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712" r:id="rId2"/>
    <p:sldId id="632" r:id="rId3"/>
    <p:sldId id="631" r:id="rId4"/>
    <p:sldId id="723" r:id="rId5"/>
    <p:sldId id="724" r:id="rId6"/>
    <p:sldId id="726" r:id="rId7"/>
    <p:sldId id="727" r:id="rId8"/>
    <p:sldId id="728" r:id="rId9"/>
    <p:sldId id="729" r:id="rId10"/>
    <p:sldId id="730" r:id="rId11"/>
    <p:sldId id="731" r:id="rId12"/>
    <p:sldId id="732" r:id="rId13"/>
    <p:sldId id="743" r:id="rId14"/>
    <p:sldId id="745" r:id="rId15"/>
    <p:sldId id="744" r:id="rId16"/>
    <p:sldId id="734" r:id="rId17"/>
    <p:sldId id="735" r:id="rId18"/>
    <p:sldId id="747" r:id="rId19"/>
    <p:sldId id="746" r:id="rId20"/>
    <p:sldId id="748" r:id="rId21"/>
    <p:sldId id="737" r:id="rId22"/>
    <p:sldId id="738" r:id="rId23"/>
    <p:sldId id="739" r:id="rId24"/>
    <p:sldId id="740" r:id="rId25"/>
    <p:sldId id="741" r:id="rId26"/>
    <p:sldId id="750" r:id="rId27"/>
    <p:sldId id="749" r:id="rId28"/>
    <p:sldId id="75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67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43E22-F289-499D-89D2-FC5981510374}" type="datetimeFigureOut">
              <a:rPr lang="zh-CN" altLang="en-US" smtClean="0"/>
              <a:t>2025-03-06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49CA5-A684-44C6-9FA5-01EBF4B32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05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08305" algn="just"/>
            <a:r>
              <a:rPr lang="zh-CN" altLang="zh-CN" sz="1800" b="1" kern="100" dirty="0">
                <a:effectLst/>
                <a:latin typeface="等线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三是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支出从严从紧，严格“过紧日子”执行。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406400"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将绩效管理理念和方法融入预算管理全过程，从“讲绩效”转为“重绩效”“强绩效”，严格执行“三公”经费预算两个只减不增政策，持续压减非急需非刚性支出，必要支出也要从紧安排。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406400"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把牢预算管理、政府采购等关口，不得违规“开口子”增加行政运行成本，严格执行会议费、培训费开支范围和标准，严禁借会议、培训名义安排公款旅游。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406400"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要严禁新建各类“形象工程”“政绩工程”，严禁违规兴建楼堂馆所和信息化项目。展馆类、文化园区类等一般性非必需项目，该停的停、该缓的缓，确保“过紧日子”要求不折不扣落到实处。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61984-ABD7-478D-983F-552477B0912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16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08305" algn="just"/>
            <a:r>
              <a:rPr lang="zh-CN" altLang="zh-CN" sz="18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（一）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千方百计节支增收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406400"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节支方面不再赘述，就是牢牢树立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过紧日子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思想。增收方面，继续加大双一流创建力度，争取更多创建资金为我所用，力争早日创建成功，开辟事业发展新天地。各职能部门都要吃透上级文件精神，研判资源分布，抓好主动对接，力争为学校发展争取更多资源，充实学校财力。在政府财力乏力的大背景下，各教学部门都要把向社会要资源、提收益作为服务地方发展、增强办学实力的重要方向，小河满大河才有水，不能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等靠要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61984-ABD7-478D-983F-552477B0912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57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2605599-3E2C-CE18-9B86-9CBE6DECD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ACB7C7D2-BB7D-9E32-58B8-145F6ACCC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01068CB-D8CD-E532-45EF-0CB8C308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9E00-3EC0-4B0B-836C-B1A03A35C1E0}" type="datetimeFigureOut">
              <a:rPr lang="zh-CN" altLang="en-US" smtClean="0"/>
              <a:t>2025-03-06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A416998-A690-5679-4CE7-4319D3A38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6A00CFE-C9B6-2015-527F-E82E6C38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7342-4284-4FAD-9628-92E37B7C7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37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4021B50-B506-3E77-41BA-09CBCFAEA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5A83207-67DC-2116-19CE-05B7B43A2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873AA5C-1CEA-2194-EBAC-AEB1CF67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9E00-3EC0-4B0B-836C-B1A03A35C1E0}" type="datetimeFigureOut">
              <a:rPr lang="zh-CN" altLang="en-US" smtClean="0"/>
              <a:t>2025-03-06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AE51277-E504-A054-F40A-B04CF564A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E67A66E-72E3-2B80-9AB5-BC1D2FDD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7342-4284-4FAD-9628-92E37B7C7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38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BDB55326-EBB0-07AD-C243-0C23C21C9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C16AA1A-7DB3-FD2A-F7A0-F09E8D8CC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92742AD-11F8-B9F9-6DE9-083F323B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9E00-3EC0-4B0B-836C-B1A03A35C1E0}" type="datetimeFigureOut">
              <a:rPr lang="zh-CN" altLang="en-US" smtClean="0"/>
              <a:t>2025-03-06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032DE3C-A5F5-AD1B-D618-EC6F3DFF9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8FEA122-67E9-4662-5501-1F3B2987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7342-4284-4FAD-9628-92E37B7C7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268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18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BB58CC-BC6A-4DC9-B0FB-0119AA884A45}" type="datetimeFigureOut">
              <a:rPr lang="zh-CN" altLang="en-US" smtClean="0"/>
              <a:t>2025-03-06</a:t>
            </a:fld>
            <a:endParaRPr lang="zh-CN" altLang="en-US"/>
          </a:p>
        </p:txBody>
      </p:sp>
      <p:sp>
        <p:nvSpPr>
          <p:cNvPr id="104908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908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1374C5-0C1F-460A-BBE0-C094283543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59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0237CC4A-3C7D-396F-6222-3AE4DE3D507D}"/>
              </a:ext>
            </a:extLst>
          </p:cNvPr>
          <p:cNvSpPr/>
          <p:nvPr userDrawn="1"/>
        </p:nvSpPr>
        <p:spPr>
          <a:xfrm>
            <a:off x="0" y="6542224"/>
            <a:ext cx="12192000" cy="315776"/>
          </a:xfrm>
          <a:prstGeom prst="rect">
            <a:avLst/>
          </a:prstGeom>
          <a:gradFill flip="none" rotWithShape="1">
            <a:gsLst>
              <a:gs pos="0">
                <a:srgbClr val="184ABA"/>
              </a:gs>
              <a:gs pos="59000">
                <a:srgbClr val="00B0F0"/>
              </a:gs>
              <a:gs pos="100000">
                <a:srgbClr val="50BADC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sz="22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8559CA7A-582B-D388-C579-531C952E6088}"/>
              </a:ext>
            </a:extLst>
          </p:cNvPr>
          <p:cNvSpPr/>
          <p:nvPr userDrawn="1"/>
        </p:nvSpPr>
        <p:spPr>
          <a:xfrm>
            <a:off x="586153" y="6537767"/>
            <a:ext cx="2690447" cy="315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1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厚德博学止于至善</a:t>
            </a:r>
          </a:p>
        </p:txBody>
      </p:sp>
      <p:sp>
        <p:nvSpPr>
          <p:cNvPr id="21" name="Shape 13">
            <a:extLst>
              <a:ext uri="{FF2B5EF4-FFF2-40B4-BE49-F238E27FC236}">
                <a16:creationId xmlns="" xmlns:a16="http://schemas.microsoft.com/office/drawing/2014/main" id="{EB0A3512-ED8C-D601-6704-3C5B824221DD}"/>
              </a:ext>
            </a:extLst>
          </p:cNvPr>
          <p:cNvSpPr txBox="1"/>
          <p:nvPr userDrawn="1"/>
        </p:nvSpPr>
        <p:spPr>
          <a:xfrm>
            <a:off x="11457519" y="6561622"/>
            <a:ext cx="503762" cy="276981"/>
          </a:xfrm>
          <a:prstGeom prst="rect">
            <a:avLst/>
          </a:prstGeom>
          <a:noFill/>
          <a:ln>
            <a:noFill/>
          </a:ln>
        </p:spPr>
        <p:txBody>
          <a:bodyPr lIns="91413" tIns="45700" rIns="9141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spc="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微软雅黑" panose="020B0503020204020204" pitchFamily="34" charset="-122"/>
              </a:rPr>
              <a:t>‹#›</a:t>
            </a:fld>
            <a:endParaRPr lang="en-US" sz="1600" b="0" i="0" u="none" strike="noStrike" cap="none" spc="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/>
              <a:sym typeface="微软雅黑" panose="020B0503020204020204" pitchFamily="34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152F7E8D-2E8A-663B-386B-23566708657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22" y="965042"/>
            <a:ext cx="12191755" cy="241300"/>
          </a:xfrm>
          <a:prstGeom prst="rect">
            <a:avLst/>
          </a:prstGeom>
          <a:gradFill>
            <a:gsLst>
              <a:gs pos="0">
                <a:srgbClr val="0070C0">
                  <a:alpha val="48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D47CF7F-8577-7C06-5E08-5E00D8A8CC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171" y="285750"/>
            <a:ext cx="3000123" cy="437817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0C471A09-710C-F6DE-0373-084380682E7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11641" y="447904"/>
            <a:ext cx="430675" cy="430675"/>
          </a:xfrm>
          <a:prstGeom prst="rect">
            <a:avLst/>
          </a:prstGeom>
          <a:gradFill flip="none" rotWithShape="1">
            <a:gsLst>
              <a:gs pos="0">
                <a:srgbClr val="184ABA"/>
              </a:gs>
              <a:gs pos="59000">
                <a:srgbClr val="00B0F0"/>
              </a:gs>
              <a:gs pos="100000">
                <a:srgbClr val="50BADC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sz="22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9B802C4C-26ED-8FE9-DCA2-FCF095A19FE9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360570" y="281170"/>
            <a:ext cx="231805" cy="231805"/>
          </a:xfrm>
          <a:prstGeom prst="rect">
            <a:avLst/>
          </a:prstGeom>
          <a:gradFill>
            <a:gsLst>
              <a:gs pos="11000">
                <a:srgbClr val="FFECDF"/>
              </a:gs>
              <a:gs pos="100000">
                <a:srgbClr val="EEC09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644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0237CC4A-3C7D-396F-6222-3AE4DE3D507D}"/>
              </a:ext>
            </a:extLst>
          </p:cNvPr>
          <p:cNvSpPr/>
          <p:nvPr userDrawn="1"/>
        </p:nvSpPr>
        <p:spPr>
          <a:xfrm>
            <a:off x="0" y="6542224"/>
            <a:ext cx="12192000" cy="315776"/>
          </a:xfrm>
          <a:prstGeom prst="rect">
            <a:avLst/>
          </a:prstGeom>
          <a:gradFill flip="none" rotWithShape="1">
            <a:gsLst>
              <a:gs pos="0">
                <a:srgbClr val="184ABA"/>
              </a:gs>
              <a:gs pos="59000">
                <a:srgbClr val="00B0F0"/>
              </a:gs>
              <a:gs pos="100000">
                <a:srgbClr val="50BADC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sz="22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8559CA7A-582B-D388-C579-531C952E6088}"/>
              </a:ext>
            </a:extLst>
          </p:cNvPr>
          <p:cNvSpPr/>
          <p:nvPr userDrawn="1"/>
        </p:nvSpPr>
        <p:spPr>
          <a:xfrm>
            <a:off x="586153" y="6537767"/>
            <a:ext cx="2690447" cy="315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1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厚德博学止于至善</a:t>
            </a:r>
          </a:p>
        </p:txBody>
      </p:sp>
      <p:sp>
        <p:nvSpPr>
          <p:cNvPr id="21" name="Shape 13">
            <a:extLst>
              <a:ext uri="{FF2B5EF4-FFF2-40B4-BE49-F238E27FC236}">
                <a16:creationId xmlns="" xmlns:a16="http://schemas.microsoft.com/office/drawing/2014/main" id="{EB0A3512-ED8C-D601-6704-3C5B824221DD}"/>
              </a:ext>
            </a:extLst>
          </p:cNvPr>
          <p:cNvSpPr txBox="1"/>
          <p:nvPr userDrawn="1"/>
        </p:nvSpPr>
        <p:spPr>
          <a:xfrm>
            <a:off x="11457519" y="6561622"/>
            <a:ext cx="503762" cy="276981"/>
          </a:xfrm>
          <a:prstGeom prst="rect">
            <a:avLst/>
          </a:prstGeom>
          <a:noFill/>
          <a:ln>
            <a:noFill/>
          </a:ln>
        </p:spPr>
        <p:txBody>
          <a:bodyPr lIns="91413" tIns="45700" rIns="9141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spc="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微软雅黑" panose="020B0503020204020204" pitchFamily="34" charset="-122"/>
              </a:rPr>
              <a:t>‹#›</a:t>
            </a:fld>
            <a:endParaRPr lang="en-US" sz="1600" b="0" i="0" u="none" strike="noStrike" cap="none" spc="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/>
              <a:sym typeface="微软雅黑" panose="020B0503020204020204" pitchFamily="34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152F7E8D-2E8A-663B-386B-23566708657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22" y="965042"/>
            <a:ext cx="12191755" cy="241300"/>
          </a:xfrm>
          <a:prstGeom prst="rect">
            <a:avLst/>
          </a:prstGeom>
          <a:gradFill>
            <a:gsLst>
              <a:gs pos="0">
                <a:srgbClr val="0070C0">
                  <a:alpha val="48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D47CF7F-8577-7C06-5E08-5E00D8A8CC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171" y="285750"/>
            <a:ext cx="3000123" cy="437817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0C471A09-710C-F6DE-0373-084380682E7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11641" y="447904"/>
            <a:ext cx="430675" cy="430675"/>
          </a:xfrm>
          <a:prstGeom prst="rect">
            <a:avLst/>
          </a:prstGeom>
          <a:gradFill flip="none" rotWithShape="1">
            <a:gsLst>
              <a:gs pos="0">
                <a:srgbClr val="184ABA"/>
              </a:gs>
              <a:gs pos="59000">
                <a:srgbClr val="00B0F0"/>
              </a:gs>
              <a:gs pos="100000">
                <a:srgbClr val="50BADC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sz="22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9B802C4C-26ED-8FE9-DCA2-FCF095A19FE9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360570" y="281170"/>
            <a:ext cx="231805" cy="231805"/>
          </a:xfrm>
          <a:prstGeom prst="rect">
            <a:avLst/>
          </a:prstGeom>
          <a:gradFill>
            <a:gsLst>
              <a:gs pos="11000">
                <a:srgbClr val="FFECDF"/>
              </a:gs>
              <a:gs pos="100000">
                <a:srgbClr val="EEC09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918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0237CC4A-3C7D-396F-6222-3AE4DE3D507D}"/>
              </a:ext>
            </a:extLst>
          </p:cNvPr>
          <p:cNvSpPr/>
          <p:nvPr userDrawn="1"/>
        </p:nvSpPr>
        <p:spPr>
          <a:xfrm>
            <a:off x="0" y="6542224"/>
            <a:ext cx="12192000" cy="315776"/>
          </a:xfrm>
          <a:prstGeom prst="rect">
            <a:avLst/>
          </a:prstGeom>
          <a:gradFill flip="none" rotWithShape="1">
            <a:gsLst>
              <a:gs pos="0">
                <a:srgbClr val="184ABA"/>
              </a:gs>
              <a:gs pos="59000">
                <a:srgbClr val="00B0F0"/>
              </a:gs>
              <a:gs pos="100000">
                <a:srgbClr val="50BADC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sz="22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8559CA7A-582B-D388-C579-531C952E6088}"/>
              </a:ext>
            </a:extLst>
          </p:cNvPr>
          <p:cNvSpPr/>
          <p:nvPr userDrawn="1"/>
        </p:nvSpPr>
        <p:spPr>
          <a:xfrm>
            <a:off x="586153" y="6537767"/>
            <a:ext cx="2690447" cy="315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1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厚德博学止于至善</a:t>
            </a:r>
          </a:p>
        </p:txBody>
      </p:sp>
      <p:sp>
        <p:nvSpPr>
          <p:cNvPr id="21" name="Shape 13">
            <a:extLst>
              <a:ext uri="{FF2B5EF4-FFF2-40B4-BE49-F238E27FC236}">
                <a16:creationId xmlns="" xmlns:a16="http://schemas.microsoft.com/office/drawing/2014/main" id="{EB0A3512-ED8C-D601-6704-3C5B824221DD}"/>
              </a:ext>
            </a:extLst>
          </p:cNvPr>
          <p:cNvSpPr txBox="1"/>
          <p:nvPr userDrawn="1"/>
        </p:nvSpPr>
        <p:spPr>
          <a:xfrm>
            <a:off x="11457519" y="6561622"/>
            <a:ext cx="503762" cy="276981"/>
          </a:xfrm>
          <a:prstGeom prst="rect">
            <a:avLst/>
          </a:prstGeom>
          <a:noFill/>
          <a:ln>
            <a:noFill/>
          </a:ln>
        </p:spPr>
        <p:txBody>
          <a:bodyPr lIns="91413" tIns="45700" rIns="9141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spc="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微软雅黑" panose="020B0503020204020204" pitchFamily="34" charset="-122"/>
              </a:rPr>
              <a:t>‹#›</a:t>
            </a:fld>
            <a:endParaRPr lang="en-US" sz="1600" b="0" i="0" u="none" strike="noStrike" cap="none" spc="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/>
              <a:sym typeface="微软雅黑" panose="020B0503020204020204" pitchFamily="34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152F7E8D-2E8A-663B-386B-23566708657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22" y="965042"/>
            <a:ext cx="12191755" cy="241300"/>
          </a:xfrm>
          <a:prstGeom prst="rect">
            <a:avLst/>
          </a:prstGeom>
          <a:gradFill>
            <a:gsLst>
              <a:gs pos="0">
                <a:srgbClr val="0070C0">
                  <a:alpha val="48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D47CF7F-8577-7C06-5E08-5E00D8A8CC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171" y="285750"/>
            <a:ext cx="3000123" cy="437817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0C471A09-710C-F6DE-0373-084380682E7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11641" y="447904"/>
            <a:ext cx="430675" cy="430675"/>
          </a:xfrm>
          <a:prstGeom prst="rect">
            <a:avLst/>
          </a:prstGeom>
          <a:gradFill flip="none" rotWithShape="1">
            <a:gsLst>
              <a:gs pos="0">
                <a:srgbClr val="184ABA"/>
              </a:gs>
              <a:gs pos="59000">
                <a:srgbClr val="00B0F0"/>
              </a:gs>
              <a:gs pos="100000">
                <a:srgbClr val="50BADC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sz="22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9B802C4C-26ED-8FE9-DCA2-FCF095A19FE9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360570" y="281170"/>
            <a:ext cx="231805" cy="231805"/>
          </a:xfrm>
          <a:prstGeom prst="rect">
            <a:avLst/>
          </a:prstGeom>
          <a:gradFill>
            <a:gsLst>
              <a:gs pos="11000">
                <a:srgbClr val="FFECDF"/>
              </a:gs>
              <a:gs pos="100000">
                <a:srgbClr val="EEC09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11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70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B0E0FBD-FA58-EDC2-C926-7A5A2FB0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E714D50-3F05-9791-73A1-D4DF702DC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4261BC1-33D1-DCD6-9CCF-3B713D9C8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9E00-3EC0-4B0B-836C-B1A03A35C1E0}" type="datetimeFigureOut">
              <a:rPr lang="zh-CN" altLang="en-US" smtClean="0"/>
              <a:t>2025-03-06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BC6017A-FE33-841D-F5BC-0899C063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C88DFBB-2565-14AF-29A3-0C0A4CAF7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7342-4284-4FAD-9628-92E37B7C7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69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2C69A5A-275C-25B4-9140-56B3E2ADD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9F192F9-8105-328F-B136-65F9FBA65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C91CFC5-F069-A0EF-9989-B33073D3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9E00-3EC0-4B0B-836C-B1A03A35C1E0}" type="datetimeFigureOut">
              <a:rPr lang="zh-CN" altLang="en-US" smtClean="0"/>
              <a:t>2025-03-06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3832C72-5E4F-DC72-8A32-2CAEDE9B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4DB1A44-BB21-6ADD-9B7C-4D15C70B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7342-4284-4FAD-9628-92E37B7C7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81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6654DF8-0CF0-0DA0-78CE-C0276E7E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D64C460-E154-B85F-DA6A-327625ECF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8CD1EC9E-1EF6-6558-C26E-B32CC078F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5296DA7-174F-942B-EC75-801D8747B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9E00-3EC0-4B0B-836C-B1A03A35C1E0}" type="datetimeFigureOut">
              <a:rPr lang="zh-CN" altLang="en-US" smtClean="0"/>
              <a:t>2025-03-06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4E0D30C-B85B-2E50-7A35-72F1B699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8DC51EB-20F7-A157-0283-3D3C64FB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7342-4284-4FAD-9628-92E37B7C7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52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35AFB2D-F1B8-73A5-C4E0-04F671A5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B61F881-CF09-3B35-41E0-9DDB0B337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88E39EB7-E107-7402-4DDF-2917A4EB2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0AFD8534-DF79-34FD-5226-C8D58D984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CB6104C3-B7EE-AC34-E7A4-0F8682B98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21FE957-C761-7EC7-4A0B-26B694FA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9E00-3EC0-4B0B-836C-B1A03A35C1E0}" type="datetimeFigureOut">
              <a:rPr lang="zh-CN" altLang="en-US" smtClean="0"/>
              <a:t>2025-03-06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DA65903C-A752-3C1F-F908-88060E7E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E9F9F942-8E70-62E8-A70C-38D886DDD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7342-4284-4FAD-9628-92E37B7C7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63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8290A38-8072-E3BB-A6E1-D377569B4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CB1E421A-7E96-8EFB-42AF-29064F95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9E00-3EC0-4B0B-836C-B1A03A35C1E0}" type="datetimeFigureOut">
              <a:rPr lang="zh-CN" altLang="en-US" smtClean="0"/>
              <a:t>2025-03-06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FD82AA6D-C841-D303-4428-13A6F4144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3B9FC224-BE56-51AC-9A27-FD0A7653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7342-4284-4FAD-9628-92E37B7C7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25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180D7144-F445-5B97-DD5F-4CC4DF05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9E00-3EC0-4B0B-836C-B1A03A35C1E0}" type="datetimeFigureOut">
              <a:rPr lang="zh-CN" altLang="en-US" smtClean="0"/>
              <a:t>2025-03-06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0327445-D5B1-199C-9A44-A34351BC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9888C66B-74A0-A603-8AE6-C2D86874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7342-4284-4FAD-9628-92E37B7C7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6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70F4BF9-BE16-626C-0FEB-21349A5F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2C9EDBB-141E-CADA-07D7-959AEE3CC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3EB977B-5684-7BA3-E840-29C92B733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3A405E4-B0D9-C147-BC67-073959C3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9E00-3EC0-4B0B-836C-B1A03A35C1E0}" type="datetimeFigureOut">
              <a:rPr lang="zh-CN" altLang="en-US" smtClean="0"/>
              <a:t>2025-03-06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0865563-753C-A0F6-D7BF-D04647C1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BE5831F-659E-B25E-3F77-CF666681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7342-4284-4FAD-9628-92E37B7C7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97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9F5D6A-EBE1-3898-187C-D589B65C2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FEED4A0D-3B23-9377-627D-1E649FE47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39EB1E34-C657-E07C-BCDD-8804ECE2A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9B0E52B-5E29-9121-FD5C-0438936BD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9E00-3EC0-4B0B-836C-B1A03A35C1E0}" type="datetimeFigureOut">
              <a:rPr lang="zh-CN" altLang="en-US" smtClean="0"/>
              <a:t>2025-03-06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15054EC-8D45-88ED-48C7-1AB98D9D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6229D88-DED6-B1F5-86B6-3A10F50E7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7342-4284-4FAD-9628-92E37B7C7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4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95C447F8-4476-6401-D57F-437869D3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26372AA-8CBF-342B-5BED-0C8E20406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72389B4-EA26-C1B9-3ABC-EC4156512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69E00-3EC0-4B0B-836C-B1A03A35C1E0}" type="datetimeFigureOut">
              <a:rPr lang="zh-CN" altLang="en-US" smtClean="0"/>
              <a:t>2025-03-06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0BB70D7-717A-20E6-B4B3-B408B2C28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D884858-2C6A-7E1C-B363-F4D7FAE6C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47342-4284-4FAD-9628-92E37B7C7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17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image" Target="../media/image3.png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91E12B4-C9F6-84FC-AB52-B5386E7B0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302E2F3F-EC92-060A-5F7D-8FA7CB62A304}"/>
              </a:ext>
            </a:extLst>
          </p:cNvPr>
          <p:cNvGrpSpPr/>
          <p:nvPr/>
        </p:nvGrpSpPr>
        <p:grpSpPr>
          <a:xfrm>
            <a:off x="5496175" y="4354006"/>
            <a:ext cx="1199650" cy="790520"/>
            <a:chOff x="6061086" y="4111463"/>
            <a:chExt cx="69829" cy="1042279"/>
          </a:xfrm>
        </p:grpSpPr>
        <p:sp>
          <p:nvSpPr>
            <p:cNvPr id="4" name="燕尾形 11">
              <a:extLst>
                <a:ext uri="{FF2B5EF4-FFF2-40B4-BE49-F238E27FC236}">
                  <a16:creationId xmlns="" xmlns:a16="http://schemas.microsoft.com/office/drawing/2014/main" id="{46AB06B6-409F-DB98-26C5-182108297D3A}"/>
                </a:ext>
              </a:extLst>
            </p:cNvPr>
            <p:cNvSpPr/>
            <p:nvPr/>
          </p:nvSpPr>
          <p:spPr>
            <a:xfrm rot="5400000">
              <a:off x="5686426" y="4709252"/>
              <a:ext cx="819150" cy="69829"/>
            </a:xfrm>
            <a:prstGeom prst="chevron">
              <a:avLst>
                <a:gd name="adj" fmla="val 56202"/>
              </a:avLst>
            </a:prstGeom>
            <a:gradFill>
              <a:gsLst>
                <a:gs pos="0">
                  <a:srgbClr val="04A4EC">
                    <a:alpha val="0"/>
                  </a:srgbClr>
                </a:gs>
                <a:gs pos="100000">
                  <a:srgbClr val="04A4EC">
                    <a:alpha val="37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燕尾形 12">
              <a:extLst>
                <a:ext uri="{FF2B5EF4-FFF2-40B4-BE49-F238E27FC236}">
                  <a16:creationId xmlns="" xmlns:a16="http://schemas.microsoft.com/office/drawing/2014/main" id="{D789F195-627C-C845-BA27-DF45C187E5FF}"/>
                </a:ext>
              </a:extLst>
            </p:cNvPr>
            <p:cNvSpPr/>
            <p:nvPr/>
          </p:nvSpPr>
          <p:spPr>
            <a:xfrm rot="5400000">
              <a:off x="5686426" y="4486123"/>
              <a:ext cx="819150" cy="69829"/>
            </a:xfrm>
            <a:prstGeom prst="chevron">
              <a:avLst>
                <a:gd name="adj" fmla="val 56202"/>
              </a:avLst>
            </a:prstGeom>
            <a:gradFill>
              <a:gsLst>
                <a:gs pos="0">
                  <a:srgbClr val="1D4E93">
                    <a:alpha val="0"/>
                  </a:srgbClr>
                </a:gs>
                <a:gs pos="100000">
                  <a:srgbClr val="04A4EC">
                    <a:alpha val="28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7" name="图片占位符 5">
            <a:extLst>
              <a:ext uri="{FF2B5EF4-FFF2-40B4-BE49-F238E27FC236}">
                <a16:creationId xmlns="" xmlns:a16="http://schemas.microsoft.com/office/drawing/2014/main" id="{4205C7B5-E2EB-731A-8911-46F28F27BB9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" b="26357"/>
          <a:stretch/>
        </p:blipFill>
        <p:spPr>
          <a:xfrm>
            <a:off x="172936" y="176464"/>
            <a:ext cx="11846128" cy="4395536"/>
          </a:xfrm>
          <a:prstGeom prst="rect">
            <a:avLst/>
          </a:prstGeom>
        </p:spPr>
      </p:pic>
      <p:sp>
        <p:nvSpPr>
          <p:cNvPr id="8" name="圆角矩形 6">
            <a:extLst>
              <a:ext uri="{FF2B5EF4-FFF2-40B4-BE49-F238E27FC236}">
                <a16:creationId xmlns="" xmlns:a16="http://schemas.microsoft.com/office/drawing/2014/main" id="{E0BC0F38-6BAF-DE14-9428-01BE9CA6CE35}"/>
              </a:ext>
            </a:extLst>
          </p:cNvPr>
          <p:cNvSpPr>
            <a:spLocks/>
          </p:cNvSpPr>
          <p:nvPr/>
        </p:nvSpPr>
        <p:spPr>
          <a:xfrm flipV="1">
            <a:off x="172936" y="176462"/>
            <a:ext cx="11846128" cy="4395536"/>
          </a:xfrm>
          <a:prstGeom prst="roundRect">
            <a:avLst>
              <a:gd name="adj" fmla="val 1227"/>
            </a:avLst>
          </a:prstGeom>
          <a:gradFill flip="none" rotWithShape="1">
            <a:gsLst>
              <a:gs pos="35000">
                <a:srgbClr val="00B0F0"/>
              </a:gs>
              <a:gs pos="0">
                <a:srgbClr val="1E55D1"/>
              </a:gs>
              <a:gs pos="75000">
                <a:srgbClr val="50BADC">
                  <a:alpha val="53000"/>
                </a:srgbClr>
              </a:gs>
              <a:gs pos="100000">
                <a:srgbClr val="50BADC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文本占位符 2">
            <a:extLst>
              <a:ext uri="{FF2B5EF4-FFF2-40B4-BE49-F238E27FC236}">
                <a16:creationId xmlns="" xmlns:a16="http://schemas.microsoft.com/office/drawing/2014/main" id="{DE97E7E2-1B16-5C4B-B82A-1715A2998F09}"/>
              </a:ext>
            </a:extLst>
          </p:cNvPr>
          <p:cNvSpPr txBox="1">
            <a:spLocks/>
          </p:cNvSpPr>
          <p:nvPr/>
        </p:nvSpPr>
        <p:spPr>
          <a:xfrm>
            <a:off x="497363" y="1579457"/>
            <a:ext cx="11376660" cy="28623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7200" spc="-300" dirty="0" smtClean="0">
                <a:solidFill>
                  <a:prstClr val="white"/>
                </a:solidFill>
                <a:effectLst>
                  <a:outerShdw blurRad="254000" dist="76200" dir="5400000" algn="t" rotWithShape="0">
                    <a:srgbClr val="070BA9">
                      <a:alpha val="63922"/>
                    </a:srgb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  <a:sym typeface="微软雅黑" panose="020B0503020204020204" pitchFamily="34" charset="-122"/>
              </a:rPr>
              <a:t>财务报销相关新制度</a:t>
            </a:r>
            <a:endParaRPr lang="en-US" altLang="zh-CN" sz="7200" spc="-300" dirty="0" smtClean="0">
              <a:solidFill>
                <a:prstClr val="white"/>
              </a:solidFill>
              <a:effectLst>
                <a:outerShdw blurRad="254000" dist="76200" dir="5400000" algn="t" rotWithShape="0">
                  <a:srgbClr val="070BA9">
                    <a:alpha val="63922"/>
                  </a:srgbClr>
                </a:outerShdw>
              </a:effectLst>
              <a:latin typeface="优设标题黑" panose="00000500000000000000" pitchFamily="2" charset="-122"/>
              <a:ea typeface="优设标题黑" panose="00000500000000000000" pitchFamily="2" charset="-122"/>
              <a:sym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7200" spc="-300" dirty="0" smtClean="0">
                <a:solidFill>
                  <a:prstClr val="white"/>
                </a:solidFill>
                <a:effectLst>
                  <a:outerShdw blurRad="254000" dist="76200" dir="5400000" algn="t" rotWithShape="0">
                    <a:srgbClr val="070BA9">
                      <a:alpha val="63922"/>
                    </a:srgb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  <a:sym typeface="微软雅黑" panose="020B0503020204020204" pitchFamily="34" charset="-122"/>
              </a:rPr>
              <a:t>及智能报销常见问题</a:t>
            </a:r>
            <a:endParaRPr lang="zh-CN" altLang="en-US" sz="7200" spc="-300" dirty="0">
              <a:solidFill>
                <a:prstClr val="white"/>
              </a:solidFill>
              <a:effectLst>
                <a:outerShdw blurRad="254000" dist="76200" dir="5400000" algn="t" rotWithShape="0">
                  <a:srgbClr val="070BA9">
                    <a:alpha val="63922"/>
                  </a:srgbClr>
                </a:outerShdw>
              </a:effectLst>
              <a:latin typeface="优设标题黑" panose="00000500000000000000" pitchFamily="2" charset="-122"/>
              <a:ea typeface="优设标题黑" panose="00000500000000000000" pitchFamily="2" charset="-122"/>
              <a:sym typeface="微软雅黑" panose="020B0503020204020204" pitchFamily="34" charset="-122"/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="" xmlns:a16="http://schemas.microsoft.com/office/drawing/2014/main" id="{58FAD96E-592E-4738-AD22-1BFC8CA841A5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4484563" y="792480"/>
            <a:ext cx="3222875" cy="690974"/>
          </a:xfrm>
          <a:custGeom>
            <a:avLst/>
            <a:gdLst>
              <a:gd name="T0" fmla="*/ 4988 w 17990"/>
              <a:gd name="T1" fmla="*/ 1703 h 3857"/>
              <a:gd name="T2" fmla="*/ 7060 w 17990"/>
              <a:gd name="T3" fmla="*/ 886 h 3857"/>
              <a:gd name="T4" fmla="*/ 11091 w 17990"/>
              <a:gd name="T5" fmla="*/ 1365 h 3857"/>
              <a:gd name="T6" fmla="*/ 16852 w 17990"/>
              <a:gd name="T7" fmla="*/ 968 h 3857"/>
              <a:gd name="T8" fmla="*/ 17143 w 17990"/>
              <a:gd name="T9" fmla="*/ 1521 h 3857"/>
              <a:gd name="T10" fmla="*/ 17828 w 17990"/>
              <a:gd name="T11" fmla="*/ 1867 h 3857"/>
              <a:gd name="T12" fmla="*/ 17424 w 17990"/>
              <a:gd name="T13" fmla="*/ 362 h 3857"/>
              <a:gd name="T14" fmla="*/ 16969 w 17990"/>
              <a:gd name="T15" fmla="*/ 611 h 3857"/>
              <a:gd name="T16" fmla="*/ 17518 w 17990"/>
              <a:gd name="T17" fmla="*/ 871 h 3857"/>
              <a:gd name="T18" fmla="*/ 14257 w 17990"/>
              <a:gd name="T19" fmla="*/ 2356 h 3857"/>
              <a:gd name="T20" fmla="*/ 14927 w 17990"/>
              <a:gd name="T21" fmla="*/ 618 h 3857"/>
              <a:gd name="T22" fmla="*/ 12237 w 17990"/>
              <a:gd name="T23" fmla="*/ 1513 h 3857"/>
              <a:gd name="T24" fmla="*/ 12249 w 17990"/>
              <a:gd name="T25" fmla="*/ 2583 h 3857"/>
              <a:gd name="T26" fmla="*/ 12958 w 17990"/>
              <a:gd name="T27" fmla="*/ 2254 h 3857"/>
              <a:gd name="T28" fmla="*/ 13139 w 17990"/>
              <a:gd name="T29" fmla="*/ 1376 h 3857"/>
              <a:gd name="T30" fmla="*/ 12666 w 17990"/>
              <a:gd name="T31" fmla="*/ 697 h 3857"/>
              <a:gd name="T32" fmla="*/ 10094 w 17990"/>
              <a:gd name="T33" fmla="*/ 2046 h 3857"/>
              <a:gd name="T34" fmla="*/ 11009 w 17990"/>
              <a:gd name="T35" fmla="*/ 1715 h 3857"/>
              <a:gd name="T36" fmla="*/ 9625 w 17990"/>
              <a:gd name="T37" fmla="*/ 1537 h 3857"/>
              <a:gd name="T38" fmla="*/ 8455 w 17990"/>
              <a:gd name="T39" fmla="*/ 591 h 3857"/>
              <a:gd name="T40" fmla="*/ 7596 w 17990"/>
              <a:gd name="T41" fmla="*/ 2519 h 3857"/>
              <a:gd name="T42" fmla="*/ 8365 w 17990"/>
              <a:gd name="T43" fmla="*/ 2338 h 3857"/>
              <a:gd name="T44" fmla="*/ 8418 w 17990"/>
              <a:gd name="T45" fmla="*/ 1230 h 3857"/>
              <a:gd name="T46" fmla="*/ 8454 w 17990"/>
              <a:gd name="T47" fmla="*/ 2238 h 3857"/>
              <a:gd name="T48" fmla="*/ 6148 w 17990"/>
              <a:gd name="T49" fmla="*/ 2433 h 3857"/>
              <a:gd name="T50" fmla="*/ 7094 w 17990"/>
              <a:gd name="T51" fmla="*/ 3225 h 3857"/>
              <a:gd name="T52" fmla="*/ 9576 w 17990"/>
              <a:gd name="T53" fmla="*/ 3396 h 3857"/>
              <a:gd name="T54" fmla="*/ 10515 w 17990"/>
              <a:gd name="T55" fmla="*/ 3724 h 3857"/>
              <a:gd name="T56" fmla="*/ 15701 w 17990"/>
              <a:gd name="T57" fmla="*/ 3142 h 3857"/>
              <a:gd name="T58" fmla="*/ 16004 w 17990"/>
              <a:gd name="T59" fmla="*/ 3289 h 3857"/>
              <a:gd name="T60" fmla="*/ 16832 w 17990"/>
              <a:gd name="T61" fmla="*/ 3137 h 3857"/>
              <a:gd name="T62" fmla="*/ 1786 w 17990"/>
              <a:gd name="T63" fmla="*/ 3430 h 3857"/>
              <a:gd name="T64" fmla="*/ 2507 w 17990"/>
              <a:gd name="T65" fmla="*/ 3418 h 3857"/>
              <a:gd name="T66" fmla="*/ 2110 w 17990"/>
              <a:gd name="T67" fmla="*/ 1681 h 3857"/>
              <a:gd name="T68" fmla="*/ 1723 w 17990"/>
              <a:gd name="T69" fmla="*/ 2052 h 3857"/>
              <a:gd name="T70" fmla="*/ 1490 w 17990"/>
              <a:gd name="T71" fmla="*/ 890 h 3857"/>
              <a:gd name="T72" fmla="*/ 875 w 17990"/>
              <a:gd name="T73" fmla="*/ 924 h 3857"/>
              <a:gd name="T74" fmla="*/ 823 w 17990"/>
              <a:gd name="T75" fmla="*/ 1485 h 3857"/>
              <a:gd name="T76" fmla="*/ 2887 w 17990"/>
              <a:gd name="T77" fmla="*/ 2775 h 3857"/>
              <a:gd name="T78" fmla="*/ 3037 w 17990"/>
              <a:gd name="T79" fmla="*/ 1124 h 3857"/>
              <a:gd name="T80" fmla="*/ 2837 w 17990"/>
              <a:gd name="T81" fmla="*/ 825 h 3857"/>
              <a:gd name="T82" fmla="*/ 1529 w 17990"/>
              <a:gd name="T83" fmla="*/ 609 h 3857"/>
              <a:gd name="T84" fmla="*/ 2592 w 17990"/>
              <a:gd name="T85" fmla="*/ 955 h 3857"/>
              <a:gd name="T86" fmla="*/ 2929 w 17990"/>
              <a:gd name="T87" fmla="*/ 1280 h 3857"/>
              <a:gd name="T88" fmla="*/ 2831 w 17990"/>
              <a:gd name="T89" fmla="*/ 2654 h 3857"/>
              <a:gd name="T90" fmla="*/ 2186 w 17990"/>
              <a:gd name="T91" fmla="*/ 2847 h 3857"/>
              <a:gd name="T92" fmla="*/ 1418 w 17990"/>
              <a:gd name="T93" fmla="*/ 2839 h 3857"/>
              <a:gd name="T94" fmla="*/ 1041 w 17990"/>
              <a:gd name="T95" fmla="*/ 1397 h 3857"/>
              <a:gd name="T96" fmla="*/ 1351 w 17990"/>
              <a:gd name="T97" fmla="*/ 952 h 3857"/>
              <a:gd name="T98" fmla="*/ 1616 w 17990"/>
              <a:gd name="T99" fmla="*/ 893 h 3857"/>
              <a:gd name="T100" fmla="*/ 3922 w 17990"/>
              <a:gd name="T101" fmla="*/ 1402 h 3857"/>
              <a:gd name="T102" fmla="*/ 3904 w 17990"/>
              <a:gd name="T103" fmla="*/ 2774 h 3857"/>
              <a:gd name="T104" fmla="*/ 3224 w 17990"/>
              <a:gd name="T105" fmla="*/ 2592 h 3857"/>
              <a:gd name="T106" fmla="*/ 3646 w 17990"/>
              <a:gd name="T107" fmla="*/ 1986 h 3857"/>
              <a:gd name="T108" fmla="*/ 1078 w 17990"/>
              <a:gd name="T109" fmla="*/ 1075 h 3857"/>
              <a:gd name="T110" fmla="*/ 1311 w 17990"/>
              <a:gd name="T111" fmla="*/ 2064 h 3857"/>
              <a:gd name="T112" fmla="*/ 482 w 17990"/>
              <a:gd name="T113" fmla="*/ 3517 h 3857"/>
              <a:gd name="T114" fmla="*/ 127 w 17990"/>
              <a:gd name="T115" fmla="*/ 1272 h 3857"/>
              <a:gd name="T116" fmla="*/ 100 w 17990"/>
              <a:gd name="T117" fmla="*/ 2669 h 3857"/>
              <a:gd name="T118" fmla="*/ 792 w 17990"/>
              <a:gd name="T119" fmla="*/ 2831 h 3857"/>
              <a:gd name="T120" fmla="*/ 350 w 17990"/>
              <a:gd name="T121" fmla="*/ 2198 h 3857"/>
              <a:gd name="T122" fmla="*/ 2639 w 17990"/>
              <a:gd name="T123" fmla="*/ 1147 h 3857"/>
              <a:gd name="T124" fmla="*/ 3478 w 17990"/>
              <a:gd name="T125" fmla="*/ 3262 h 3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990" h="3857">
                <a:moveTo>
                  <a:pt x="1987" y="2791"/>
                </a:moveTo>
                <a:lnTo>
                  <a:pt x="2029" y="2878"/>
                </a:lnTo>
                <a:lnTo>
                  <a:pt x="2125" y="2892"/>
                </a:lnTo>
                <a:lnTo>
                  <a:pt x="2055" y="2959"/>
                </a:lnTo>
                <a:lnTo>
                  <a:pt x="2072" y="3054"/>
                </a:lnTo>
                <a:lnTo>
                  <a:pt x="1987" y="3008"/>
                </a:lnTo>
                <a:lnTo>
                  <a:pt x="1901" y="3054"/>
                </a:lnTo>
                <a:lnTo>
                  <a:pt x="1918" y="2959"/>
                </a:lnTo>
                <a:lnTo>
                  <a:pt x="1847" y="2892"/>
                </a:lnTo>
                <a:lnTo>
                  <a:pt x="1944" y="2878"/>
                </a:lnTo>
                <a:lnTo>
                  <a:pt x="1987" y="2791"/>
                </a:lnTo>
                <a:close/>
                <a:moveTo>
                  <a:pt x="5231" y="1040"/>
                </a:moveTo>
                <a:lnTo>
                  <a:pt x="5225" y="1047"/>
                </a:lnTo>
                <a:lnTo>
                  <a:pt x="5210" y="1065"/>
                </a:lnTo>
                <a:lnTo>
                  <a:pt x="5189" y="1091"/>
                </a:lnTo>
                <a:lnTo>
                  <a:pt x="5164" y="1122"/>
                </a:lnTo>
                <a:lnTo>
                  <a:pt x="5138" y="1157"/>
                </a:lnTo>
                <a:lnTo>
                  <a:pt x="5113" y="1190"/>
                </a:lnTo>
                <a:lnTo>
                  <a:pt x="5091" y="1221"/>
                </a:lnTo>
                <a:lnTo>
                  <a:pt x="5077" y="1245"/>
                </a:lnTo>
                <a:lnTo>
                  <a:pt x="5066" y="1264"/>
                </a:lnTo>
                <a:lnTo>
                  <a:pt x="5060" y="1282"/>
                </a:lnTo>
                <a:lnTo>
                  <a:pt x="5054" y="1297"/>
                </a:lnTo>
                <a:lnTo>
                  <a:pt x="5051" y="1310"/>
                </a:lnTo>
                <a:lnTo>
                  <a:pt x="5048" y="1320"/>
                </a:lnTo>
                <a:lnTo>
                  <a:pt x="5047" y="1329"/>
                </a:lnTo>
                <a:lnTo>
                  <a:pt x="5048" y="1335"/>
                </a:lnTo>
                <a:lnTo>
                  <a:pt x="5051" y="1338"/>
                </a:lnTo>
                <a:lnTo>
                  <a:pt x="5054" y="1341"/>
                </a:lnTo>
                <a:lnTo>
                  <a:pt x="5061" y="1339"/>
                </a:lnTo>
                <a:lnTo>
                  <a:pt x="5068" y="1337"/>
                </a:lnTo>
                <a:lnTo>
                  <a:pt x="5077" y="1334"/>
                </a:lnTo>
                <a:lnTo>
                  <a:pt x="5086" y="1329"/>
                </a:lnTo>
                <a:lnTo>
                  <a:pt x="5095" y="1325"/>
                </a:lnTo>
                <a:lnTo>
                  <a:pt x="5102" y="1319"/>
                </a:lnTo>
                <a:lnTo>
                  <a:pt x="5109" y="1314"/>
                </a:lnTo>
                <a:lnTo>
                  <a:pt x="5131" y="1294"/>
                </a:lnTo>
                <a:lnTo>
                  <a:pt x="5164" y="1261"/>
                </a:lnTo>
                <a:lnTo>
                  <a:pt x="5197" y="1229"/>
                </a:lnTo>
                <a:lnTo>
                  <a:pt x="5215" y="1208"/>
                </a:lnTo>
                <a:lnTo>
                  <a:pt x="5231" y="1192"/>
                </a:lnTo>
                <a:lnTo>
                  <a:pt x="5255" y="1168"/>
                </a:lnTo>
                <a:lnTo>
                  <a:pt x="5280" y="1146"/>
                </a:lnTo>
                <a:lnTo>
                  <a:pt x="5297" y="1133"/>
                </a:lnTo>
                <a:lnTo>
                  <a:pt x="5309" y="1128"/>
                </a:lnTo>
                <a:lnTo>
                  <a:pt x="5325" y="1122"/>
                </a:lnTo>
                <a:lnTo>
                  <a:pt x="5340" y="1116"/>
                </a:lnTo>
                <a:lnTo>
                  <a:pt x="5345" y="1115"/>
                </a:lnTo>
                <a:lnTo>
                  <a:pt x="5351" y="1119"/>
                </a:lnTo>
                <a:lnTo>
                  <a:pt x="5364" y="1129"/>
                </a:lnTo>
                <a:lnTo>
                  <a:pt x="5373" y="1133"/>
                </a:lnTo>
                <a:lnTo>
                  <a:pt x="5382" y="1138"/>
                </a:lnTo>
                <a:lnTo>
                  <a:pt x="5390" y="1141"/>
                </a:lnTo>
                <a:lnTo>
                  <a:pt x="5398" y="1142"/>
                </a:lnTo>
                <a:lnTo>
                  <a:pt x="5407" y="1143"/>
                </a:lnTo>
                <a:lnTo>
                  <a:pt x="5419" y="1146"/>
                </a:lnTo>
                <a:lnTo>
                  <a:pt x="5434" y="1149"/>
                </a:lnTo>
                <a:lnTo>
                  <a:pt x="5450" y="1153"/>
                </a:lnTo>
                <a:lnTo>
                  <a:pt x="5458" y="1157"/>
                </a:lnTo>
                <a:lnTo>
                  <a:pt x="5466" y="1160"/>
                </a:lnTo>
                <a:lnTo>
                  <a:pt x="5473" y="1165"/>
                </a:lnTo>
                <a:lnTo>
                  <a:pt x="5480" y="1169"/>
                </a:lnTo>
                <a:lnTo>
                  <a:pt x="5487" y="1174"/>
                </a:lnTo>
                <a:lnTo>
                  <a:pt x="5493" y="1179"/>
                </a:lnTo>
                <a:lnTo>
                  <a:pt x="5497" y="1186"/>
                </a:lnTo>
                <a:lnTo>
                  <a:pt x="5502" y="1193"/>
                </a:lnTo>
                <a:lnTo>
                  <a:pt x="5514" y="1224"/>
                </a:lnTo>
                <a:lnTo>
                  <a:pt x="5524" y="1257"/>
                </a:lnTo>
                <a:lnTo>
                  <a:pt x="5533" y="1285"/>
                </a:lnTo>
                <a:lnTo>
                  <a:pt x="5541" y="1302"/>
                </a:lnTo>
                <a:lnTo>
                  <a:pt x="5547" y="1316"/>
                </a:lnTo>
                <a:lnTo>
                  <a:pt x="5551" y="1328"/>
                </a:lnTo>
                <a:lnTo>
                  <a:pt x="5554" y="1339"/>
                </a:lnTo>
                <a:lnTo>
                  <a:pt x="5557" y="1344"/>
                </a:lnTo>
                <a:lnTo>
                  <a:pt x="5552" y="1343"/>
                </a:lnTo>
                <a:lnTo>
                  <a:pt x="5542" y="1342"/>
                </a:lnTo>
                <a:lnTo>
                  <a:pt x="5535" y="1343"/>
                </a:lnTo>
                <a:lnTo>
                  <a:pt x="5530" y="1344"/>
                </a:lnTo>
                <a:lnTo>
                  <a:pt x="5524" y="1348"/>
                </a:lnTo>
                <a:lnTo>
                  <a:pt x="5520" y="1353"/>
                </a:lnTo>
                <a:lnTo>
                  <a:pt x="5515" y="1364"/>
                </a:lnTo>
                <a:lnTo>
                  <a:pt x="5509" y="1383"/>
                </a:lnTo>
                <a:lnTo>
                  <a:pt x="5503" y="1407"/>
                </a:lnTo>
                <a:lnTo>
                  <a:pt x="5497" y="1433"/>
                </a:lnTo>
                <a:lnTo>
                  <a:pt x="5487" y="1478"/>
                </a:lnTo>
                <a:lnTo>
                  <a:pt x="5482" y="1499"/>
                </a:lnTo>
                <a:lnTo>
                  <a:pt x="5422" y="1756"/>
                </a:lnTo>
                <a:lnTo>
                  <a:pt x="5337" y="1951"/>
                </a:lnTo>
                <a:lnTo>
                  <a:pt x="5330" y="1966"/>
                </a:lnTo>
                <a:lnTo>
                  <a:pt x="5312" y="2001"/>
                </a:lnTo>
                <a:lnTo>
                  <a:pt x="5300" y="2023"/>
                </a:lnTo>
                <a:lnTo>
                  <a:pt x="5290" y="2047"/>
                </a:lnTo>
                <a:lnTo>
                  <a:pt x="5280" y="2071"/>
                </a:lnTo>
                <a:lnTo>
                  <a:pt x="5272" y="2094"/>
                </a:lnTo>
                <a:lnTo>
                  <a:pt x="5264" y="2116"/>
                </a:lnTo>
                <a:lnTo>
                  <a:pt x="5255" y="2141"/>
                </a:lnTo>
                <a:lnTo>
                  <a:pt x="5244" y="2164"/>
                </a:lnTo>
                <a:lnTo>
                  <a:pt x="5233" y="2189"/>
                </a:lnTo>
                <a:lnTo>
                  <a:pt x="5220" y="2210"/>
                </a:lnTo>
                <a:lnTo>
                  <a:pt x="5207" y="2231"/>
                </a:lnTo>
                <a:lnTo>
                  <a:pt x="5200" y="2238"/>
                </a:lnTo>
                <a:lnTo>
                  <a:pt x="5193" y="2245"/>
                </a:lnTo>
                <a:lnTo>
                  <a:pt x="5186" y="2252"/>
                </a:lnTo>
                <a:lnTo>
                  <a:pt x="5179" y="2256"/>
                </a:lnTo>
                <a:lnTo>
                  <a:pt x="5164" y="2263"/>
                </a:lnTo>
                <a:lnTo>
                  <a:pt x="5154" y="2269"/>
                </a:lnTo>
                <a:lnTo>
                  <a:pt x="5146" y="2271"/>
                </a:lnTo>
                <a:lnTo>
                  <a:pt x="5140" y="2273"/>
                </a:lnTo>
                <a:lnTo>
                  <a:pt x="5133" y="2273"/>
                </a:lnTo>
                <a:lnTo>
                  <a:pt x="5132" y="2273"/>
                </a:lnTo>
                <a:lnTo>
                  <a:pt x="5132" y="2266"/>
                </a:lnTo>
                <a:lnTo>
                  <a:pt x="5133" y="2250"/>
                </a:lnTo>
                <a:lnTo>
                  <a:pt x="5135" y="2225"/>
                </a:lnTo>
                <a:lnTo>
                  <a:pt x="5137" y="2196"/>
                </a:lnTo>
                <a:lnTo>
                  <a:pt x="5141" y="2163"/>
                </a:lnTo>
                <a:lnTo>
                  <a:pt x="5145" y="2131"/>
                </a:lnTo>
                <a:lnTo>
                  <a:pt x="5150" y="2102"/>
                </a:lnTo>
                <a:lnTo>
                  <a:pt x="5155" y="2078"/>
                </a:lnTo>
                <a:lnTo>
                  <a:pt x="5163" y="2057"/>
                </a:lnTo>
                <a:lnTo>
                  <a:pt x="5173" y="2034"/>
                </a:lnTo>
                <a:lnTo>
                  <a:pt x="5184" y="2011"/>
                </a:lnTo>
                <a:lnTo>
                  <a:pt x="5198" y="1988"/>
                </a:lnTo>
                <a:lnTo>
                  <a:pt x="5211" y="1966"/>
                </a:lnTo>
                <a:lnTo>
                  <a:pt x="5226" y="1946"/>
                </a:lnTo>
                <a:lnTo>
                  <a:pt x="5240" y="1929"/>
                </a:lnTo>
                <a:lnTo>
                  <a:pt x="5253" y="1917"/>
                </a:lnTo>
                <a:lnTo>
                  <a:pt x="5267" y="1907"/>
                </a:lnTo>
                <a:lnTo>
                  <a:pt x="5280" y="1897"/>
                </a:lnTo>
                <a:lnTo>
                  <a:pt x="5294" y="1888"/>
                </a:lnTo>
                <a:lnTo>
                  <a:pt x="5306" y="1880"/>
                </a:lnTo>
                <a:lnTo>
                  <a:pt x="5326" y="1869"/>
                </a:lnTo>
                <a:lnTo>
                  <a:pt x="5334" y="1864"/>
                </a:lnTo>
                <a:lnTo>
                  <a:pt x="5337" y="1848"/>
                </a:lnTo>
                <a:lnTo>
                  <a:pt x="5344" y="1811"/>
                </a:lnTo>
                <a:lnTo>
                  <a:pt x="5346" y="1791"/>
                </a:lnTo>
                <a:lnTo>
                  <a:pt x="5349" y="1772"/>
                </a:lnTo>
                <a:lnTo>
                  <a:pt x="5350" y="1758"/>
                </a:lnTo>
                <a:lnTo>
                  <a:pt x="5349" y="1749"/>
                </a:lnTo>
                <a:lnTo>
                  <a:pt x="5345" y="1744"/>
                </a:lnTo>
                <a:lnTo>
                  <a:pt x="5336" y="1739"/>
                </a:lnTo>
                <a:lnTo>
                  <a:pt x="5324" y="1730"/>
                </a:lnTo>
                <a:lnTo>
                  <a:pt x="5308" y="1719"/>
                </a:lnTo>
                <a:lnTo>
                  <a:pt x="5270" y="1695"/>
                </a:lnTo>
                <a:lnTo>
                  <a:pt x="5226" y="1668"/>
                </a:lnTo>
                <a:lnTo>
                  <a:pt x="5183" y="1642"/>
                </a:lnTo>
                <a:lnTo>
                  <a:pt x="5145" y="1620"/>
                </a:lnTo>
                <a:lnTo>
                  <a:pt x="5119" y="1604"/>
                </a:lnTo>
                <a:lnTo>
                  <a:pt x="5109" y="1598"/>
                </a:lnTo>
                <a:lnTo>
                  <a:pt x="5102" y="1594"/>
                </a:lnTo>
                <a:lnTo>
                  <a:pt x="5084" y="1584"/>
                </a:lnTo>
                <a:lnTo>
                  <a:pt x="5060" y="1570"/>
                </a:lnTo>
                <a:lnTo>
                  <a:pt x="5032" y="1554"/>
                </a:lnTo>
                <a:lnTo>
                  <a:pt x="5001" y="1537"/>
                </a:lnTo>
                <a:lnTo>
                  <a:pt x="4974" y="1521"/>
                </a:lnTo>
                <a:lnTo>
                  <a:pt x="4952" y="1510"/>
                </a:lnTo>
                <a:lnTo>
                  <a:pt x="4939" y="1504"/>
                </a:lnTo>
                <a:lnTo>
                  <a:pt x="4932" y="1502"/>
                </a:lnTo>
                <a:lnTo>
                  <a:pt x="4921" y="1501"/>
                </a:lnTo>
                <a:lnTo>
                  <a:pt x="4911" y="1499"/>
                </a:lnTo>
                <a:lnTo>
                  <a:pt x="4902" y="1499"/>
                </a:lnTo>
                <a:lnTo>
                  <a:pt x="4898" y="1500"/>
                </a:lnTo>
                <a:lnTo>
                  <a:pt x="4894" y="1501"/>
                </a:lnTo>
                <a:lnTo>
                  <a:pt x="4891" y="1503"/>
                </a:lnTo>
                <a:lnTo>
                  <a:pt x="4889" y="1505"/>
                </a:lnTo>
                <a:lnTo>
                  <a:pt x="4887" y="1509"/>
                </a:lnTo>
                <a:lnTo>
                  <a:pt x="4887" y="1513"/>
                </a:lnTo>
                <a:lnTo>
                  <a:pt x="4887" y="1519"/>
                </a:lnTo>
                <a:lnTo>
                  <a:pt x="4889" y="1526"/>
                </a:lnTo>
                <a:lnTo>
                  <a:pt x="4898" y="1545"/>
                </a:lnTo>
                <a:lnTo>
                  <a:pt x="4912" y="1573"/>
                </a:lnTo>
                <a:lnTo>
                  <a:pt x="4932" y="1606"/>
                </a:lnTo>
                <a:lnTo>
                  <a:pt x="4952" y="1642"/>
                </a:lnTo>
                <a:lnTo>
                  <a:pt x="4971" y="1675"/>
                </a:lnTo>
                <a:lnTo>
                  <a:pt x="4988" y="1703"/>
                </a:lnTo>
                <a:lnTo>
                  <a:pt x="5000" y="1723"/>
                </a:lnTo>
                <a:lnTo>
                  <a:pt x="5003" y="1730"/>
                </a:lnTo>
                <a:lnTo>
                  <a:pt x="5010" y="1739"/>
                </a:lnTo>
                <a:lnTo>
                  <a:pt x="5027" y="1761"/>
                </a:lnTo>
                <a:lnTo>
                  <a:pt x="5037" y="1774"/>
                </a:lnTo>
                <a:lnTo>
                  <a:pt x="5050" y="1788"/>
                </a:lnTo>
                <a:lnTo>
                  <a:pt x="5062" y="1800"/>
                </a:lnTo>
                <a:lnTo>
                  <a:pt x="5074" y="1810"/>
                </a:lnTo>
                <a:lnTo>
                  <a:pt x="5087" y="1820"/>
                </a:lnTo>
                <a:lnTo>
                  <a:pt x="5098" y="1832"/>
                </a:lnTo>
                <a:lnTo>
                  <a:pt x="5108" y="1843"/>
                </a:lnTo>
                <a:lnTo>
                  <a:pt x="5117" y="1854"/>
                </a:lnTo>
                <a:lnTo>
                  <a:pt x="5124" y="1865"/>
                </a:lnTo>
                <a:lnTo>
                  <a:pt x="5129" y="1875"/>
                </a:lnTo>
                <a:lnTo>
                  <a:pt x="5133" y="1885"/>
                </a:lnTo>
                <a:lnTo>
                  <a:pt x="5134" y="1892"/>
                </a:lnTo>
                <a:lnTo>
                  <a:pt x="5132" y="1907"/>
                </a:lnTo>
                <a:lnTo>
                  <a:pt x="5127" y="1934"/>
                </a:lnTo>
                <a:lnTo>
                  <a:pt x="5122" y="1968"/>
                </a:lnTo>
                <a:lnTo>
                  <a:pt x="5115" y="2008"/>
                </a:lnTo>
                <a:lnTo>
                  <a:pt x="5107" y="2045"/>
                </a:lnTo>
                <a:lnTo>
                  <a:pt x="5101" y="2077"/>
                </a:lnTo>
                <a:lnTo>
                  <a:pt x="5097" y="2099"/>
                </a:lnTo>
                <a:lnTo>
                  <a:pt x="5096" y="2108"/>
                </a:lnTo>
                <a:lnTo>
                  <a:pt x="5090" y="2131"/>
                </a:lnTo>
                <a:lnTo>
                  <a:pt x="5079" y="2182"/>
                </a:lnTo>
                <a:lnTo>
                  <a:pt x="5071" y="2212"/>
                </a:lnTo>
                <a:lnTo>
                  <a:pt x="5063" y="2238"/>
                </a:lnTo>
                <a:lnTo>
                  <a:pt x="5059" y="2250"/>
                </a:lnTo>
                <a:lnTo>
                  <a:pt x="5055" y="2261"/>
                </a:lnTo>
                <a:lnTo>
                  <a:pt x="5051" y="2269"/>
                </a:lnTo>
                <a:lnTo>
                  <a:pt x="5047" y="2275"/>
                </a:lnTo>
                <a:lnTo>
                  <a:pt x="5029" y="2298"/>
                </a:lnTo>
                <a:lnTo>
                  <a:pt x="5008" y="2324"/>
                </a:lnTo>
                <a:lnTo>
                  <a:pt x="4991" y="2345"/>
                </a:lnTo>
                <a:lnTo>
                  <a:pt x="4983" y="2353"/>
                </a:lnTo>
                <a:lnTo>
                  <a:pt x="4983" y="2356"/>
                </a:lnTo>
                <a:lnTo>
                  <a:pt x="4982" y="2364"/>
                </a:lnTo>
                <a:lnTo>
                  <a:pt x="4983" y="2370"/>
                </a:lnTo>
                <a:lnTo>
                  <a:pt x="4984" y="2374"/>
                </a:lnTo>
                <a:lnTo>
                  <a:pt x="4985" y="2379"/>
                </a:lnTo>
                <a:lnTo>
                  <a:pt x="4989" y="2382"/>
                </a:lnTo>
                <a:lnTo>
                  <a:pt x="5000" y="2401"/>
                </a:lnTo>
                <a:lnTo>
                  <a:pt x="5020" y="2435"/>
                </a:lnTo>
                <a:lnTo>
                  <a:pt x="5030" y="2454"/>
                </a:lnTo>
                <a:lnTo>
                  <a:pt x="5039" y="2472"/>
                </a:lnTo>
                <a:lnTo>
                  <a:pt x="5046" y="2487"/>
                </a:lnTo>
                <a:lnTo>
                  <a:pt x="5051" y="2498"/>
                </a:lnTo>
                <a:lnTo>
                  <a:pt x="5055" y="2518"/>
                </a:lnTo>
                <a:lnTo>
                  <a:pt x="5060" y="2537"/>
                </a:lnTo>
                <a:lnTo>
                  <a:pt x="5063" y="2553"/>
                </a:lnTo>
                <a:lnTo>
                  <a:pt x="5065" y="2565"/>
                </a:lnTo>
                <a:lnTo>
                  <a:pt x="5069" y="2568"/>
                </a:lnTo>
                <a:lnTo>
                  <a:pt x="5078" y="2572"/>
                </a:lnTo>
                <a:lnTo>
                  <a:pt x="5089" y="2577"/>
                </a:lnTo>
                <a:lnTo>
                  <a:pt x="5101" y="2581"/>
                </a:lnTo>
                <a:lnTo>
                  <a:pt x="5127" y="2589"/>
                </a:lnTo>
                <a:lnTo>
                  <a:pt x="5143" y="2594"/>
                </a:lnTo>
                <a:lnTo>
                  <a:pt x="5146" y="2594"/>
                </a:lnTo>
                <a:lnTo>
                  <a:pt x="5151" y="2593"/>
                </a:lnTo>
                <a:lnTo>
                  <a:pt x="5153" y="2589"/>
                </a:lnTo>
                <a:lnTo>
                  <a:pt x="5155" y="2586"/>
                </a:lnTo>
                <a:lnTo>
                  <a:pt x="5156" y="2581"/>
                </a:lnTo>
                <a:lnTo>
                  <a:pt x="5156" y="2577"/>
                </a:lnTo>
                <a:lnTo>
                  <a:pt x="5155" y="2571"/>
                </a:lnTo>
                <a:lnTo>
                  <a:pt x="5153" y="2567"/>
                </a:lnTo>
                <a:lnTo>
                  <a:pt x="5146" y="2555"/>
                </a:lnTo>
                <a:lnTo>
                  <a:pt x="5140" y="2541"/>
                </a:lnTo>
                <a:lnTo>
                  <a:pt x="5134" y="2530"/>
                </a:lnTo>
                <a:lnTo>
                  <a:pt x="5132" y="2525"/>
                </a:lnTo>
                <a:lnTo>
                  <a:pt x="5150" y="2522"/>
                </a:lnTo>
                <a:lnTo>
                  <a:pt x="5188" y="2514"/>
                </a:lnTo>
                <a:lnTo>
                  <a:pt x="5209" y="2510"/>
                </a:lnTo>
                <a:lnTo>
                  <a:pt x="5228" y="2505"/>
                </a:lnTo>
                <a:lnTo>
                  <a:pt x="5243" y="2501"/>
                </a:lnTo>
                <a:lnTo>
                  <a:pt x="5251" y="2497"/>
                </a:lnTo>
                <a:lnTo>
                  <a:pt x="5265" y="2484"/>
                </a:lnTo>
                <a:lnTo>
                  <a:pt x="5291" y="2456"/>
                </a:lnTo>
                <a:lnTo>
                  <a:pt x="5299" y="2448"/>
                </a:lnTo>
                <a:lnTo>
                  <a:pt x="5306" y="2438"/>
                </a:lnTo>
                <a:lnTo>
                  <a:pt x="5313" y="2428"/>
                </a:lnTo>
                <a:lnTo>
                  <a:pt x="5319" y="2417"/>
                </a:lnTo>
                <a:lnTo>
                  <a:pt x="5325" y="2405"/>
                </a:lnTo>
                <a:lnTo>
                  <a:pt x="5331" y="2393"/>
                </a:lnTo>
                <a:lnTo>
                  <a:pt x="5335" y="2380"/>
                </a:lnTo>
                <a:lnTo>
                  <a:pt x="5339" y="2366"/>
                </a:lnTo>
                <a:lnTo>
                  <a:pt x="5345" y="2336"/>
                </a:lnTo>
                <a:lnTo>
                  <a:pt x="5353" y="2300"/>
                </a:lnTo>
                <a:lnTo>
                  <a:pt x="5363" y="2262"/>
                </a:lnTo>
                <a:lnTo>
                  <a:pt x="5373" y="2224"/>
                </a:lnTo>
                <a:lnTo>
                  <a:pt x="5384" y="2188"/>
                </a:lnTo>
                <a:lnTo>
                  <a:pt x="5393" y="2157"/>
                </a:lnTo>
                <a:lnTo>
                  <a:pt x="5400" y="2132"/>
                </a:lnTo>
                <a:lnTo>
                  <a:pt x="5406" y="2115"/>
                </a:lnTo>
                <a:lnTo>
                  <a:pt x="5412" y="2098"/>
                </a:lnTo>
                <a:lnTo>
                  <a:pt x="5422" y="2070"/>
                </a:lnTo>
                <a:lnTo>
                  <a:pt x="5434" y="2037"/>
                </a:lnTo>
                <a:lnTo>
                  <a:pt x="5448" y="2001"/>
                </a:lnTo>
                <a:lnTo>
                  <a:pt x="5460" y="1966"/>
                </a:lnTo>
                <a:lnTo>
                  <a:pt x="5470" y="1937"/>
                </a:lnTo>
                <a:lnTo>
                  <a:pt x="5478" y="1916"/>
                </a:lnTo>
                <a:lnTo>
                  <a:pt x="5480" y="1908"/>
                </a:lnTo>
                <a:lnTo>
                  <a:pt x="5484" y="1899"/>
                </a:lnTo>
                <a:lnTo>
                  <a:pt x="5490" y="1873"/>
                </a:lnTo>
                <a:lnTo>
                  <a:pt x="5500" y="1836"/>
                </a:lnTo>
                <a:lnTo>
                  <a:pt x="5513" y="1792"/>
                </a:lnTo>
                <a:lnTo>
                  <a:pt x="5524" y="1749"/>
                </a:lnTo>
                <a:lnTo>
                  <a:pt x="5535" y="1708"/>
                </a:lnTo>
                <a:lnTo>
                  <a:pt x="5544" y="1676"/>
                </a:lnTo>
                <a:lnTo>
                  <a:pt x="5549" y="1658"/>
                </a:lnTo>
                <a:lnTo>
                  <a:pt x="5552" y="1639"/>
                </a:lnTo>
                <a:lnTo>
                  <a:pt x="5558" y="1603"/>
                </a:lnTo>
                <a:lnTo>
                  <a:pt x="5565" y="1557"/>
                </a:lnTo>
                <a:lnTo>
                  <a:pt x="5572" y="1506"/>
                </a:lnTo>
                <a:lnTo>
                  <a:pt x="5579" y="1457"/>
                </a:lnTo>
                <a:lnTo>
                  <a:pt x="5586" y="1415"/>
                </a:lnTo>
                <a:lnTo>
                  <a:pt x="5590" y="1385"/>
                </a:lnTo>
                <a:lnTo>
                  <a:pt x="5592" y="1374"/>
                </a:lnTo>
                <a:lnTo>
                  <a:pt x="5602" y="1378"/>
                </a:lnTo>
                <a:lnTo>
                  <a:pt x="5625" y="1387"/>
                </a:lnTo>
                <a:lnTo>
                  <a:pt x="5640" y="1391"/>
                </a:lnTo>
                <a:lnTo>
                  <a:pt x="5653" y="1396"/>
                </a:lnTo>
                <a:lnTo>
                  <a:pt x="5667" y="1398"/>
                </a:lnTo>
                <a:lnTo>
                  <a:pt x="5678" y="1399"/>
                </a:lnTo>
                <a:lnTo>
                  <a:pt x="5697" y="1398"/>
                </a:lnTo>
                <a:lnTo>
                  <a:pt x="5717" y="1397"/>
                </a:lnTo>
                <a:lnTo>
                  <a:pt x="5733" y="1393"/>
                </a:lnTo>
                <a:lnTo>
                  <a:pt x="5744" y="1391"/>
                </a:lnTo>
                <a:lnTo>
                  <a:pt x="5756" y="1376"/>
                </a:lnTo>
                <a:lnTo>
                  <a:pt x="5777" y="1348"/>
                </a:lnTo>
                <a:lnTo>
                  <a:pt x="5791" y="1331"/>
                </a:lnTo>
                <a:lnTo>
                  <a:pt x="5805" y="1313"/>
                </a:lnTo>
                <a:lnTo>
                  <a:pt x="5820" y="1296"/>
                </a:lnTo>
                <a:lnTo>
                  <a:pt x="5836" y="1281"/>
                </a:lnTo>
                <a:lnTo>
                  <a:pt x="5843" y="1273"/>
                </a:lnTo>
                <a:lnTo>
                  <a:pt x="5853" y="1268"/>
                </a:lnTo>
                <a:lnTo>
                  <a:pt x="5865" y="1261"/>
                </a:lnTo>
                <a:lnTo>
                  <a:pt x="5877" y="1255"/>
                </a:lnTo>
                <a:lnTo>
                  <a:pt x="5903" y="1245"/>
                </a:lnTo>
                <a:lnTo>
                  <a:pt x="5931" y="1236"/>
                </a:lnTo>
                <a:lnTo>
                  <a:pt x="5958" y="1229"/>
                </a:lnTo>
                <a:lnTo>
                  <a:pt x="5984" y="1223"/>
                </a:lnTo>
                <a:lnTo>
                  <a:pt x="6005" y="1220"/>
                </a:lnTo>
                <a:lnTo>
                  <a:pt x="6022" y="1217"/>
                </a:lnTo>
                <a:lnTo>
                  <a:pt x="6037" y="1216"/>
                </a:lnTo>
                <a:lnTo>
                  <a:pt x="6055" y="1215"/>
                </a:lnTo>
                <a:lnTo>
                  <a:pt x="6076" y="1213"/>
                </a:lnTo>
                <a:lnTo>
                  <a:pt x="6101" y="1211"/>
                </a:lnTo>
                <a:lnTo>
                  <a:pt x="6128" y="1207"/>
                </a:lnTo>
                <a:lnTo>
                  <a:pt x="6158" y="1202"/>
                </a:lnTo>
                <a:lnTo>
                  <a:pt x="6193" y="1194"/>
                </a:lnTo>
                <a:lnTo>
                  <a:pt x="6230" y="1185"/>
                </a:lnTo>
                <a:lnTo>
                  <a:pt x="6272" y="1171"/>
                </a:lnTo>
                <a:lnTo>
                  <a:pt x="6318" y="1155"/>
                </a:lnTo>
                <a:lnTo>
                  <a:pt x="6365" y="1137"/>
                </a:lnTo>
                <a:lnTo>
                  <a:pt x="6411" y="1118"/>
                </a:lnTo>
                <a:lnTo>
                  <a:pt x="6452" y="1100"/>
                </a:lnTo>
                <a:lnTo>
                  <a:pt x="6484" y="1086"/>
                </a:lnTo>
                <a:lnTo>
                  <a:pt x="6507" y="1076"/>
                </a:lnTo>
                <a:lnTo>
                  <a:pt x="6515" y="1073"/>
                </a:lnTo>
                <a:lnTo>
                  <a:pt x="6761" y="970"/>
                </a:lnTo>
                <a:lnTo>
                  <a:pt x="6768" y="966"/>
                </a:lnTo>
                <a:lnTo>
                  <a:pt x="6784" y="957"/>
                </a:lnTo>
                <a:lnTo>
                  <a:pt x="6810" y="945"/>
                </a:lnTo>
                <a:lnTo>
                  <a:pt x="6840" y="930"/>
                </a:lnTo>
                <a:lnTo>
                  <a:pt x="6872" y="915"/>
                </a:lnTo>
                <a:lnTo>
                  <a:pt x="6905" y="901"/>
                </a:lnTo>
                <a:lnTo>
                  <a:pt x="6919" y="897"/>
                </a:lnTo>
                <a:lnTo>
                  <a:pt x="6933" y="891"/>
                </a:lnTo>
                <a:lnTo>
                  <a:pt x="6945" y="889"/>
                </a:lnTo>
                <a:lnTo>
                  <a:pt x="6955" y="887"/>
                </a:lnTo>
                <a:lnTo>
                  <a:pt x="6994" y="884"/>
                </a:lnTo>
                <a:lnTo>
                  <a:pt x="7032" y="884"/>
                </a:lnTo>
                <a:lnTo>
                  <a:pt x="7060" y="886"/>
                </a:lnTo>
                <a:lnTo>
                  <a:pt x="7071" y="886"/>
                </a:lnTo>
                <a:lnTo>
                  <a:pt x="7080" y="878"/>
                </a:lnTo>
                <a:lnTo>
                  <a:pt x="7100" y="859"/>
                </a:lnTo>
                <a:lnTo>
                  <a:pt x="7112" y="847"/>
                </a:lnTo>
                <a:lnTo>
                  <a:pt x="7123" y="835"/>
                </a:lnTo>
                <a:lnTo>
                  <a:pt x="7134" y="824"/>
                </a:lnTo>
                <a:lnTo>
                  <a:pt x="7142" y="813"/>
                </a:lnTo>
                <a:lnTo>
                  <a:pt x="7145" y="807"/>
                </a:lnTo>
                <a:lnTo>
                  <a:pt x="7148" y="801"/>
                </a:lnTo>
                <a:lnTo>
                  <a:pt x="7150" y="795"/>
                </a:lnTo>
                <a:lnTo>
                  <a:pt x="7152" y="787"/>
                </a:lnTo>
                <a:lnTo>
                  <a:pt x="7153" y="770"/>
                </a:lnTo>
                <a:lnTo>
                  <a:pt x="7153" y="752"/>
                </a:lnTo>
                <a:lnTo>
                  <a:pt x="7151" y="735"/>
                </a:lnTo>
                <a:lnTo>
                  <a:pt x="7147" y="720"/>
                </a:lnTo>
                <a:lnTo>
                  <a:pt x="7144" y="712"/>
                </a:lnTo>
                <a:lnTo>
                  <a:pt x="7141" y="705"/>
                </a:lnTo>
                <a:lnTo>
                  <a:pt x="7138" y="699"/>
                </a:lnTo>
                <a:lnTo>
                  <a:pt x="7134" y="695"/>
                </a:lnTo>
                <a:lnTo>
                  <a:pt x="7130" y="690"/>
                </a:lnTo>
                <a:lnTo>
                  <a:pt x="7124" y="687"/>
                </a:lnTo>
                <a:lnTo>
                  <a:pt x="7118" y="684"/>
                </a:lnTo>
                <a:lnTo>
                  <a:pt x="7113" y="680"/>
                </a:lnTo>
                <a:lnTo>
                  <a:pt x="7099" y="676"/>
                </a:lnTo>
                <a:lnTo>
                  <a:pt x="7087" y="671"/>
                </a:lnTo>
                <a:lnTo>
                  <a:pt x="7066" y="667"/>
                </a:lnTo>
                <a:lnTo>
                  <a:pt x="7057" y="666"/>
                </a:lnTo>
                <a:lnTo>
                  <a:pt x="7014" y="705"/>
                </a:lnTo>
                <a:lnTo>
                  <a:pt x="6999" y="705"/>
                </a:lnTo>
                <a:lnTo>
                  <a:pt x="6968" y="705"/>
                </a:lnTo>
                <a:lnTo>
                  <a:pt x="6933" y="706"/>
                </a:lnTo>
                <a:lnTo>
                  <a:pt x="6910" y="708"/>
                </a:lnTo>
                <a:lnTo>
                  <a:pt x="6894" y="714"/>
                </a:lnTo>
                <a:lnTo>
                  <a:pt x="6871" y="724"/>
                </a:lnTo>
                <a:lnTo>
                  <a:pt x="6859" y="731"/>
                </a:lnTo>
                <a:lnTo>
                  <a:pt x="6846" y="738"/>
                </a:lnTo>
                <a:lnTo>
                  <a:pt x="6836" y="745"/>
                </a:lnTo>
                <a:lnTo>
                  <a:pt x="6826" y="753"/>
                </a:lnTo>
                <a:lnTo>
                  <a:pt x="6817" y="761"/>
                </a:lnTo>
                <a:lnTo>
                  <a:pt x="6807" y="771"/>
                </a:lnTo>
                <a:lnTo>
                  <a:pt x="6795" y="781"/>
                </a:lnTo>
                <a:lnTo>
                  <a:pt x="6780" y="791"/>
                </a:lnTo>
                <a:lnTo>
                  <a:pt x="6764" y="803"/>
                </a:lnTo>
                <a:lnTo>
                  <a:pt x="6746" y="813"/>
                </a:lnTo>
                <a:lnTo>
                  <a:pt x="6726" y="820"/>
                </a:lnTo>
                <a:lnTo>
                  <a:pt x="6705" y="828"/>
                </a:lnTo>
                <a:lnTo>
                  <a:pt x="6679" y="836"/>
                </a:lnTo>
                <a:lnTo>
                  <a:pt x="6646" y="846"/>
                </a:lnTo>
                <a:lnTo>
                  <a:pt x="6610" y="857"/>
                </a:lnTo>
                <a:lnTo>
                  <a:pt x="6572" y="870"/>
                </a:lnTo>
                <a:lnTo>
                  <a:pt x="6535" y="881"/>
                </a:lnTo>
                <a:lnTo>
                  <a:pt x="6501" y="892"/>
                </a:lnTo>
                <a:lnTo>
                  <a:pt x="6473" y="902"/>
                </a:lnTo>
                <a:lnTo>
                  <a:pt x="6454" y="910"/>
                </a:lnTo>
                <a:lnTo>
                  <a:pt x="6429" y="921"/>
                </a:lnTo>
                <a:lnTo>
                  <a:pt x="6386" y="939"/>
                </a:lnTo>
                <a:lnTo>
                  <a:pt x="6332" y="961"/>
                </a:lnTo>
                <a:lnTo>
                  <a:pt x="6274" y="985"/>
                </a:lnTo>
                <a:lnTo>
                  <a:pt x="6214" y="1009"/>
                </a:lnTo>
                <a:lnTo>
                  <a:pt x="6163" y="1030"/>
                </a:lnTo>
                <a:lnTo>
                  <a:pt x="6121" y="1046"/>
                </a:lnTo>
                <a:lnTo>
                  <a:pt x="6099" y="1055"/>
                </a:lnTo>
                <a:lnTo>
                  <a:pt x="6079" y="1061"/>
                </a:lnTo>
                <a:lnTo>
                  <a:pt x="6048" y="1073"/>
                </a:lnTo>
                <a:lnTo>
                  <a:pt x="6009" y="1085"/>
                </a:lnTo>
                <a:lnTo>
                  <a:pt x="5966" y="1100"/>
                </a:lnTo>
                <a:lnTo>
                  <a:pt x="5925" y="1113"/>
                </a:lnTo>
                <a:lnTo>
                  <a:pt x="5891" y="1125"/>
                </a:lnTo>
                <a:lnTo>
                  <a:pt x="5866" y="1133"/>
                </a:lnTo>
                <a:lnTo>
                  <a:pt x="5857" y="1137"/>
                </a:lnTo>
                <a:lnTo>
                  <a:pt x="5837" y="1142"/>
                </a:lnTo>
                <a:lnTo>
                  <a:pt x="5788" y="1155"/>
                </a:lnTo>
                <a:lnTo>
                  <a:pt x="5760" y="1160"/>
                </a:lnTo>
                <a:lnTo>
                  <a:pt x="5735" y="1166"/>
                </a:lnTo>
                <a:lnTo>
                  <a:pt x="5714" y="1170"/>
                </a:lnTo>
                <a:lnTo>
                  <a:pt x="5699" y="1171"/>
                </a:lnTo>
                <a:lnTo>
                  <a:pt x="5675" y="1171"/>
                </a:lnTo>
                <a:lnTo>
                  <a:pt x="5644" y="1171"/>
                </a:lnTo>
                <a:lnTo>
                  <a:pt x="5631" y="1171"/>
                </a:lnTo>
                <a:lnTo>
                  <a:pt x="5619" y="1170"/>
                </a:lnTo>
                <a:lnTo>
                  <a:pt x="5611" y="1169"/>
                </a:lnTo>
                <a:lnTo>
                  <a:pt x="5607" y="1167"/>
                </a:lnTo>
                <a:lnTo>
                  <a:pt x="5606" y="1157"/>
                </a:lnTo>
                <a:lnTo>
                  <a:pt x="5606" y="1134"/>
                </a:lnTo>
                <a:lnTo>
                  <a:pt x="5605" y="1104"/>
                </a:lnTo>
                <a:lnTo>
                  <a:pt x="5605" y="1070"/>
                </a:lnTo>
                <a:lnTo>
                  <a:pt x="5605" y="1036"/>
                </a:lnTo>
                <a:lnTo>
                  <a:pt x="5605" y="1007"/>
                </a:lnTo>
                <a:lnTo>
                  <a:pt x="5605" y="985"/>
                </a:lnTo>
                <a:lnTo>
                  <a:pt x="5605" y="977"/>
                </a:lnTo>
                <a:lnTo>
                  <a:pt x="5586" y="959"/>
                </a:lnTo>
                <a:lnTo>
                  <a:pt x="5541" y="917"/>
                </a:lnTo>
                <a:lnTo>
                  <a:pt x="5490" y="870"/>
                </a:lnTo>
                <a:lnTo>
                  <a:pt x="5452" y="837"/>
                </a:lnTo>
                <a:lnTo>
                  <a:pt x="5426" y="816"/>
                </a:lnTo>
                <a:lnTo>
                  <a:pt x="5395" y="794"/>
                </a:lnTo>
                <a:lnTo>
                  <a:pt x="5377" y="782"/>
                </a:lnTo>
                <a:lnTo>
                  <a:pt x="5359" y="771"/>
                </a:lnTo>
                <a:lnTo>
                  <a:pt x="5340" y="761"/>
                </a:lnTo>
                <a:lnTo>
                  <a:pt x="5319" y="752"/>
                </a:lnTo>
                <a:lnTo>
                  <a:pt x="5300" y="744"/>
                </a:lnTo>
                <a:lnTo>
                  <a:pt x="5282" y="735"/>
                </a:lnTo>
                <a:lnTo>
                  <a:pt x="5267" y="727"/>
                </a:lnTo>
                <a:lnTo>
                  <a:pt x="5253" y="720"/>
                </a:lnTo>
                <a:lnTo>
                  <a:pt x="5232" y="706"/>
                </a:lnTo>
                <a:lnTo>
                  <a:pt x="5219" y="697"/>
                </a:lnTo>
                <a:lnTo>
                  <a:pt x="5199" y="673"/>
                </a:lnTo>
                <a:lnTo>
                  <a:pt x="5163" y="627"/>
                </a:lnTo>
                <a:lnTo>
                  <a:pt x="5131" y="584"/>
                </a:lnTo>
                <a:lnTo>
                  <a:pt x="5116" y="564"/>
                </a:lnTo>
                <a:lnTo>
                  <a:pt x="5106" y="550"/>
                </a:lnTo>
                <a:lnTo>
                  <a:pt x="5082" y="520"/>
                </a:lnTo>
                <a:lnTo>
                  <a:pt x="5069" y="503"/>
                </a:lnTo>
                <a:lnTo>
                  <a:pt x="5056" y="488"/>
                </a:lnTo>
                <a:lnTo>
                  <a:pt x="5045" y="475"/>
                </a:lnTo>
                <a:lnTo>
                  <a:pt x="5037" y="469"/>
                </a:lnTo>
                <a:lnTo>
                  <a:pt x="5025" y="458"/>
                </a:lnTo>
                <a:lnTo>
                  <a:pt x="5010" y="447"/>
                </a:lnTo>
                <a:lnTo>
                  <a:pt x="4996" y="438"/>
                </a:lnTo>
                <a:lnTo>
                  <a:pt x="4984" y="433"/>
                </a:lnTo>
                <a:lnTo>
                  <a:pt x="4982" y="433"/>
                </a:lnTo>
                <a:lnTo>
                  <a:pt x="4980" y="433"/>
                </a:lnTo>
                <a:lnTo>
                  <a:pt x="4979" y="435"/>
                </a:lnTo>
                <a:lnTo>
                  <a:pt x="4978" y="437"/>
                </a:lnTo>
                <a:lnTo>
                  <a:pt x="4974" y="443"/>
                </a:lnTo>
                <a:lnTo>
                  <a:pt x="4973" y="451"/>
                </a:lnTo>
                <a:lnTo>
                  <a:pt x="4972" y="461"/>
                </a:lnTo>
                <a:lnTo>
                  <a:pt x="4973" y="471"/>
                </a:lnTo>
                <a:lnTo>
                  <a:pt x="4974" y="481"/>
                </a:lnTo>
                <a:lnTo>
                  <a:pt x="4976" y="491"/>
                </a:lnTo>
                <a:lnTo>
                  <a:pt x="4985" y="519"/>
                </a:lnTo>
                <a:lnTo>
                  <a:pt x="5000" y="557"/>
                </a:lnTo>
                <a:lnTo>
                  <a:pt x="5008" y="576"/>
                </a:lnTo>
                <a:lnTo>
                  <a:pt x="5015" y="595"/>
                </a:lnTo>
                <a:lnTo>
                  <a:pt x="5020" y="611"/>
                </a:lnTo>
                <a:lnTo>
                  <a:pt x="5024" y="624"/>
                </a:lnTo>
                <a:lnTo>
                  <a:pt x="5026" y="639"/>
                </a:lnTo>
                <a:lnTo>
                  <a:pt x="5029" y="658"/>
                </a:lnTo>
                <a:lnTo>
                  <a:pt x="5033" y="682"/>
                </a:lnTo>
                <a:lnTo>
                  <a:pt x="5038" y="707"/>
                </a:lnTo>
                <a:lnTo>
                  <a:pt x="5044" y="733"/>
                </a:lnTo>
                <a:lnTo>
                  <a:pt x="5052" y="758"/>
                </a:lnTo>
                <a:lnTo>
                  <a:pt x="5056" y="770"/>
                </a:lnTo>
                <a:lnTo>
                  <a:pt x="5061" y="780"/>
                </a:lnTo>
                <a:lnTo>
                  <a:pt x="5066" y="789"/>
                </a:lnTo>
                <a:lnTo>
                  <a:pt x="5071" y="797"/>
                </a:lnTo>
                <a:lnTo>
                  <a:pt x="5098" y="831"/>
                </a:lnTo>
                <a:lnTo>
                  <a:pt x="5126" y="869"/>
                </a:lnTo>
                <a:lnTo>
                  <a:pt x="5151" y="901"/>
                </a:lnTo>
                <a:lnTo>
                  <a:pt x="5165" y="920"/>
                </a:lnTo>
                <a:lnTo>
                  <a:pt x="5178" y="936"/>
                </a:lnTo>
                <a:lnTo>
                  <a:pt x="5193" y="961"/>
                </a:lnTo>
                <a:lnTo>
                  <a:pt x="5210" y="986"/>
                </a:lnTo>
                <a:lnTo>
                  <a:pt x="5219" y="1005"/>
                </a:lnTo>
                <a:lnTo>
                  <a:pt x="5225" y="1020"/>
                </a:lnTo>
                <a:lnTo>
                  <a:pt x="5228" y="1030"/>
                </a:lnTo>
                <a:lnTo>
                  <a:pt x="5229" y="1038"/>
                </a:lnTo>
                <a:lnTo>
                  <a:pt x="5231" y="1040"/>
                </a:lnTo>
                <a:close/>
                <a:moveTo>
                  <a:pt x="10917" y="1547"/>
                </a:moveTo>
                <a:lnTo>
                  <a:pt x="10923" y="1530"/>
                </a:lnTo>
                <a:lnTo>
                  <a:pt x="10939" y="1491"/>
                </a:lnTo>
                <a:lnTo>
                  <a:pt x="10950" y="1469"/>
                </a:lnTo>
                <a:lnTo>
                  <a:pt x="10962" y="1449"/>
                </a:lnTo>
                <a:lnTo>
                  <a:pt x="10967" y="1440"/>
                </a:lnTo>
                <a:lnTo>
                  <a:pt x="10972" y="1433"/>
                </a:lnTo>
                <a:lnTo>
                  <a:pt x="10977" y="1426"/>
                </a:lnTo>
                <a:lnTo>
                  <a:pt x="10983" y="1421"/>
                </a:lnTo>
                <a:lnTo>
                  <a:pt x="11009" y="1403"/>
                </a:lnTo>
                <a:lnTo>
                  <a:pt x="11044" y="1382"/>
                </a:lnTo>
                <a:lnTo>
                  <a:pt x="11054" y="1378"/>
                </a:lnTo>
                <a:lnTo>
                  <a:pt x="11063" y="1373"/>
                </a:lnTo>
                <a:lnTo>
                  <a:pt x="11073" y="1370"/>
                </a:lnTo>
                <a:lnTo>
                  <a:pt x="11082" y="1366"/>
                </a:lnTo>
                <a:lnTo>
                  <a:pt x="11091" y="1365"/>
                </a:lnTo>
                <a:lnTo>
                  <a:pt x="11099" y="1364"/>
                </a:lnTo>
                <a:lnTo>
                  <a:pt x="11107" y="1365"/>
                </a:lnTo>
                <a:lnTo>
                  <a:pt x="11114" y="1367"/>
                </a:lnTo>
                <a:lnTo>
                  <a:pt x="11118" y="1370"/>
                </a:lnTo>
                <a:lnTo>
                  <a:pt x="11119" y="1374"/>
                </a:lnTo>
                <a:lnTo>
                  <a:pt x="11120" y="1379"/>
                </a:lnTo>
                <a:lnTo>
                  <a:pt x="11119" y="1385"/>
                </a:lnTo>
                <a:lnTo>
                  <a:pt x="11116" y="1402"/>
                </a:lnTo>
                <a:lnTo>
                  <a:pt x="11109" y="1424"/>
                </a:lnTo>
                <a:lnTo>
                  <a:pt x="11098" y="1447"/>
                </a:lnTo>
                <a:lnTo>
                  <a:pt x="11085" y="1474"/>
                </a:lnTo>
                <a:lnTo>
                  <a:pt x="11071" y="1502"/>
                </a:lnTo>
                <a:lnTo>
                  <a:pt x="11055" y="1530"/>
                </a:lnTo>
                <a:lnTo>
                  <a:pt x="11039" y="1558"/>
                </a:lnTo>
                <a:lnTo>
                  <a:pt x="11022" y="1585"/>
                </a:lnTo>
                <a:lnTo>
                  <a:pt x="11005" y="1611"/>
                </a:lnTo>
                <a:lnTo>
                  <a:pt x="10990" y="1633"/>
                </a:lnTo>
                <a:lnTo>
                  <a:pt x="10975" y="1651"/>
                </a:lnTo>
                <a:lnTo>
                  <a:pt x="10963" y="1666"/>
                </a:lnTo>
                <a:lnTo>
                  <a:pt x="10958" y="1671"/>
                </a:lnTo>
                <a:lnTo>
                  <a:pt x="10954" y="1675"/>
                </a:lnTo>
                <a:lnTo>
                  <a:pt x="10949" y="1677"/>
                </a:lnTo>
                <a:lnTo>
                  <a:pt x="10946" y="1677"/>
                </a:lnTo>
                <a:lnTo>
                  <a:pt x="10941" y="1677"/>
                </a:lnTo>
                <a:lnTo>
                  <a:pt x="10937" y="1675"/>
                </a:lnTo>
                <a:lnTo>
                  <a:pt x="10933" y="1670"/>
                </a:lnTo>
                <a:lnTo>
                  <a:pt x="10930" y="1665"/>
                </a:lnTo>
                <a:lnTo>
                  <a:pt x="10927" y="1658"/>
                </a:lnTo>
                <a:lnTo>
                  <a:pt x="10924" y="1650"/>
                </a:lnTo>
                <a:lnTo>
                  <a:pt x="10922" y="1641"/>
                </a:lnTo>
                <a:lnTo>
                  <a:pt x="10920" y="1631"/>
                </a:lnTo>
                <a:lnTo>
                  <a:pt x="10918" y="1610"/>
                </a:lnTo>
                <a:lnTo>
                  <a:pt x="10917" y="1587"/>
                </a:lnTo>
                <a:lnTo>
                  <a:pt x="10915" y="1566"/>
                </a:lnTo>
                <a:lnTo>
                  <a:pt x="10917" y="1547"/>
                </a:lnTo>
                <a:close/>
                <a:moveTo>
                  <a:pt x="17146" y="412"/>
                </a:moveTo>
                <a:lnTo>
                  <a:pt x="17138" y="411"/>
                </a:lnTo>
                <a:lnTo>
                  <a:pt x="17119" y="408"/>
                </a:lnTo>
                <a:lnTo>
                  <a:pt x="17107" y="406"/>
                </a:lnTo>
                <a:lnTo>
                  <a:pt x="17096" y="402"/>
                </a:lnTo>
                <a:lnTo>
                  <a:pt x="17087" y="399"/>
                </a:lnTo>
                <a:lnTo>
                  <a:pt x="17082" y="397"/>
                </a:lnTo>
                <a:lnTo>
                  <a:pt x="17074" y="390"/>
                </a:lnTo>
                <a:lnTo>
                  <a:pt x="17062" y="377"/>
                </a:lnTo>
                <a:lnTo>
                  <a:pt x="17049" y="360"/>
                </a:lnTo>
                <a:lnTo>
                  <a:pt x="17034" y="342"/>
                </a:lnTo>
                <a:lnTo>
                  <a:pt x="17007" y="308"/>
                </a:lnTo>
                <a:lnTo>
                  <a:pt x="16996" y="293"/>
                </a:lnTo>
                <a:lnTo>
                  <a:pt x="16911" y="287"/>
                </a:lnTo>
                <a:lnTo>
                  <a:pt x="16772" y="173"/>
                </a:lnTo>
                <a:lnTo>
                  <a:pt x="16628" y="173"/>
                </a:lnTo>
                <a:lnTo>
                  <a:pt x="16625" y="171"/>
                </a:lnTo>
                <a:lnTo>
                  <a:pt x="16617" y="171"/>
                </a:lnTo>
                <a:lnTo>
                  <a:pt x="16613" y="173"/>
                </a:lnTo>
                <a:lnTo>
                  <a:pt x="16608" y="174"/>
                </a:lnTo>
                <a:lnTo>
                  <a:pt x="16605" y="177"/>
                </a:lnTo>
                <a:lnTo>
                  <a:pt x="16601" y="183"/>
                </a:lnTo>
                <a:lnTo>
                  <a:pt x="16597" y="195"/>
                </a:lnTo>
                <a:lnTo>
                  <a:pt x="16595" y="208"/>
                </a:lnTo>
                <a:lnTo>
                  <a:pt x="16595" y="215"/>
                </a:lnTo>
                <a:lnTo>
                  <a:pt x="16597" y="221"/>
                </a:lnTo>
                <a:lnTo>
                  <a:pt x="16599" y="226"/>
                </a:lnTo>
                <a:lnTo>
                  <a:pt x="16604" y="232"/>
                </a:lnTo>
                <a:lnTo>
                  <a:pt x="16625" y="252"/>
                </a:lnTo>
                <a:lnTo>
                  <a:pt x="16656" y="282"/>
                </a:lnTo>
                <a:lnTo>
                  <a:pt x="16687" y="309"/>
                </a:lnTo>
                <a:lnTo>
                  <a:pt x="16699" y="322"/>
                </a:lnTo>
                <a:lnTo>
                  <a:pt x="16707" y="327"/>
                </a:lnTo>
                <a:lnTo>
                  <a:pt x="16724" y="340"/>
                </a:lnTo>
                <a:lnTo>
                  <a:pt x="16734" y="346"/>
                </a:lnTo>
                <a:lnTo>
                  <a:pt x="16743" y="352"/>
                </a:lnTo>
                <a:lnTo>
                  <a:pt x="16751" y="355"/>
                </a:lnTo>
                <a:lnTo>
                  <a:pt x="16758" y="356"/>
                </a:lnTo>
                <a:lnTo>
                  <a:pt x="16772" y="359"/>
                </a:lnTo>
                <a:lnTo>
                  <a:pt x="16795" y="363"/>
                </a:lnTo>
                <a:lnTo>
                  <a:pt x="16806" y="368"/>
                </a:lnTo>
                <a:lnTo>
                  <a:pt x="16818" y="373"/>
                </a:lnTo>
                <a:lnTo>
                  <a:pt x="16829" y="379"/>
                </a:lnTo>
                <a:lnTo>
                  <a:pt x="16836" y="386"/>
                </a:lnTo>
                <a:lnTo>
                  <a:pt x="16840" y="391"/>
                </a:lnTo>
                <a:lnTo>
                  <a:pt x="16844" y="400"/>
                </a:lnTo>
                <a:lnTo>
                  <a:pt x="16849" y="410"/>
                </a:lnTo>
                <a:lnTo>
                  <a:pt x="16853" y="423"/>
                </a:lnTo>
                <a:lnTo>
                  <a:pt x="16862" y="452"/>
                </a:lnTo>
                <a:lnTo>
                  <a:pt x="16871" y="483"/>
                </a:lnTo>
                <a:lnTo>
                  <a:pt x="16879" y="513"/>
                </a:lnTo>
                <a:lnTo>
                  <a:pt x="16886" y="539"/>
                </a:lnTo>
                <a:lnTo>
                  <a:pt x="16890" y="557"/>
                </a:lnTo>
                <a:lnTo>
                  <a:pt x="16893" y="564"/>
                </a:lnTo>
                <a:lnTo>
                  <a:pt x="16903" y="717"/>
                </a:lnTo>
                <a:lnTo>
                  <a:pt x="16886" y="734"/>
                </a:lnTo>
                <a:lnTo>
                  <a:pt x="16847" y="720"/>
                </a:lnTo>
                <a:lnTo>
                  <a:pt x="16820" y="729"/>
                </a:lnTo>
                <a:lnTo>
                  <a:pt x="16822" y="735"/>
                </a:lnTo>
                <a:lnTo>
                  <a:pt x="16829" y="752"/>
                </a:lnTo>
                <a:lnTo>
                  <a:pt x="16833" y="762"/>
                </a:lnTo>
                <a:lnTo>
                  <a:pt x="16838" y="772"/>
                </a:lnTo>
                <a:lnTo>
                  <a:pt x="16842" y="780"/>
                </a:lnTo>
                <a:lnTo>
                  <a:pt x="16847" y="786"/>
                </a:lnTo>
                <a:lnTo>
                  <a:pt x="16851" y="791"/>
                </a:lnTo>
                <a:lnTo>
                  <a:pt x="16854" y="797"/>
                </a:lnTo>
                <a:lnTo>
                  <a:pt x="16858" y="803"/>
                </a:lnTo>
                <a:lnTo>
                  <a:pt x="16861" y="808"/>
                </a:lnTo>
                <a:lnTo>
                  <a:pt x="16865" y="818"/>
                </a:lnTo>
                <a:lnTo>
                  <a:pt x="16866" y="822"/>
                </a:lnTo>
                <a:lnTo>
                  <a:pt x="16863" y="861"/>
                </a:lnTo>
                <a:lnTo>
                  <a:pt x="16859" y="868"/>
                </a:lnTo>
                <a:lnTo>
                  <a:pt x="16848" y="882"/>
                </a:lnTo>
                <a:lnTo>
                  <a:pt x="16841" y="890"/>
                </a:lnTo>
                <a:lnTo>
                  <a:pt x="16834" y="897"/>
                </a:lnTo>
                <a:lnTo>
                  <a:pt x="16829" y="902"/>
                </a:lnTo>
                <a:lnTo>
                  <a:pt x="16824" y="905"/>
                </a:lnTo>
                <a:lnTo>
                  <a:pt x="16805" y="905"/>
                </a:lnTo>
                <a:lnTo>
                  <a:pt x="16793" y="902"/>
                </a:lnTo>
                <a:lnTo>
                  <a:pt x="16790" y="884"/>
                </a:lnTo>
                <a:lnTo>
                  <a:pt x="16784" y="841"/>
                </a:lnTo>
                <a:lnTo>
                  <a:pt x="16776" y="794"/>
                </a:lnTo>
                <a:lnTo>
                  <a:pt x="16770" y="761"/>
                </a:lnTo>
                <a:lnTo>
                  <a:pt x="16767" y="751"/>
                </a:lnTo>
                <a:lnTo>
                  <a:pt x="16761" y="741"/>
                </a:lnTo>
                <a:lnTo>
                  <a:pt x="16754" y="730"/>
                </a:lnTo>
                <a:lnTo>
                  <a:pt x="16745" y="718"/>
                </a:lnTo>
                <a:lnTo>
                  <a:pt x="16735" y="708"/>
                </a:lnTo>
                <a:lnTo>
                  <a:pt x="16724" y="699"/>
                </a:lnTo>
                <a:lnTo>
                  <a:pt x="16718" y="696"/>
                </a:lnTo>
                <a:lnTo>
                  <a:pt x="16713" y="693"/>
                </a:lnTo>
                <a:lnTo>
                  <a:pt x="16706" y="690"/>
                </a:lnTo>
                <a:lnTo>
                  <a:pt x="16699" y="689"/>
                </a:lnTo>
                <a:lnTo>
                  <a:pt x="16683" y="687"/>
                </a:lnTo>
                <a:lnTo>
                  <a:pt x="16663" y="686"/>
                </a:lnTo>
                <a:lnTo>
                  <a:pt x="16641" y="685"/>
                </a:lnTo>
                <a:lnTo>
                  <a:pt x="16618" y="686"/>
                </a:lnTo>
                <a:lnTo>
                  <a:pt x="16580" y="686"/>
                </a:lnTo>
                <a:lnTo>
                  <a:pt x="16564" y="687"/>
                </a:lnTo>
                <a:lnTo>
                  <a:pt x="16572" y="698"/>
                </a:lnTo>
                <a:lnTo>
                  <a:pt x="16591" y="727"/>
                </a:lnTo>
                <a:lnTo>
                  <a:pt x="16601" y="745"/>
                </a:lnTo>
                <a:lnTo>
                  <a:pt x="16610" y="762"/>
                </a:lnTo>
                <a:lnTo>
                  <a:pt x="16618" y="778"/>
                </a:lnTo>
                <a:lnTo>
                  <a:pt x="16623" y="790"/>
                </a:lnTo>
                <a:lnTo>
                  <a:pt x="16625" y="807"/>
                </a:lnTo>
                <a:lnTo>
                  <a:pt x="16630" y="834"/>
                </a:lnTo>
                <a:lnTo>
                  <a:pt x="16634" y="868"/>
                </a:lnTo>
                <a:lnTo>
                  <a:pt x="16639" y="906"/>
                </a:lnTo>
                <a:lnTo>
                  <a:pt x="16644" y="943"/>
                </a:lnTo>
                <a:lnTo>
                  <a:pt x="16649" y="977"/>
                </a:lnTo>
                <a:lnTo>
                  <a:pt x="16653" y="1005"/>
                </a:lnTo>
                <a:lnTo>
                  <a:pt x="16658" y="1024"/>
                </a:lnTo>
                <a:lnTo>
                  <a:pt x="16662" y="1039"/>
                </a:lnTo>
                <a:lnTo>
                  <a:pt x="16669" y="1054"/>
                </a:lnTo>
                <a:lnTo>
                  <a:pt x="16677" y="1069"/>
                </a:lnTo>
                <a:lnTo>
                  <a:pt x="16685" y="1084"/>
                </a:lnTo>
                <a:lnTo>
                  <a:pt x="16692" y="1096"/>
                </a:lnTo>
                <a:lnTo>
                  <a:pt x="16701" y="1106"/>
                </a:lnTo>
                <a:lnTo>
                  <a:pt x="16705" y="1111"/>
                </a:lnTo>
                <a:lnTo>
                  <a:pt x="16709" y="1113"/>
                </a:lnTo>
                <a:lnTo>
                  <a:pt x="16713" y="1115"/>
                </a:lnTo>
                <a:lnTo>
                  <a:pt x="16716" y="1116"/>
                </a:lnTo>
                <a:lnTo>
                  <a:pt x="16723" y="1115"/>
                </a:lnTo>
                <a:lnTo>
                  <a:pt x="16730" y="1113"/>
                </a:lnTo>
                <a:lnTo>
                  <a:pt x="16737" y="1111"/>
                </a:lnTo>
                <a:lnTo>
                  <a:pt x="16744" y="1107"/>
                </a:lnTo>
                <a:lnTo>
                  <a:pt x="16755" y="1102"/>
                </a:lnTo>
                <a:lnTo>
                  <a:pt x="16760" y="1100"/>
                </a:lnTo>
                <a:lnTo>
                  <a:pt x="16834" y="1019"/>
                </a:lnTo>
                <a:lnTo>
                  <a:pt x="16833" y="1013"/>
                </a:lnTo>
                <a:lnTo>
                  <a:pt x="16832" y="1001"/>
                </a:lnTo>
                <a:lnTo>
                  <a:pt x="16833" y="994"/>
                </a:lnTo>
                <a:lnTo>
                  <a:pt x="16835" y="986"/>
                </a:lnTo>
                <a:lnTo>
                  <a:pt x="16836" y="983"/>
                </a:lnTo>
                <a:lnTo>
                  <a:pt x="16839" y="979"/>
                </a:lnTo>
                <a:lnTo>
                  <a:pt x="16841" y="976"/>
                </a:lnTo>
                <a:lnTo>
                  <a:pt x="16844" y="973"/>
                </a:lnTo>
                <a:lnTo>
                  <a:pt x="16852" y="968"/>
                </a:lnTo>
                <a:lnTo>
                  <a:pt x="16862" y="964"/>
                </a:lnTo>
                <a:lnTo>
                  <a:pt x="16873" y="961"/>
                </a:lnTo>
                <a:lnTo>
                  <a:pt x="16885" y="957"/>
                </a:lnTo>
                <a:lnTo>
                  <a:pt x="16905" y="952"/>
                </a:lnTo>
                <a:lnTo>
                  <a:pt x="16920" y="946"/>
                </a:lnTo>
                <a:lnTo>
                  <a:pt x="16925" y="939"/>
                </a:lnTo>
                <a:lnTo>
                  <a:pt x="16934" y="928"/>
                </a:lnTo>
                <a:lnTo>
                  <a:pt x="16944" y="912"/>
                </a:lnTo>
                <a:lnTo>
                  <a:pt x="16956" y="897"/>
                </a:lnTo>
                <a:lnTo>
                  <a:pt x="16974" y="866"/>
                </a:lnTo>
                <a:lnTo>
                  <a:pt x="16981" y="853"/>
                </a:lnTo>
                <a:lnTo>
                  <a:pt x="16989" y="841"/>
                </a:lnTo>
                <a:lnTo>
                  <a:pt x="17007" y="814"/>
                </a:lnTo>
                <a:lnTo>
                  <a:pt x="17017" y="799"/>
                </a:lnTo>
                <a:lnTo>
                  <a:pt x="17028" y="786"/>
                </a:lnTo>
                <a:lnTo>
                  <a:pt x="17035" y="776"/>
                </a:lnTo>
                <a:lnTo>
                  <a:pt x="17042" y="770"/>
                </a:lnTo>
                <a:lnTo>
                  <a:pt x="17048" y="767"/>
                </a:lnTo>
                <a:lnTo>
                  <a:pt x="17055" y="764"/>
                </a:lnTo>
                <a:lnTo>
                  <a:pt x="17061" y="763"/>
                </a:lnTo>
                <a:lnTo>
                  <a:pt x="17069" y="761"/>
                </a:lnTo>
                <a:lnTo>
                  <a:pt x="17083" y="760"/>
                </a:lnTo>
                <a:lnTo>
                  <a:pt x="17087" y="759"/>
                </a:lnTo>
                <a:lnTo>
                  <a:pt x="17108" y="836"/>
                </a:lnTo>
                <a:lnTo>
                  <a:pt x="16990" y="953"/>
                </a:lnTo>
                <a:lnTo>
                  <a:pt x="16952" y="1014"/>
                </a:lnTo>
                <a:lnTo>
                  <a:pt x="16998" y="1019"/>
                </a:lnTo>
                <a:lnTo>
                  <a:pt x="16983" y="1040"/>
                </a:lnTo>
                <a:lnTo>
                  <a:pt x="16944" y="1090"/>
                </a:lnTo>
                <a:lnTo>
                  <a:pt x="16923" y="1116"/>
                </a:lnTo>
                <a:lnTo>
                  <a:pt x="16902" y="1143"/>
                </a:lnTo>
                <a:lnTo>
                  <a:pt x="16884" y="1165"/>
                </a:lnTo>
                <a:lnTo>
                  <a:pt x="16869" y="1178"/>
                </a:lnTo>
                <a:lnTo>
                  <a:pt x="16856" y="1190"/>
                </a:lnTo>
                <a:lnTo>
                  <a:pt x="16834" y="1208"/>
                </a:lnTo>
                <a:lnTo>
                  <a:pt x="16809" y="1230"/>
                </a:lnTo>
                <a:lnTo>
                  <a:pt x="16782" y="1255"/>
                </a:lnTo>
                <a:lnTo>
                  <a:pt x="16753" y="1283"/>
                </a:lnTo>
                <a:lnTo>
                  <a:pt x="16724" y="1313"/>
                </a:lnTo>
                <a:lnTo>
                  <a:pt x="16710" y="1327"/>
                </a:lnTo>
                <a:lnTo>
                  <a:pt x="16698" y="1342"/>
                </a:lnTo>
                <a:lnTo>
                  <a:pt x="16686" y="1356"/>
                </a:lnTo>
                <a:lnTo>
                  <a:pt x="16674" y="1371"/>
                </a:lnTo>
                <a:lnTo>
                  <a:pt x="16652" y="1402"/>
                </a:lnTo>
                <a:lnTo>
                  <a:pt x="16627" y="1438"/>
                </a:lnTo>
                <a:lnTo>
                  <a:pt x="16604" y="1474"/>
                </a:lnTo>
                <a:lnTo>
                  <a:pt x="16580" y="1509"/>
                </a:lnTo>
                <a:lnTo>
                  <a:pt x="16559" y="1540"/>
                </a:lnTo>
                <a:lnTo>
                  <a:pt x="16542" y="1566"/>
                </a:lnTo>
                <a:lnTo>
                  <a:pt x="16531" y="1583"/>
                </a:lnTo>
                <a:lnTo>
                  <a:pt x="16527" y="1589"/>
                </a:lnTo>
                <a:lnTo>
                  <a:pt x="16513" y="1604"/>
                </a:lnTo>
                <a:lnTo>
                  <a:pt x="16480" y="1641"/>
                </a:lnTo>
                <a:lnTo>
                  <a:pt x="16442" y="1682"/>
                </a:lnTo>
                <a:lnTo>
                  <a:pt x="16415" y="1715"/>
                </a:lnTo>
                <a:lnTo>
                  <a:pt x="16408" y="1726"/>
                </a:lnTo>
                <a:lnTo>
                  <a:pt x="16402" y="1736"/>
                </a:lnTo>
                <a:lnTo>
                  <a:pt x="16399" y="1745"/>
                </a:lnTo>
                <a:lnTo>
                  <a:pt x="16398" y="1754"/>
                </a:lnTo>
                <a:lnTo>
                  <a:pt x="16399" y="1761"/>
                </a:lnTo>
                <a:lnTo>
                  <a:pt x="16400" y="1768"/>
                </a:lnTo>
                <a:lnTo>
                  <a:pt x="16404" y="1774"/>
                </a:lnTo>
                <a:lnTo>
                  <a:pt x="16407" y="1780"/>
                </a:lnTo>
                <a:lnTo>
                  <a:pt x="16419" y="1796"/>
                </a:lnTo>
                <a:lnTo>
                  <a:pt x="16437" y="1817"/>
                </a:lnTo>
                <a:lnTo>
                  <a:pt x="16447" y="1827"/>
                </a:lnTo>
                <a:lnTo>
                  <a:pt x="16457" y="1836"/>
                </a:lnTo>
                <a:lnTo>
                  <a:pt x="16465" y="1843"/>
                </a:lnTo>
                <a:lnTo>
                  <a:pt x="16473" y="1846"/>
                </a:lnTo>
                <a:lnTo>
                  <a:pt x="16484" y="1846"/>
                </a:lnTo>
                <a:lnTo>
                  <a:pt x="16502" y="1844"/>
                </a:lnTo>
                <a:lnTo>
                  <a:pt x="16528" y="1838"/>
                </a:lnTo>
                <a:lnTo>
                  <a:pt x="16556" y="1830"/>
                </a:lnTo>
                <a:lnTo>
                  <a:pt x="16572" y="1826"/>
                </a:lnTo>
                <a:lnTo>
                  <a:pt x="16588" y="1820"/>
                </a:lnTo>
                <a:lnTo>
                  <a:pt x="16603" y="1814"/>
                </a:lnTo>
                <a:lnTo>
                  <a:pt x="16618" y="1807"/>
                </a:lnTo>
                <a:lnTo>
                  <a:pt x="16633" y="1800"/>
                </a:lnTo>
                <a:lnTo>
                  <a:pt x="16646" y="1792"/>
                </a:lnTo>
                <a:lnTo>
                  <a:pt x="16659" y="1784"/>
                </a:lnTo>
                <a:lnTo>
                  <a:pt x="16670" y="1775"/>
                </a:lnTo>
                <a:lnTo>
                  <a:pt x="16694" y="1754"/>
                </a:lnTo>
                <a:lnTo>
                  <a:pt x="16721" y="1728"/>
                </a:lnTo>
                <a:lnTo>
                  <a:pt x="16750" y="1698"/>
                </a:lnTo>
                <a:lnTo>
                  <a:pt x="16779" y="1667"/>
                </a:lnTo>
                <a:lnTo>
                  <a:pt x="16807" y="1635"/>
                </a:lnTo>
                <a:lnTo>
                  <a:pt x="16832" y="1607"/>
                </a:lnTo>
                <a:lnTo>
                  <a:pt x="16852" y="1583"/>
                </a:lnTo>
                <a:lnTo>
                  <a:pt x="16866" y="1564"/>
                </a:lnTo>
                <a:lnTo>
                  <a:pt x="16878" y="1545"/>
                </a:lnTo>
                <a:lnTo>
                  <a:pt x="16896" y="1519"/>
                </a:lnTo>
                <a:lnTo>
                  <a:pt x="16917" y="1489"/>
                </a:lnTo>
                <a:lnTo>
                  <a:pt x="16940" y="1457"/>
                </a:lnTo>
                <a:lnTo>
                  <a:pt x="16962" y="1425"/>
                </a:lnTo>
                <a:lnTo>
                  <a:pt x="16984" y="1397"/>
                </a:lnTo>
                <a:lnTo>
                  <a:pt x="17001" y="1374"/>
                </a:lnTo>
                <a:lnTo>
                  <a:pt x="17013" y="1359"/>
                </a:lnTo>
                <a:lnTo>
                  <a:pt x="17028" y="1345"/>
                </a:lnTo>
                <a:lnTo>
                  <a:pt x="17053" y="1325"/>
                </a:lnTo>
                <a:lnTo>
                  <a:pt x="17085" y="1300"/>
                </a:lnTo>
                <a:lnTo>
                  <a:pt x="17119" y="1274"/>
                </a:lnTo>
                <a:lnTo>
                  <a:pt x="17152" y="1251"/>
                </a:lnTo>
                <a:lnTo>
                  <a:pt x="17180" y="1231"/>
                </a:lnTo>
                <a:lnTo>
                  <a:pt x="17201" y="1216"/>
                </a:lnTo>
                <a:lnTo>
                  <a:pt x="17207" y="1212"/>
                </a:lnTo>
                <a:lnTo>
                  <a:pt x="17230" y="1196"/>
                </a:lnTo>
                <a:lnTo>
                  <a:pt x="17279" y="1160"/>
                </a:lnTo>
                <a:lnTo>
                  <a:pt x="17331" y="1124"/>
                </a:lnTo>
                <a:lnTo>
                  <a:pt x="17359" y="1105"/>
                </a:lnTo>
                <a:lnTo>
                  <a:pt x="17379" y="1103"/>
                </a:lnTo>
                <a:lnTo>
                  <a:pt x="17413" y="1101"/>
                </a:lnTo>
                <a:lnTo>
                  <a:pt x="17432" y="1100"/>
                </a:lnTo>
                <a:lnTo>
                  <a:pt x="17448" y="1098"/>
                </a:lnTo>
                <a:lnTo>
                  <a:pt x="17462" y="1096"/>
                </a:lnTo>
                <a:lnTo>
                  <a:pt x="17469" y="1093"/>
                </a:lnTo>
                <a:lnTo>
                  <a:pt x="17485" y="1072"/>
                </a:lnTo>
                <a:lnTo>
                  <a:pt x="17513" y="1027"/>
                </a:lnTo>
                <a:lnTo>
                  <a:pt x="17531" y="1001"/>
                </a:lnTo>
                <a:lnTo>
                  <a:pt x="17553" y="975"/>
                </a:lnTo>
                <a:lnTo>
                  <a:pt x="17564" y="963"/>
                </a:lnTo>
                <a:lnTo>
                  <a:pt x="17576" y="951"/>
                </a:lnTo>
                <a:lnTo>
                  <a:pt x="17589" y="939"/>
                </a:lnTo>
                <a:lnTo>
                  <a:pt x="17602" y="929"/>
                </a:lnTo>
                <a:lnTo>
                  <a:pt x="17617" y="920"/>
                </a:lnTo>
                <a:lnTo>
                  <a:pt x="17630" y="911"/>
                </a:lnTo>
                <a:lnTo>
                  <a:pt x="17645" y="903"/>
                </a:lnTo>
                <a:lnTo>
                  <a:pt x="17661" y="896"/>
                </a:lnTo>
                <a:lnTo>
                  <a:pt x="17690" y="882"/>
                </a:lnTo>
                <a:lnTo>
                  <a:pt x="17719" y="871"/>
                </a:lnTo>
                <a:lnTo>
                  <a:pt x="17746" y="862"/>
                </a:lnTo>
                <a:lnTo>
                  <a:pt x="17771" y="855"/>
                </a:lnTo>
                <a:lnTo>
                  <a:pt x="17782" y="853"/>
                </a:lnTo>
                <a:lnTo>
                  <a:pt x="17792" y="852"/>
                </a:lnTo>
                <a:lnTo>
                  <a:pt x="17800" y="851"/>
                </a:lnTo>
                <a:lnTo>
                  <a:pt x="17808" y="851"/>
                </a:lnTo>
                <a:lnTo>
                  <a:pt x="17827" y="852"/>
                </a:lnTo>
                <a:lnTo>
                  <a:pt x="17835" y="852"/>
                </a:lnTo>
                <a:lnTo>
                  <a:pt x="17836" y="853"/>
                </a:lnTo>
                <a:lnTo>
                  <a:pt x="17835" y="853"/>
                </a:lnTo>
                <a:lnTo>
                  <a:pt x="17837" y="859"/>
                </a:lnTo>
                <a:lnTo>
                  <a:pt x="17838" y="875"/>
                </a:lnTo>
                <a:lnTo>
                  <a:pt x="17837" y="887"/>
                </a:lnTo>
                <a:lnTo>
                  <a:pt x="17833" y="901"/>
                </a:lnTo>
                <a:lnTo>
                  <a:pt x="17830" y="910"/>
                </a:lnTo>
                <a:lnTo>
                  <a:pt x="17827" y="918"/>
                </a:lnTo>
                <a:lnTo>
                  <a:pt x="17821" y="928"/>
                </a:lnTo>
                <a:lnTo>
                  <a:pt x="17816" y="938"/>
                </a:lnTo>
                <a:lnTo>
                  <a:pt x="17808" y="949"/>
                </a:lnTo>
                <a:lnTo>
                  <a:pt x="17798" y="963"/>
                </a:lnTo>
                <a:lnTo>
                  <a:pt x="17785" y="977"/>
                </a:lnTo>
                <a:lnTo>
                  <a:pt x="17771" y="994"/>
                </a:lnTo>
                <a:lnTo>
                  <a:pt x="17737" y="1030"/>
                </a:lnTo>
                <a:lnTo>
                  <a:pt x="17702" y="1066"/>
                </a:lnTo>
                <a:lnTo>
                  <a:pt x="17668" y="1100"/>
                </a:lnTo>
                <a:lnTo>
                  <a:pt x="17640" y="1128"/>
                </a:lnTo>
                <a:lnTo>
                  <a:pt x="17620" y="1147"/>
                </a:lnTo>
                <a:lnTo>
                  <a:pt x="17612" y="1153"/>
                </a:lnTo>
                <a:lnTo>
                  <a:pt x="17605" y="1159"/>
                </a:lnTo>
                <a:lnTo>
                  <a:pt x="17584" y="1174"/>
                </a:lnTo>
                <a:lnTo>
                  <a:pt x="17554" y="1194"/>
                </a:lnTo>
                <a:lnTo>
                  <a:pt x="17517" y="1218"/>
                </a:lnTo>
                <a:lnTo>
                  <a:pt x="17478" y="1244"/>
                </a:lnTo>
                <a:lnTo>
                  <a:pt x="17440" y="1268"/>
                </a:lnTo>
                <a:lnTo>
                  <a:pt x="17408" y="1288"/>
                </a:lnTo>
                <a:lnTo>
                  <a:pt x="17383" y="1300"/>
                </a:lnTo>
                <a:lnTo>
                  <a:pt x="17360" y="1309"/>
                </a:lnTo>
                <a:lnTo>
                  <a:pt x="17336" y="1318"/>
                </a:lnTo>
                <a:lnTo>
                  <a:pt x="17309" y="1326"/>
                </a:lnTo>
                <a:lnTo>
                  <a:pt x="17282" y="1333"/>
                </a:lnTo>
                <a:lnTo>
                  <a:pt x="17239" y="1344"/>
                </a:lnTo>
                <a:lnTo>
                  <a:pt x="17221" y="1348"/>
                </a:lnTo>
                <a:lnTo>
                  <a:pt x="17138" y="1514"/>
                </a:lnTo>
                <a:lnTo>
                  <a:pt x="17139" y="1517"/>
                </a:lnTo>
                <a:lnTo>
                  <a:pt x="17143" y="1521"/>
                </a:lnTo>
                <a:lnTo>
                  <a:pt x="17151" y="1527"/>
                </a:lnTo>
                <a:lnTo>
                  <a:pt x="17162" y="1533"/>
                </a:lnTo>
                <a:lnTo>
                  <a:pt x="17176" y="1539"/>
                </a:lnTo>
                <a:lnTo>
                  <a:pt x="17189" y="1543"/>
                </a:lnTo>
                <a:lnTo>
                  <a:pt x="17200" y="1547"/>
                </a:lnTo>
                <a:lnTo>
                  <a:pt x="17204" y="1548"/>
                </a:lnTo>
                <a:lnTo>
                  <a:pt x="17210" y="1539"/>
                </a:lnTo>
                <a:lnTo>
                  <a:pt x="17223" y="1521"/>
                </a:lnTo>
                <a:lnTo>
                  <a:pt x="17231" y="1512"/>
                </a:lnTo>
                <a:lnTo>
                  <a:pt x="17240" y="1504"/>
                </a:lnTo>
                <a:lnTo>
                  <a:pt x="17243" y="1501"/>
                </a:lnTo>
                <a:lnTo>
                  <a:pt x="17247" y="1498"/>
                </a:lnTo>
                <a:lnTo>
                  <a:pt x="17250" y="1496"/>
                </a:lnTo>
                <a:lnTo>
                  <a:pt x="17254" y="1495"/>
                </a:lnTo>
                <a:lnTo>
                  <a:pt x="17259" y="1496"/>
                </a:lnTo>
                <a:lnTo>
                  <a:pt x="17264" y="1499"/>
                </a:lnTo>
                <a:lnTo>
                  <a:pt x="17267" y="1503"/>
                </a:lnTo>
                <a:lnTo>
                  <a:pt x="17270" y="1508"/>
                </a:lnTo>
                <a:lnTo>
                  <a:pt x="17273" y="1514"/>
                </a:lnTo>
                <a:lnTo>
                  <a:pt x="17275" y="1521"/>
                </a:lnTo>
                <a:lnTo>
                  <a:pt x="17276" y="1529"/>
                </a:lnTo>
                <a:lnTo>
                  <a:pt x="17276" y="1537"/>
                </a:lnTo>
                <a:lnTo>
                  <a:pt x="17276" y="1552"/>
                </a:lnTo>
                <a:lnTo>
                  <a:pt x="17273" y="1579"/>
                </a:lnTo>
                <a:lnTo>
                  <a:pt x="17269" y="1613"/>
                </a:lnTo>
                <a:lnTo>
                  <a:pt x="17266" y="1649"/>
                </a:lnTo>
                <a:lnTo>
                  <a:pt x="17263" y="1685"/>
                </a:lnTo>
                <a:lnTo>
                  <a:pt x="17259" y="1715"/>
                </a:lnTo>
                <a:lnTo>
                  <a:pt x="17257" y="1736"/>
                </a:lnTo>
                <a:lnTo>
                  <a:pt x="17256" y="1744"/>
                </a:lnTo>
                <a:lnTo>
                  <a:pt x="16871" y="1927"/>
                </a:lnTo>
                <a:lnTo>
                  <a:pt x="16860" y="1934"/>
                </a:lnTo>
                <a:lnTo>
                  <a:pt x="16830" y="1950"/>
                </a:lnTo>
                <a:lnTo>
                  <a:pt x="16786" y="1975"/>
                </a:lnTo>
                <a:lnTo>
                  <a:pt x="16734" y="2005"/>
                </a:lnTo>
                <a:lnTo>
                  <a:pt x="16680" y="2039"/>
                </a:lnTo>
                <a:lnTo>
                  <a:pt x="16628" y="2074"/>
                </a:lnTo>
                <a:lnTo>
                  <a:pt x="16605" y="2089"/>
                </a:lnTo>
                <a:lnTo>
                  <a:pt x="16586" y="2105"/>
                </a:lnTo>
                <a:lnTo>
                  <a:pt x="16569" y="2120"/>
                </a:lnTo>
                <a:lnTo>
                  <a:pt x="16556" y="2132"/>
                </a:lnTo>
                <a:lnTo>
                  <a:pt x="16546" y="2144"/>
                </a:lnTo>
                <a:lnTo>
                  <a:pt x="16537" y="2157"/>
                </a:lnTo>
                <a:lnTo>
                  <a:pt x="16529" y="2168"/>
                </a:lnTo>
                <a:lnTo>
                  <a:pt x="16523" y="2180"/>
                </a:lnTo>
                <a:lnTo>
                  <a:pt x="16511" y="2201"/>
                </a:lnTo>
                <a:lnTo>
                  <a:pt x="16502" y="2222"/>
                </a:lnTo>
                <a:lnTo>
                  <a:pt x="16492" y="2252"/>
                </a:lnTo>
                <a:lnTo>
                  <a:pt x="16490" y="2263"/>
                </a:lnTo>
                <a:lnTo>
                  <a:pt x="16685" y="2315"/>
                </a:lnTo>
                <a:lnTo>
                  <a:pt x="16726" y="2317"/>
                </a:lnTo>
                <a:lnTo>
                  <a:pt x="16677" y="2232"/>
                </a:lnTo>
                <a:lnTo>
                  <a:pt x="16681" y="2229"/>
                </a:lnTo>
                <a:lnTo>
                  <a:pt x="16695" y="2220"/>
                </a:lnTo>
                <a:lnTo>
                  <a:pt x="16716" y="2207"/>
                </a:lnTo>
                <a:lnTo>
                  <a:pt x="16746" y="2190"/>
                </a:lnTo>
                <a:lnTo>
                  <a:pt x="16785" y="2171"/>
                </a:lnTo>
                <a:lnTo>
                  <a:pt x="16830" y="2150"/>
                </a:lnTo>
                <a:lnTo>
                  <a:pt x="16856" y="2139"/>
                </a:lnTo>
                <a:lnTo>
                  <a:pt x="16882" y="2127"/>
                </a:lnTo>
                <a:lnTo>
                  <a:pt x="16912" y="2116"/>
                </a:lnTo>
                <a:lnTo>
                  <a:pt x="16942" y="2105"/>
                </a:lnTo>
                <a:lnTo>
                  <a:pt x="17002" y="2085"/>
                </a:lnTo>
                <a:lnTo>
                  <a:pt x="17055" y="2067"/>
                </a:lnTo>
                <a:lnTo>
                  <a:pt x="17099" y="2051"/>
                </a:lnTo>
                <a:lnTo>
                  <a:pt x="17137" y="2039"/>
                </a:lnTo>
                <a:lnTo>
                  <a:pt x="17167" y="2029"/>
                </a:lnTo>
                <a:lnTo>
                  <a:pt x="17188" y="2022"/>
                </a:lnTo>
                <a:lnTo>
                  <a:pt x="17202" y="2018"/>
                </a:lnTo>
                <a:lnTo>
                  <a:pt x="17206" y="2016"/>
                </a:lnTo>
                <a:lnTo>
                  <a:pt x="17207" y="2036"/>
                </a:lnTo>
                <a:lnTo>
                  <a:pt x="17213" y="2087"/>
                </a:lnTo>
                <a:lnTo>
                  <a:pt x="17220" y="2160"/>
                </a:lnTo>
                <a:lnTo>
                  <a:pt x="17228" y="2244"/>
                </a:lnTo>
                <a:lnTo>
                  <a:pt x="17234" y="2328"/>
                </a:lnTo>
                <a:lnTo>
                  <a:pt x="17240" y="2402"/>
                </a:lnTo>
                <a:lnTo>
                  <a:pt x="17242" y="2432"/>
                </a:lnTo>
                <a:lnTo>
                  <a:pt x="17242" y="2456"/>
                </a:lnTo>
                <a:lnTo>
                  <a:pt x="17242" y="2472"/>
                </a:lnTo>
                <a:lnTo>
                  <a:pt x="17241" y="2478"/>
                </a:lnTo>
                <a:lnTo>
                  <a:pt x="17238" y="2481"/>
                </a:lnTo>
                <a:lnTo>
                  <a:pt x="17233" y="2482"/>
                </a:lnTo>
                <a:lnTo>
                  <a:pt x="17227" y="2483"/>
                </a:lnTo>
                <a:lnTo>
                  <a:pt x="17220" y="2484"/>
                </a:lnTo>
                <a:lnTo>
                  <a:pt x="17201" y="2485"/>
                </a:lnTo>
                <a:lnTo>
                  <a:pt x="17180" y="2485"/>
                </a:lnTo>
                <a:lnTo>
                  <a:pt x="17159" y="2485"/>
                </a:lnTo>
                <a:lnTo>
                  <a:pt x="17139" y="2484"/>
                </a:lnTo>
                <a:lnTo>
                  <a:pt x="17123" y="2483"/>
                </a:lnTo>
                <a:lnTo>
                  <a:pt x="17113" y="2481"/>
                </a:lnTo>
                <a:lnTo>
                  <a:pt x="17102" y="2477"/>
                </a:lnTo>
                <a:lnTo>
                  <a:pt x="17084" y="2468"/>
                </a:lnTo>
                <a:lnTo>
                  <a:pt x="17060" y="2457"/>
                </a:lnTo>
                <a:lnTo>
                  <a:pt x="17032" y="2442"/>
                </a:lnTo>
                <a:lnTo>
                  <a:pt x="17002" y="2426"/>
                </a:lnTo>
                <a:lnTo>
                  <a:pt x="16970" y="2408"/>
                </a:lnTo>
                <a:lnTo>
                  <a:pt x="16939" y="2389"/>
                </a:lnTo>
                <a:lnTo>
                  <a:pt x="16909" y="2371"/>
                </a:lnTo>
                <a:lnTo>
                  <a:pt x="16884" y="2356"/>
                </a:lnTo>
                <a:lnTo>
                  <a:pt x="16863" y="2346"/>
                </a:lnTo>
                <a:lnTo>
                  <a:pt x="16848" y="2339"/>
                </a:lnTo>
                <a:lnTo>
                  <a:pt x="16836" y="2336"/>
                </a:lnTo>
                <a:lnTo>
                  <a:pt x="16830" y="2336"/>
                </a:lnTo>
                <a:lnTo>
                  <a:pt x="16825" y="2336"/>
                </a:lnTo>
                <a:lnTo>
                  <a:pt x="16823" y="2337"/>
                </a:lnTo>
                <a:lnTo>
                  <a:pt x="16822" y="2338"/>
                </a:lnTo>
                <a:lnTo>
                  <a:pt x="16820" y="2381"/>
                </a:lnTo>
                <a:lnTo>
                  <a:pt x="17003" y="2524"/>
                </a:lnTo>
                <a:lnTo>
                  <a:pt x="17013" y="2531"/>
                </a:lnTo>
                <a:lnTo>
                  <a:pt x="17041" y="2548"/>
                </a:lnTo>
                <a:lnTo>
                  <a:pt x="17082" y="2572"/>
                </a:lnTo>
                <a:lnTo>
                  <a:pt x="17130" y="2599"/>
                </a:lnTo>
                <a:lnTo>
                  <a:pt x="17180" y="2628"/>
                </a:lnTo>
                <a:lnTo>
                  <a:pt x="17229" y="2653"/>
                </a:lnTo>
                <a:lnTo>
                  <a:pt x="17249" y="2663"/>
                </a:lnTo>
                <a:lnTo>
                  <a:pt x="17268" y="2671"/>
                </a:lnTo>
                <a:lnTo>
                  <a:pt x="17284" y="2677"/>
                </a:lnTo>
                <a:lnTo>
                  <a:pt x="17295" y="2680"/>
                </a:lnTo>
                <a:lnTo>
                  <a:pt x="17315" y="2682"/>
                </a:lnTo>
                <a:lnTo>
                  <a:pt x="17338" y="2683"/>
                </a:lnTo>
                <a:lnTo>
                  <a:pt x="17361" y="2685"/>
                </a:lnTo>
                <a:lnTo>
                  <a:pt x="17383" y="2685"/>
                </a:lnTo>
                <a:lnTo>
                  <a:pt x="17420" y="2685"/>
                </a:lnTo>
                <a:lnTo>
                  <a:pt x="17435" y="2685"/>
                </a:lnTo>
                <a:lnTo>
                  <a:pt x="17435" y="2678"/>
                </a:lnTo>
                <a:lnTo>
                  <a:pt x="17436" y="2659"/>
                </a:lnTo>
                <a:lnTo>
                  <a:pt x="17438" y="2632"/>
                </a:lnTo>
                <a:lnTo>
                  <a:pt x="17439" y="2599"/>
                </a:lnTo>
                <a:lnTo>
                  <a:pt x="17440" y="2563"/>
                </a:lnTo>
                <a:lnTo>
                  <a:pt x="17440" y="2529"/>
                </a:lnTo>
                <a:lnTo>
                  <a:pt x="17439" y="2496"/>
                </a:lnTo>
                <a:lnTo>
                  <a:pt x="17437" y="2470"/>
                </a:lnTo>
                <a:lnTo>
                  <a:pt x="17431" y="2448"/>
                </a:lnTo>
                <a:lnTo>
                  <a:pt x="17426" y="2426"/>
                </a:lnTo>
                <a:lnTo>
                  <a:pt x="17419" y="2404"/>
                </a:lnTo>
                <a:lnTo>
                  <a:pt x="17412" y="2383"/>
                </a:lnTo>
                <a:lnTo>
                  <a:pt x="17406" y="2364"/>
                </a:lnTo>
                <a:lnTo>
                  <a:pt x="17401" y="2346"/>
                </a:lnTo>
                <a:lnTo>
                  <a:pt x="17396" y="2331"/>
                </a:lnTo>
                <a:lnTo>
                  <a:pt x="17395" y="2319"/>
                </a:lnTo>
                <a:lnTo>
                  <a:pt x="17394" y="2305"/>
                </a:lnTo>
                <a:lnTo>
                  <a:pt x="17395" y="2283"/>
                </a:lnTo>
                <a:lnTo>
                  <a:pt x="17395" y="2257"/>
                </a:lnTo>
                <a:lnTo>
                  <a:pt x="17396" y="2227"/>
                </a:lnTo>
                <a:lnTo>
                  <a:pt x="17397" y="2196"/>
                </a:lnTo>
                <a:lnTo>
                  <a:pt x="17397" y="2164"/>
                </a:lnTo>
                <a:lnTo>
                  <a:pt x="17396" y="2135"/>
                </a:lnTo>
                <a:lnTo>
                  <a:pt x="17395" y="2110"/>
                </a:lnTo>
                <a:lnTo>
                  <a:pt x="17391" y="2062"/>
                </a:lnTo>
                <a:lnTo>
                  <a:pt x="17386" y="2020"/>
                </a:lnTo>
                <a:lnTo>
                  <a:pt x="17383" y="1988"/>
                </a:lnTo>
                <a:lnTo>
                  <a:pt x="17383" y="1977"/>
                </a:lnTo>
                <a:lnTo>
                  <a:pt x="17393" y="1967"/>
                </a:lnTo>
                <a:lnTo>
                  <a:pt x="17422" y="1944"/>
                </a:lnTo>
                <a:lnTo>
                  <a:pt x="17441" y="1931"/>
                </a:lnTo>
                <a:lnTo>
                  <a:pt x="17462" y="1918"/>
                </a:lnTo>
                <a:lnTo>
                  <a:pt x="17473" y="1912"/>
                </a:lnTo>
                <a:lnTo>
                  <a:pt x="17484" y="1908"/>
                </a:lnTo>
                <a:lnTo>
                  <a:pt x="17495" y="1903"/>
                </a:lnTo>
                <a:lnTo>
                  <a:pt x="17507" y="1900"/>
                </a:lnTo>
                <a:lnTo>
                  <a:pt x="17537" y="1895"/>
                </a:lnTo>
                <a:lnTo>
                  <a:pt x="17577" y="1890"/>
                </a:lnTo>
                <a:lnTo>
                  <a:pt x="17626" y="1886"/>
                </a:lnTo>
                <a:lnTo>
                  <a:pt x="17675" y="1883"/>
                </a:lnTo>
                <a:lnTo>
                  <a:pt x="17721" y="1881"/>
                </a:lnTo>
                <a:lnTo>
                  <a:pt x="17761" y="1879"/>
                </a:lnTo>
                <a:lnTo>
                  <a:pt x="17788" y="1877"/>
                </a:lnTo>
                <a:lnTo>
                  <a:pt x="17798" y="1877"/>
                </a:lnTo>
                <a:lnTo>
                  <a:pt x="17801" y="1877"/>
                </a:lnTo>
                <a:lnTo>
                  <a:pt x="17811" y="1877"/>
                </a:lnTo>
                <a:lnTo>
                  <a:pt x="17816" y="1876"/>
                </a:lnTo>
                <a:lnTo>
                  <a:pt x="17821" y="1874"/>
                </a:lnTo>
                <a:lnTo>
                  <a:pt x="17826" y="1872"/>
                </a:lnTo>
                <a:lnTo>
                  <a:pt x="17828" y="1867"/>
                </a:lnTo>
                <a:lnTo>
                  <a:pt x="17838" y="1844"/>
                </a:lnTo>
                <a:lnTo>
                  <a:pt x="17852" y="1808"/>
                </a:lnTo>
                <a:lnTo>
                  <a:pt x="17858" y="1790"/>
                </a:lnTo>
                <a:lnTo>
                  <a:pt x="17864" y="1773"/>
                </a:lnTo>
                <a:lnTo>
                  <a:pt x="17867" y="1760"/>
                </a:lnTo>
                <a:lnTo>
                  <a:pt x="17869" y="1753"/>
                </a:lnTo>
                <a:lnTo>
                  <a:pt x="17866" y="1751"/>
                </a:lnTo>
                <a:lnTo>
                  <a:pt x="17864" y="1749"/>
                </a:lnTo>
                <a:lnTo>
                  <a:pt x="17860" y="1745"/>
                </a:lnTo>
                <a:lnTo>
                  <a:pt x="17854" y="1742"/>
                </a:lnTo>
                <a:lnTo>
                  <a:pt x="17840" y="1735"/>
                </a:lnTo>
                <a:lnTo>
                  <a:pt x="17826" y="1728"/>
                </a:lnTo>
                <a:lnTo>
                  <a:pt x="17798" y="1716"/>
                </a:lnTo>
                <a:lnTo>
                  <a:pt x="17785" y="1712"/>
                </a:lnTo>
                <a:lnTo>
                  <a:pt x="17784" y="1703"/>
                </a:lnTo>
                <a:lnTo>
                  <a:pt x="17781" y="1681"/>
                </a:lnTo>
                <a:lnTo>
                  <a:pt x="17776" y="1657"/>
                </a:lnTo>
                <a:lnTo>
                  <a:pt x="17771" y="1637"/>
                </a:lnTo>
                <a:lnTo>
                  <a:pt x="17766" y="1629"/>
                </a:lnTo>
                <a:lnTo>
                  <a:pt x="17761" y="1622"/>
                </a:lnTo>
                <a:lnTo>
                  <a:pt x="17754" y="1614"/>
                </a:lnTo>
                <a:lnTo>
                  <a:pt x="17747" y="1608"/>
                </a:lnTo>
                <a:lnTo>
                  <a:pt x="17739" y="1604"/>
                </a:lnTo>
                <a:lnTo>
                  <a:pt x="17731" y="1601"/>
                </a:lnTo>
                <a:lnTo>
                  <a:pt x="17725" y="1598"/>
                </a:lnTo>
                <a:lnTo>
                  <a:pt x="17719" y="1600"/>
                </a:lnTo>
                <a:lnTo>
                  <a:pt x="17710" y="1603"/>
                </a:lnTo>
                <a:lnTo>
                  <a:pt x="17698" y="1608"/>
                </a:lnTo>
                <a:lnTo>
                  <a:pt x="17681" y="1617"/>
                </a:lnTo>
                <a:lnTo>
                  <a:pt x="17664" y="1626"/>
                </a:lnTo>
                <a:lnTo>
                  <a:pt x="17647" y="1638"/>
                </a:lnTo>
                <a:lnTo>
                  <a:pt x="17632" y="1649"/>
                </a:lnTo>
                <a:lnTo>
                  <a:pt x="17627" y="1654"/>
                </a:lnTo>
                <a:lnTo>
                  <a:pt x="17622" y="1660"/>
                </a:lnTo>
                <a:lnTo>
                  <a:pt x="17619" y="1665"/>
                </a:lnTo>
                <a:lnTo>
                  <a:pt x="17617" y="1670"/>
                </a:lnTo>
                <a:lnTo>
                  <a:pt x="17614" y="1679"/>
                </a:lnTo>
                <a:lnTo>
                  <a:pt x="17611" y="1687"/>
                </a:lnTo>
                <a:lnTo>
                  <a:pt x="17605" y="1695"/>
                </a:lnTo>
                <a:lnTo>
                  <a:pt x="17600" y="1702"/>
                </a:lnTo>
                <a:lnTo>
                  <a:pt x="17594" y="1707"/>
                </a:lnTo>
                <a:lnTo>
                  <a:pt x="17587" y="1712"/>
                </a:lnTo>
                <a:lnTo>
                  <a:pt x="17581" y="1715"/>
                </a:lnTo>
                <a:lnTo>
                  <a:pt x="17575" y="1715"/>
                </a:lnTo>
                <a:lnTo>
                  <a:pt x="17544" y="1715"/>
                </a:lnTo>
                <a:lnTo>
                  <a:pt x="17487" y="1714"/>
                </a:lnTo>
                <a:lnTo>
                  <a:pt x="17435" y="1712"/>
                </a:lnTo>
                <a:lnTo>
                  <a:pt x="17411" y="1712"/>
                </a:lnTo>
                <a:lnTo>
                  <a:pt x="17406" y="1698"/>
                </a:lnTo>
                <a:lnTo>
                  <a:pt x="17395" y="1667"/>
                </a:lnTo>
                <a:lnTo>
                  <a:pt x="17391" y="1647"/>
                </a:lnTo>
                <a:lnTo>
                  <a:pt x="17387" y="1625"/>
                </a:lnTo>
                <a:lnTo>
                  <a:pt x="17387" y="1615"/>
                </a:lnTo>
                <a:lnTo>
                  <a:pt x="17387" y="1604"/>
                </a:lnTo>
                <a:lnTo>
                  <a:pt x="17388" y="1594"/>
                </a:lnTo>
                <a:lnTo>
                  <a:pt x="17391" y="1585"/>
                </a:lnTo>
                <a:lnTo>
                  <a:pt x="17397" y="1565"/>
                </a:lnTo>
                <a:lnTo>
                  <a:pt x="17406" y="1543"/>
                </a:lnTo>
                <a:lnTo>
                  <a:pt x="17418" y="1521"/>
                </a:lnTo>
                <a:lnTo>
                  <a:pt x="17430" y="1499"/>
                </a:lnTo>
                <a:lnTo>
                  <a:pt x="17444" y="1477"/>
                </a:lnTo>
                <a:lnTo>
                  <a:pt x="17458" y="1458"/>
                </a:lnTo>
                <a:lnTo>
                  <a:pt x="17466" y="1450"/>
                </a:lnTo>
                <a:lnTo>
                  <a:pt x="17473" y="1443"/>
                </a:lnTo>
                <a:lnTo>
                  <a:pt x="17481" y="1437"/>
                </a:lnTo>
                <a:lnTo>
                  <a:pt x="17489" y="1431"/>
                </a:lnTo>
                <a:lnTo>
                  <a:pt x="17514" y="1415"/>
                </a:lnTo>
                <a:lnTo>
                  <a:pt x="17535" y="1401"/>
                </a:lnTo>
                <a:lnTo>
                  <a:pt x="17546" y="1393"/>
                </a:lnTo>
                <a:lnTo>
                  <a:pt x="17550" y="1390"/>
                </a:lnTo>
                <a:lnTo>
                  <a:pt x="17557" y="1355"/>
                </a:lnTo>
                <a:lnTo>
                  <a:pt x="17546" y="1352"/>
                </a:lnTo>
                <a:lnTo>
                  <a:pt x="17522" y="1344"/>
                </a:lnTo>
                <a:lnTo>
                  <a:pt x="17510" y="1338"/>
                </a:lnTo>
                <a:lnTo>
                  <a:pt x="17499" y="1333"/>
                </a:lnTo>
                <a:lnTo>
                  <a:pt x="17494" y="1329"/>
                </a:lnTo>
                <a:lnTo>
                  <a:pt x="17491" y="1326"/>
                </a:lnTo>
                <a:lnTo>
                  <a:pt x="17489" y="1323"/>
                </a:lnTo>
                <a:lnTo>
                  <a:pt x="17489" y="1319"/>
                </a:lnTo>
                <a:lnTo>
                  <a:pt x="17489" y="1311"/>
                </a:lnTo>
                <a:lnTo>
                  <a:pt x="17491" y="1304"/>
                </a:lnTo>
                <a:lnTo>
                  <a:pt x="17495" y="1295"/>
                </a:lnTo>
                <a:lnTo>
                  <a:pt x="17501" y="1287"/>
                </a:lnTo>
                <a:lnTo>
                  <a:pt x="17509" y="1278"/>
                </a:lnTo>
                <a:lnTo>
                  <a:pt x="17520" y="1270"/>
                </a:lnTo>
                <a:lnTo>
                  <a:pt x="17532" y="1262"/>
                </a:lnTo>
                <a:lnTo>
                  <a:pt x="17548" y="1255"/>
                </a:lnTo>
                <a:lnTo>
                  <a:pt x="17566" y="1249"/>
                </a:lnTo>
                <a:lnTo>
                  <a:pt x="17586" y="1241"/>
                </a:lnTo>
                <a:lnTo>
                  <a:pt x="17608" y="1231"/>
                </a:lnTo>
                <a:lnTo>
                  <a:pt x="17630" y="1220"/>
                </a:lnTo>
                <a:lnTo>
                  <a:pt x="17653" y="1207"/>
                </a:lnTo>
                <a:lnTo>
                  <a:pt x="17675" y="1192"/>
                </a:lnTo>
                <a:lnTo>
                  <a:pt x="17688" y="1183"/>
                </a:lnTo>
                <a:lnTo>
                  <a:pt x="17699" y="1174"/>
                </a:lnTo>
                <a:lnTo>
                  <a:pt x="17710" y="1163"/>
                </a:lnTo>
                <a:lnTo>
                  <a:pt x="17720" y="1153"/>
                </a:lnTo>
                <a:lnTo>
                  <a:pt x="17746" y="1126"/>
                </a:lnTo>
                <a:lnTo>
                  <a:pt x="17775" y="1092"/>
                </a:lnTo>
                <a:lnTo>
                  <a:pt x="17806" y="1053"/>
                </a:lnTo>
                <a:lnTo>
                  <a:pt x="17837" y="1012"/>
                </a:lnTo>
                <a:lnTo>
                  <a:pt x="17865" y="975"/>
                </a:lnTo>
                <a:lnTo>
                  <a:pt x="17888" y="944"/>
                </a:lnTo>
                <a:lnTo>
                  <a:pt x="17903" y="922"/>
                </a:lnTo>
                <a:lnTo>
                  <a:pt x="17909" y="915"/>
                </a:lnTo>
                <a:lnTo>
                  <a:pt x="17955" y="842"/>
                </a:lnTo>
                <a:lnTo>
                  <a:pt x="17955" y="840"/>
                </a:lnTo>
                <a:lnTo>
                  <a:pt x="17953" y="832"/>
                </a:lnTo>
                <a:lnTo>
                  <a:pt x="17950" y="822"/>
                </a:lnTo>
                <a:lnTo>
                  <a:pt x="17943" y="809"/>
                </a:lnTo>
                <a:lnTo>
                  <a:pt x="17937" y="803"/>
                </a:lnTo>
                <a:lnTo>
                  <a:pt x="17932" y="797"/>
                </a:lnTo>
                <a:lnTo>
                  <a:pt x="17924" y="791"/>
                </a:lnTo>
                <a:lnTo>
                  <a:pt x="17915" y="786"/>
                </a:lnTo>
                <a:lnTo>
                  <a:pt x="17905" y="780"/>
                </a:lnTo>
                <a:lnTo>
                  <a:pt x="17893" y="777"/>
                </a:lnTo>
                <a:lnTo>
                  <a:pt x="17880" y="773"/>
                </a:lnTo>
                <a:lnTo>
                  <a:pt x="17864" y="772"/>
                </a:lnTo>
                <a:lnTo>
                  <a:pt x="17847" y="771"/>
                </a:lnTo>
                <a:lnTo>
                  <a:pt x="17830" y="771"/>
                </a:lnTo>
                <a:lnTo>
                  <a:pt x="17813" y="772"/>
                </a:lnTo>
                <a:lnTo>
                  <a:pt x="17798" y="773"/>
                </a:lnTo>
                <a:lnTo>
                  <a:pt x="17765" y="777"/>
                </a:lnTo>
                <a:lnTo>
                  <a:pt x="17736" y="782"/>
                </a:lnTo>
                <a:lnTo>
                  <a:pt x="17710" y="787"/>
                </a:lnTo>
                <a:lnTo>
                  <a:pt x="17691" y="791"/>
                </a:lnTo>
                <a:lnTo>
                  <a:pt x="17677" y="796"/>
                </a:lnTo>
                <a:lnTo>
                  <a:pt x="17673" y="797"/>
                </a:lnTo>
                <a:lnTo>
                  <a:pt x="17742" y="560"/>
                </a:lnTo>
                <a:lnTo>
                  <a:pt x="17857" y="324"/>
                </a:lnTo>
                <a:lnTo>
                  <a:pt x="17865" y="309"/>
                </a:lnTo>
                <a:lnTo>
                  <a:pt x="17884" y="278"/>
                </a:lnTo>
                <a:lnTo>
                  <a:pt x="17897" y="261"/>
                </a:lnTo>
                <a:lnTo>
                  <a:pt x="17908" y="245"/>
                </a:lnTo>
                <a:lnTo>
                  <a:pt x="17915" y="239"/>
                </a:lnTo>
                <a:lnTo>
                  <a:pt x="17920" y="233"/>
                </a:lnTo>
                <a:lnTo>
                  <a:pt x="17926" y="229"/>
                </a:lnTo>
                <a:lnTo>
                  <a:pt x="17930" y="226"/>
                </a:lnTo>
                <a:lnTo>
                  <a:pt x="17941" y="222"/>
                </a:lnTo>
                <a:lnTo>
                  <a:pt x="17952" y="214"/>
                </a:lnTo>
                <a:lnTo>
                  <a:pt x="17962" y="205"/>
                </a:lnTo>
                <a:lnTo>
                  <a:pt x="17973" y="195"/>
                </a:lnTo>
                <a:lnTo>
                  <a:pt x="17981" y="185"/>
                </a:lnTo>
                <a:lnTo>
                  <a:pt x="17988" y="174"/>
                </a:lnTo>
                <a:lnTo>
                  <a:pt x="17989" y="168"/>
                </a:lnTo>
                <a:lnTo>
                  <a:pt x="17990" y="163"/>
                </a:lnTo>
                <a:lnTo>
                  <a:pt x="17990" y="158"/>
                </a:lnTo>
                <a:lnTo>
                  <a:pt x="17989" y="154"/>
                </a:lnTo>
                <a:lnTo>
                  <a:pt x="17986" y="149"/>
                </a:lnTo>
                <a:lnTo>
                  <a:pt x="17982" y="145"/>
                </a:lnTo>
                <a:lnTo>
                  <a:pt x="17979" y="140"/>
                </a:lnTo>
                <a:lnTo>
                  <a:pt x="17973" y="136"/>
                </a:lnTo>
                <a:lnTo>
                  <a:pt x="17966" y="131"/>
                </a:lnTo>
                <a:lnTo>
                  <a:pt x="17960" y="128"/>
                </a:lnTo>
                <a:lnTo>
                  <a:pt x="17953" y="123"/>
                </a:lnTo>
                <a:lnTo>
                  <a:pt x="17944" y="121"/>
                </a:lnTo>
                <a:lnTo>
                  <a:pt x="17935" y="118"/>
                </a:lnTo>
                <a:lnTo>
                  <a:pt x="17926" y="115"/>
                </a:lnTo>
                <a:lnTo>
                  <a:pt x="17916" y="114"/>
                </a:lnTo>
                <a:lnTo>
                  <a:pt x="17906" y="114"/>
                </a:lnTo>
                <a:lnTo>
                  <a:pt x="17894" y="115"/>
                </a:lnTo>
                <a:lnTo>
                  <a:pt x="17883" y="118"/>
                </a:lnTo>
                <a:lnTo>
                  <a:pt x="17872" y="120"/>
                </a:lnTo>
                <a:lnTo>
                  <a:pt x="17860" y="124"/>
                </a:lnTo>
                <a:lnTo>
                  <a:pt x="17812" y="143"/>
                </a:lnTo>
                <a:lnTo>
                  <a:pt x="17771" y="158"/>
                </a:lnTo>
                <a:lnTo>
                  <a:pt x="17737" y="168"/>
                </a:lnTo>
                <a:lnTo>
                  <a:pt x="17715" y="175"/>
                </a:lnTo>
                <a:lnTo>
                  <a:pt x="17693" y="178"/>
                </a:lnTo>
                <a:lnTo>
                  <a:pt x="17667" y="184"/>
                </a:lnTo>
                <a:lnTo>
                  <a:pt x="17645" y="189"/>
                </a:lnTo>
                <a:lnTo>
                  <a:pt x="17636" y="191"/>
                </a:lnTo>
                <a:lnTo>
                  <a:pt x="17440" y="351"/>
                </a:lnTo>
                <a:lnTo>
                  <a:pt x="17424" y="362"/>
                </a:lnTo>
                <a:lnTo>
                  <a:pt x="17386" y="389"/>
                </a:lnTo>
                <a:lnTo>
                  <a:pt x="17347" y="417"/>
                </a:lnTo>
                <a:lnTo>
                  <a:pt x="17322" y="436"/>
                </a:lnTo>
                <a:lnTo>
                  <a:pt x="17309" y="451"/>
                </a:lnTo>
                <a:lnTo>
                  <a:pt x="17294" y="471"/>
                </a:lnTo>
                <a:lnTo>
                  <a:pt x="17282" y="489"/>
                </a:lnTo>
                <a:lnTo>
                  <a:pt x="17276" y="495"/>
                </a:lnTo>
                <a:lnTo>
                  <a:pt x="17265" y="502"/>
                </a:lnTo>
                <a:lnTo>
                  <a:pt x="17238" y="516"/>
                </a:lnTo>
                <a:lnTo>
                  <a:pt x="17223" y="520"/>
                </a:lnTo>
                <a:lnTo>
                  <a:pt x="17209" y="523"/>
                </a:lnTo>
                <a:lnTo>
                  <a:pt x="17202" y="525"/>
                </a:lnTo>
                <a:lnTo>
                  <a:pt x="17196" y="523"/>
                </a:lnTo>
                <a:lnTo>
                  <a:pt x="17191" y="522"/>
                </a:lnTo>
                <a:lnTo>
                  <a:pt x="17187" y="519"/>
                </a:lnTo>
                <a:lnTo>
                  <a:pt x="17185" y="514"/>
                </a:lnTo>
                <a:lnTo>
                  <a:pt x="17183" y="509"/>
                </a:lnTo>
                <a:lnTo>
                  <a:pt x="17183" y="502"/>
                </a:lnTo>
                <a:lnTo>
                  <a:pt x="17183" y="494"/>
                </a:lnTo>
                <a:lnTo>
                  <a:pt x="17184" y="486"/>
                </a:lnTo>
                <a:lnTo>
                  <a:pt x="17186" y="478"/>
                </a:lnTo>
                <a:lnTo>
                  <a:pt x="17188" y="469"/>
                </a:lnTo>
                <a:lnTo>
                  <a:pt x="17192" y="460"/>
                </a:lnTo>
                <a:lnTo>
                  <a:pt x="17200" y="442"/>
                </a:lnTo>
                <a:lnTo>
                  <a:pt x="17209" y="425"/>
                </a:lnTo>
                <a:lnTo>
                  <a:pt x="17213" y="417"/>
                </a:lnTo>
                <a:lnTo>
                  <a:pt x="17219" y="410"/>
                </a:lnTo>
                <a:lnTo>
                  <a:pt x="17223" y="405"/>
                </a:lnTo>
                <a:lnTo>
                  <a:pt x="17229" y="400"/>
                </a:lnTo>
                <a:lnTo>
                  <a:pt x="17242" y="390"/>
                </a:lnTo>
                <a:lnTo>
                  <a:pt x="17264" y="374"/>
                </a:lnTo>
                <a:lnTo>
                  <a:pt x="17288" y="356"/>
                </a:lnTo>
                <a:lnTo>
                  <a:pt x="17316" y="336"/>
                </a:lnTo>
                <a:lnTo>
                  <a:pt x="17345" y="315"/>
                </a:lnTo>
                <a:lnTo>
                  <a:pt x="17372" y="295"/>
                </a:lnTo>
                <a:lnTo>
                  <a:pt x="17395" y="278"/>
                </a:lnTo>
                <a:lnTo>
                  <a:pt x="17413" y="263"/>
                </a:lnTo>
                <a:lnTo>
                  <a:pt x="17421" y="258"/>
                </a:lnTo>
                <a:lnTo>
                  <a:pt x="17427" y="251"/>
                </a:lnTo>
                <a:lnTo>
                  <a:pt x="17433" y="243"/>
                </a:lnTo>
                <a:lnTo>
                  <a:pt x="17438" y="235"/>
                </a:lnTo>
                <a:lnTo>
                  <a:pt x="17448" y="221"/>
                </a:lnTo>
                <a:lnTo>
                  <a:pt x="17455" y="205"/>
                </a:lnTo>
                <a:lnTo>
                  <a:pt x="17465" y="180"/>
                </a:lnTo>
                <a:lnTo>
                  <a:pt x="17467" y="170"/>
                </a:lnTo>
                <a:lnTo>
                  <a:pt x="17457" y="158"/>
                </a:lnTo>
                <a:lnTo>
                  <a:pt x="17430" y="130"/>
                </a:lnTo>
                <a:lnTo>
                  <a:pt x="17412" y="114"/>
                </a:lnTo>
                <a:lnTo>
                  <a:pt x="17393" y="99"/>
                </a:lnTo>
                <a:lnTo>
                  <a:pt x="17383" y="92"/>
                </a:lnTo>
                <a:lnTo>
                  <a:pt x="17373" y="85"/>
                </a:lnTo>
                <a:lnTo>
                  <a:pt x="17363" y="80"/>
                </a:lnTo>
                <a:lnTo>
                  <a:pt x="17354" y="75"/>
                </a:lnTo>
                <a:lnTo>
                  <a:pt x="17333" y="66"/>
                </a:lnTo>
                <a:lnTo>
                  <a:pt x="17312" y="55"/>
                </a:lnTo>
                <a:lnTo>
                  <a:pt x="17291" y="43"/>
                </a:lnTo>
                <a:lnTo>
                  <a:pt x="17272" y="30"/>
                </a:lnTo>
                <a:lnTo>
                  <a:pt x="17238" y="10"/>
                </a:lnTo>
                <a:lnTo>
                  <a:pt x="17221" y="0"/>
                </a:lnTo>
                <a:lnTo>
                  <a:pt x="17216" y="0"/>
                </a:lnTo>
                <a:lnTo>
                  <a:pt x="17212" y="2"/>
                </a:lnTo>
                <a:lnTo>
                  <a:pt x="17209" y="4"/>
                </a:lnTo>
                <a:lnTo>
                  <a:pt x="17206" y="9"/>
                </a:lnTo>
                <a:lnTo>
                  <a:pt x="17204" y="16"/>
                </a:lnTo>
                <a:lnTo>
                  <a:pt x="17204" y="22"/>
                </a:lnTo>
                <a:lnTo>
                  <a:pt x="17206" y="31"/>
                </a:lnTo>
                <a:lnTo>
                  <a:pt x="17210" y="41"/>
                </a:lnTo>
                <a:lnTo>
                  <a:pt x="17225" y="68"/>
                </a:lnTo>
                <a:lnTo>
                  <a:pt x="17243" y="102"/>
                </a:lnTo>
                <a:lnTo>
                  <a:pt x="17251" y="119"/>
                </a:lnTo>
                <a:lnTo>
                  <a:pt x="17258" y="136"/>
                </a:lnTo>
                <a:lnTo>
                  <a:pt x="17259" y="143"/>
                </a:lnTo>
                <a:lnTo>
                  <a:pt x="17260" y="151"/>
                </a:lnTo>
                <a:lnTo>
                  <a:pt x="17260" y="158"/>
                </a:lnTo>
                <a:lnTo>
                  <a:pt x="17260" y="164"/>
                </a:lnTo>
                <a:lnTo>
                  <a:pt x="17254" y="179"/>
                </a:lnTo>
                <a:lnTo>
                  <a:pt x="17243" y="201"/>
                </a:lnTo>
                <a:lnTo>
                  <a:pt x="17231" y="224"/>
                </a:lnTo>
                <a:lnTo>
                  <a:pt x="17216" y="249"/>
                </a:lnTo>
                <a:lnTo>
                  <a:pt x="17191" y="293"/>
                </a:lnTo>
                <a:lnTo>
                  <a:pt x="17179" y="312"/>
                </a:lnTo>
                <a:lnTo>
                  <a:pt x="17176" y="317"/>
                </a:lnTo>
                <a:lnTo>
                  <a:pt x="17167" y="331"/>
                </a:lnTo>
                <a:lnTo>
                  <a:pt x="17158" y="349"/>
                </a:lnTo>
                <a:lnTo>
                  <a:pt x="17150" y="368"/>
                </a:lnTo>
                <a:lnTo>
                  <a:pt x="17147" y="375"/>
                </a:lnTo>
                <a:lnTo>
                  <a:pt x="17146" y="384"/>
                </a:lnTo>
                <a:lnTo>
                  <a:pt x="17144" y="392"/>
                </a:lnTo>
                <a:lnTo>
                  <a:pt x="17144" y="399"/>
                </a:lnTo>
                <a:lnTo>
                  <a:pt x="17146" y="409"/>
                </a:lnTo>
                <a:lnTo>
                  <a:pt x="17146" y="412"/>
                </a:lnTo>
                <a:close/>
                <a:moveTo>
                  <a:pt x="17337" y="1014"/>
                </a:moveTo>
                <a:lnTo>
                  <a:pt x="17325" y="1020"/>
                </a:lnTo>
                <a:lnTo>
                  <a:pt x="17297" y="1031"/>
                </a:lnTo>
                <a:lnTo>
                  <a:pt x="17278" y="1038"/>
                </a:lnTo>
                <a:lnTo>
                  <a:pt x="17258" y="1045"/>
                </a:lnTo>
                <a:lnTo>
                  <a:pt x="17236" y="1049"/>
                </a:lnTo>
                <a:lnTo>
                  <a:pt x="17214" y="1051"/>
                </a:lnTo>
                <a:lnTo>
                  <a:pt x="17191" y="1054"/>
                </a:lnTo>
                <a:lnTo>
                  <a:pt x="17165" y="1056"/>
                </a:lnTo>
                <a:lnTo>
                  <a:pt x="17138" y="1058"/>
                </a:lnTo>
                <a:lnTo>
                  <a:pt x="17111" y="1063"/>
                </a:lnTo>
                <a:lnTo>
                  <a:pt x="17085" y="1067"/>
                </a:lnTo>
                <a:lnTo>
                  <a:pt x="17061" y="1074"/>
                </a:lnTo>
                <a:lnTo>
                  <a:pt x="17051" y="1078"/>
                </a:lnTo>
                <a:lnTo>
                  <a:pt x="17041" y="1083"/>
                </a:lnTo>
                <a:lnTo>
                  <a:pt x="17032" y="1087"/>
                </a:lnTo>
                <a:lnTo>
                  <a:pt x="17025" y="1093"/>
                </a:lnTo>
                <a:lnTo>
                  <a:pt x="17007" y="1110"/>
                </a:lnTo>
                <a:lnTo>
                  <a:pt x="16984" y="1135"/>
                </a:lnTo>
                <a:lnTo>
                  <a:pt x="16956" y="1166"/>
                </a:lnTo>
                <a:lnTo>
                  <a:pt x="16926" y="1197"/>
                </a:lnTo>
                <a:lnTo>
                  <a:pt x="16898" y="1227"/>
                </a:lnTo>
                <a:lnTo>
                  <a:pt x="16875" y="1253"/>
                </a:lnTo>
                <a:lnTo>
                  <a:pt x="16859" y="1271"/>
                </a:lnTo>
                <a:lnTo>
                  <a:pt x="16853" y="1278"/>
                </a:lnTo>
                <a:lnTo>
                  <a:pt x="16670" y="1506"/>
                </a:lnTo>
                <a:lnTo>
                  <a:pt x="16653" y="1554"/>
                </a:lnTo>
                <a:lnTo>
                  <a:pt x="16658" y="1554"/>
                </a:lnTo>
                <a:lnTo>
                  <a:pt x="16671" y="1551"/>
                </a:lnTo>
                <a:lnTo>
                  <a:pt x="16689" y="1548"/>
                </a:lnTo>
                <a:lnTo>
                  <a:pt x="16713" y="1541"/>
                </a:lnTo>
                <a:lnTo>
                  <a:pt x="16726" y="1537"/>
                </a:lnTo>
                <a:lnTo>
                  <a:pt x="16740" y="1531"/>
                </a:lnTo>
                <a:lnTo>
                  <a:pt x="16753" y="1526"/>
                </a:lnTo>
                <a:lnTo>
                  <a:pt x="16768" y="1518"/>
                </a:lnTo>
                <a:lnTo>
                  <a:pt x="16781" y="1510"/>
                </a:lnTo>
                <a:lnTo>
                  <a:pt x="16796" y="1500"/>
                </a:lnTo>
                <a:lnTo>
                  <a:pt x="16809" y="1489"/>
                </a:lnTo>
                <a:lnTo>
                  <a:pt x="16822" y="1477"/>
                </a:lnTo>
                <a:lnTo>
                  <a:pt x="16848" y="1450"/>
                </a:lnTo>
                <a:lnTo>
                  <a:pt x="16875" y="1422"/>
                </a:lnTo>
                <a:lnTo>
                  <a:pt x="16902" y="1396"/>
                </a:lnTo>
                <a:lnTo>
                  <a:pt x="16927" y="1369"/>
                </a:lnTo>
                <a:lnTo>
                  <a:pt x="16953" y="1343"/>
                </a:lnTo>
                <a:lnTo>
                  <a:pt x="16977" y="1319"/>
                </a:lnTo>
                <a:lnTo>
                  <a:pt x="16998" y="1299"/>
                </a:lnTo>
                <a:lnTo>
                  <a:pt x="17017" y="1285"/>
                </a:lnTo>
                <a:lnTo>
                  <a:pt x="17037" y="1270"/>
                </a:lnTo>
                <a:lnTo>
                  <a:pt x="17061" y="1254"/>
                </a:lnTo>
                <a:lnTo>
                  <a:pt x="17089" y="1237"/>
                </a:lnTo>
                <a:lnTo>
                  <a:pt x="17119" y="1222"/>
                </a:lnTo>
                <a:lnTo>
                  <a:pt x="17146" y="1206"/>
                </a:lnTo>
                <a:lnTo>
                  <a:pt x="17169" y="1192"/>
                </a:lnTo>
                <a:lnTo>
                  <a:pt x="17179" y="1185"/>
                </a:lnTo>
                <a:lnTo>
                  <a:pt x="17186" y="1179"/>
                </a:lnTo>
                <a:lnTo>
                  <a:pt x="17192" y="1175"/>
                </a:lnTo>
                <a:lnTo>
                  <a:pt x="17195" y="1170"/>
                </a:lnTo>
                <a:lnTo>
                  <a:pt x="17203" y="1160"/>
                </a:lnTo>
                <a:lnTo>
                  <a:pt x="17216" y="1147"/>
                </a:lnTo>
                <a:lnTo>
                  <a:pt x="17234" y="1132"/>
                </a:lnTo>
                <a:lnTo>
                  <a:pt x="17254" y="1116"/>
                </a:lnTo>
                <a:lnTo>
                  <a:pt x="17288" y="1091"/>
                </a:lnTo>
                <a:lnTo>
                  <a:pt x="17303" y="1078"/>
                </a:lnTo>
                <a:lnTo>
                  <a:pt x="17309" y="1074"/>
                </a:lnTo>
                <a:lnTo>
                  <a:pt x="17322" y="1063"/>
                </a:lnTo>
                <a:lnTo>
                  <a:pt x="17329" y="1056"/>
                </a:lnTo>
                <a:lnTo>
                  <a:pt x="17334" y="1048"/>
                </a:lnTo>
                <a:lnTo>
                  <a:pt x="17340" y="1041"/>
                </a:lnTo>
                <a:lnTo>
                  <a:pt x="17342" y="1036"/>
                </a:lnTo>
                <a:lnTo>
                  <a:pt x="17343" y="1030"/>
                </a:lnTo>
                <a:lnTo>
                  <a:pt x="17343" y="1026"/>
                </a:lnTo>
                <a:lnTo>
                  <a:pt x="17342" y="1022"/>
                </a:lnTo>
                <a:lnTo>
                  <a:pt x="17341" y="1019"/>
                </a:lnTo>
                <a:lnTo>
                  <a:pt x="17338" y="1016"/>
                </a:lnTo>
                <a:lnTo>
                  <a:pt x="17337" y="1014"/>
                </a:lnTo>
                <a:close/>
                <a:moveTo>
                  <a:pt x="17019" y="517"/>
                </a:moveTo>
                <a:lnTo>
                  <a:pt x="17012" y="525"/>
                </a:lnTo>
                <a:lnTo>
                  <a:pt x="16996" y="546"/>
                </a:lnTo>
                <a:lnTo>
                  <a:pt x="16987" y="560"/>
                </a:lnTo>
                <a:lnTo>
                  <a:pt x="16979" y="578"/>
                </a:lnTo>
                <a:lnTo>
                  <a:pt x="16975" y="588"/>
                </a:lnTo>
                <a:lnTo>
                  <a:pt x="16971" y="600"/>
                </a:lnTo>
                <a:lnTo>
                  <a:pt x="16969" y="611"/>
                </a:lnTo>
                <a:lnTo>
                  <a:pt x="16967" y="622"/>
                </a:lnTo>
                <a:lnTo>
                  <a:pt x="16966" y="634"/>
                </a:lnTo>
                <a:lnTo>
                  <a:pt x="16966" y="646"/>
                </a:lnTo>
                <a:lnTo>
                  <a:pt x="16967" y="657"/>
                </a:lnTo>
                <a:lnTo>
                  <a:pt x="16969" y="667"/>
                </a:lnTo>
                <a:lnTo>
                  <a:pt x="16971" y="676"/>
                </a:lnTo>
                <a:lnTo>
                  <a:pt x="16975" y="686"/>
                </a:lnTo>
                <a:lnTo>
                  <a:pt x="16978" y="694"/>
                </a:lnTo>
                <a:lnTo>
                  <a:pt x="16981" y="702"/>
                </a:lnTo>
                <a:lnTo>
                  <a:pt x="16996" y="724"/>
                </a:lnTo>
                <a:lnTo>
                  <a:pt x="17003" y="732"/>
                </a:lnTo>
                <a:lnTo>
                  <a:pt x="17125" y="583"/>
                </a:lnTo>
                <a:lnTo>
                  <a:pt x="17113" y="587"/>
                </a:lnTo>
                <a:lnTo>
                  <a:pt x="17085" y="596"/>
                </a:lnTo>
                <a:lnTo>
                  <a:pt x="17055" y="605"/>
                </a:lnTo>
                <a:lnTo>
                  <a:pt x="17035" y="610"/>
                </a:lnTo>
                <a:lnTo>
                  <a:pt x="17031" y="609"/>
                </a:lnTo>
                <a:lnTo>
                  <a:pt x="17026" y="606"/>
                </a:lnTo>
                <a:lnTo>
                  <a:pt x="17022" y="603"/>
                </a:lnTo>
                <a:lnTo>
                  <a:pt x="17019" y="599"/>
                </a:lnTo>
                <a:lnTo>
                  <a:pt x="17016" y="594"/>
                </a:lnTo>
                <a:lnTo>
                  <a:pt x="17015" y="588"/>
                </a:lnTo>
                <a:lnTo>
                  <a:pt x="17016" y="585"/>
                </a:lnTo>
                <a:lnTo>
                  <a:pt x="17017" y="583"/>
                </a:lnTo>
                <a:lnTo>
                  <a:pt x="17019" y="580"/>
                </a:lnTo>
                <a:lnTo>
                  <a:pt x="17021" y="577"/>
                </a:lnTo>
                <a:lnTo>
                  <a:pt x="17031" y="566"/>
                </a:lnTo>
                <a:lnTo>
                  <a:pt x="17039" y="556"/>
                </a:lnTo>
                <a:lnTo>
                  <a:pt x="17040" y="551"/>
                </a:lnTo>
                <a:lnTo>
                  <a:pt x="17041" y="547"/>
                </a:lnTo>
                <a:lnTo>
                  <a:pt x="17041" y="543"/>
                </a:lnTo>
                <a:lnTo>
                  <a:pt x="17040" y="537"/>
                </a:lnTo>
                <a:lnTo>
                  <a:pt x="17034" y="529"/>
                </a:lnTo>
                <a:lnTo>
                  <a:pt x="17028" y="522"/>
                </a:lnTo>
                <a:lnTo>
                  <a:pt x="17022" y="518"/>
                </a:lnTo>
                <a:lnTo>
                  <a:pt x="17019" y="517"/>
                </a:lnTo>
                <a:close/>
                <a:moveTo>
                  <a:pt x="17028" y="1022"/>
                </a:moveTo>
                <a:lnTo>
                  <a:pt x="17031" y="1013"/>
                </a:lnTo>
                <a:lnTo>
                  <a:pt x="17044" y="990"/>
                </a:lnTo>
                <a:lnTo>
                  <a:pt x="17055" y="974"/>
                </a:lnTo>
                <a:lnTo>
                  <a:pt x="17068" y="957"/>
                </a:lnTo>
                <a:lnTo>
                  <a:pt x="17086" y="938"/>
                </a:lnTo>
                <a:lnTo>
                  <a:pt x="17106" y="919"/>
                </a:lnTo>
                <a:lnTo>
                  <a:pt x="17146" y="886"/>
                </a:lnTo>
                <a:lnTo>
                  <a:pt x="17173" y="862"/>
                </a:lnTo>
                <a:lnTo>
                  <a:pt x="17188" y="849"/>
                </a:lnTo>
                <a:lnTo>
                  <a:pt x="17193" y="844"/>
                </a:lnTo>
                <a:lnTo>
                  <a:pt x="17237" y="846"/>
                </a:lnTo>
                <a:lnTo>
                  <a:pt x="17278" y="900"/>
                </a:lnTo>
                <a:lnTo>
                  <a:pt x="17269" y="909"/>
                </a:lnTo>
                <a:lnTo>
                  <a:pt x="17245" y="933"/>
                </a:lnTo>
                <a:lnTo>
                  <a:pt x="17229" y="946"/>
                </a:lnTo>
                <a:lnTo>
                  <a:pt x="17210" y="961"/>
                </a:lnTo>
                <a:lnTo>
                  <a:pt x="17188" y="975"/>
                </a:lnTo>
                <a:lnTo>
                  <a:pt x="17166" y="988"/>
                </a:lnTo>
                <a:lnTo>
                  <a:pt x="17155" y="993"/>
                </a:lnTo>
                <a:lnTo>
                  <a:pt x="17143" y="998"/>
                </a:lnTo>
                <a:lnTo>
                  <a:pt x="17131" y="1002"/>
                </a:lnTo>
                <a:lnTo>
                  <a:pt x="17120" y="1007"/>
                </a:lnTo>
                <a:lnTo>
                  <a:pt x="17096" y="1012"/>
                </a:lnTo>
                <a:lnTo>
                  <a:pt x="17075" y="1017"/>
                </a:lnTo>
                <a:lnTo>
                  <a:pt x="17041" y="1021"/>
                </a:lnTo>
                <a:lnTo>
                  <a:pt x="17028" y="1022"/>
                </a:lnTo>
                <a:close/>
                <a:moveTo>
                  <a:pt x="17264" y="759"/>
                </a:moveTo>
                <a:lnTo>
                  <a:pt x="17267" y="766"/>
                </a:lnTo>
                <a:lnTo>
                  <a:pt x="17274" y="780"/>
                </a:lnTo>
                <a:lnTo>
                  <a:pt x="17283" y="799"/>
                </a:lnTo>
                <a:lnTo>
                  <a:pt x="17288" y="817"/>
                </a:lnTo>
                <a:lnTo>
                  <a:pt x="17293" y="834"/>
                </a:lnTo>
                <a:lnTo>
                  <a:pt x="17297" y="849"/>
                </a:lnTo>
                <a:lnTo>
                  <a:pt x="17301" y="859"/>
                </a:lnTo>
                <a:lnTo>
                  <a:pt x="17302" y="863"/>
                </a:lnTo>
                <a:lnTo>
                  <a:pt x="17310" y="852"/>
                </a:lnTo>
                <a:lnTo>
                  <a:pt x="17328" y="826"/>
                </a:lnTo>
                <a:lnTo>
                  <a:pt x="17338" y="809"/>
                </a:lnTo>
                <a:lnTo>
                  <a:pt x="17347" y="792"/>
                </a:lnTo>
                <a:lnTo>
                  <a:pt x="17355" y="776"/>
                </a:lnTo>
                <a:lnTo>
                  <a:pt x="17359" y="759"/>
                </a:lnTo>
                <a:lnTo>
                  <a:pt x="17361" y="744"/>
                </a:lnTo>
                <a:lnTo>
                  <a:pt x="17364" y="731"/>
                </a:lnTo>
                <a:lnTo>
                  <a:pt x="17364" y="718"/>
                </a:lnTo>
                <a:lnTo>
                  <a:pt x="17363" y="706"/>
                </a:lnTo>
                <a:lnTo>
                  <a:pt x="17361" y="696"/>
                </a:lnTo>
                <a:lnTo>
                  <a:pt x="17358" y="688"/>
                </a:lnTo>
                <a:lnTo>
                  <a:pt x="17356" y="685"/>
                </a:lnTo>
                <a:lnTo>
                  <a:pt x="17354" y="683"/>
                </a:lnTo>
                <a:lnTo>
                  <a:pt x="17351" y="680"/>
                </a:lnTo>
                <a:lnTo>
                  <a:pt x="17349" y="678"/>
                </a:lnTo>
                <a:lnTo>
                  <a:pt x="17346" y="678"/>
                </a:lnTo>
                <a:lnTo>
                  <a:pt x="17341" y="679"/>
                </a:lnTo>
                <a:lnTo>
                  <a:pt x="17337" y="682"/>
                </a:lnTo>
                <a:lnTo>
                  <a:pt x="17331" y="684"/>
                </a:lnTo>
                <a:lnTo>
                  <a:pt x="17319" y="693"/>
                </a:lnTo>
                <a:lnTo>
                  <a:pt x="17306" y="703"/>
                </a:lnTo>
                <a:lnTo>
                  <a:pt x="17284" y="723"/>
                </a:lnTo>
                <a:lnTo>
                  <a:pt x="17274" y="732"/>
                </a:lnTo>
                <a:lnTo>
                  <a:pt x="17264" y="759"/>
                </a:lnTo>
                <a:close/>
                <a:moveTo>
                  <a:pt x="17469" y="882"/>
                </a:moveTo>
                <a:lnTo>
                  <a:pt x="17472" y="866"/>
                </a:lnTo>
                <a:lnTo>
                  <a:pt x="17477" y="827"/>
                </a:lnTo>
                <a:lnTo>
                  <a:pt x="17482" y="803"/>
                </a:lnTo>
                <a:lnTo>
                  <a:pt x="17487" y="778"/>
                </a:lnTo>
                <a:lnTo>
                  <a:pt x="17494" y="753"/>
                </a:lnTo>
                <a:lnTo>
                  <a:pt x="17503" y="731"/>
                </a:lnTo>
                <a:lnTo>
                  <a:pt x="17511" y="707"/>
                </a:lnTo>
                <a:lnTo>
                  <a:pt x="17519" y="682"/>
                </a:lnTo>
                <a:lnTo>
                  <a:pt x="17525" y="655"/>
                </a:lnTo>
                <a:lnTo>
                  <a:pt x="17529" y="627"/>
                </a:lnTo>
                <a:lnTo>
                  <a:pt x="17532" y="600"/>
                </a:lnTo>
                <a:lnTo>
                  <a:pt x="17535" y="575"/>
                </a:lnTo>
                <a:lnTo>
                  <a:pt x="17535" y="554"/>
                </a:lnTo>
                <a:lnTo>
                  <a:pt x="17534" y="537"/>
                </a:lnTo>
                <a:lnTo>
                  <a:pt x="17532" y="525"/>
                </a:lnTo>
                <a:lnTo>
                  <a:pt x="17529" y="512"/>
                </a:lnTo>
                <a:lnTo>
                  <a:pt x="17527" y="502"/>
                </a:lnTo>
                <a:lnTo>
                  <a:pt x="17525" y="494"/>
                </a:lnTo>
                <a:lnTo>
                  <a:pt x="17519" y="483"/>
                </a:lnTo>
                <a:lnTo>
                  <a:pt x="17518" y="480"/>
                </a:lnTo>
                <a:lnTo>
                  <a:pt x="17442" y="473"/>
                </a:lnTo>
                <a:lnTo>
                  <a:pt x="17441" y="470"/>
                </a:lnTo>
                <a:lnTo>
                  <a:pt x="17438" y="461"/>
                </a:lnTo>
                <a:lnTo>
                  <a:pt x="17438" y="455"/>
                </a:lnTo>
                <a:lnTo>
                  <a:pt x="17439" y="447"/>
                </a:lnTo>
                <a:lnTo>
                  <a:pt x="17441" y="441"/>
                </a:lnTo>
                <a:lnTo>
                  <a:pt x="17447" y="432"/>
                </a:lnTo>
                <a:lnTo>
                  <a:pt x="17455" y="420"/>
                </a:lnTo>
                <a:lnTo>
                  <a:pt x="17465" y="405"/>
                </a:lnTo>
                <a:lnTo>
                  <a:pt x="17480" y="384"/>
                </a:lnTo>
                <a:lnTo>
                  <a:pt x="17498" y="363"/>
                </a:lnTo>
                <a:lnTo>
                  <a:pt x="17508" y="351"/>
                </a:lnTo>
                <a:lnTo>
                  <a:pt x="17520" y="340"/>
                </a:lnTo>
                <a:lnTo>
                  <a:pt x="17532" y="328"/>
                </a:lnTo>
                <a:lnTo>
                  <a:pt x="17547" y="316"/>
                </a:lnTo>
                <a:lnTo>
                  <a:pt x="17563" y="305"/>
                </a:lnTo>
                <a:lnTo>
                  <a:pt x="17580" y="294"/>
                </a:lnTo>
                <a:lnTo>
                  <a:pt x="17598" y="284"/>
                </a:lnTo>
                <a:lnTo>
                  <a:pt x="17617" y="273"/>
                </a:lnTo>
                <a:lnTo>
                  <a:pt x="17654" y="258"/>
                </a:lnTo>
                <a:lnTo>
                  <a:pt x="17683" y="245"/>
                </a:lnTo>
                <a:lnTo>
                  <a:pt x="17707" y="237"/>
                </a:lnTo>
                <a:lnTo>
                  <a:pt x="17725" y="231"/>
                </a:lnTo>
                <a:lnTo>
                  <a:pt x="17746" y="226"/>
                </a:lnTo>
                <a:lnTo>
                  <a:pt x="17752" y="226"/>
                </a:lnTo>
                <a:lnTo>
                  <a:pt x="17757" y="226"/>
                </a:lnTo>
                <a:lnTo>
                  <a:pt x="17770" y="228"/>
                </a:lnTo>
                <a:lnTo>
                  <a:pt x="17784" y="228"/>
                </a:lnTo>
                <a:lnTo>
                  <a:pt x="17795" y="226"/>
                </a:lnTo>
                <a:lnTo>
                  <a:pt x="17816" y="219"/>
                </a:lnTo>
                <a:lnTo>
                  <a:pt x="17828" y="214"/>
                </a:lnTo>
                <a:lnTo>
                  <a:pt x="17825" y="230"/>
                </a:lnTo>
                <a:lnTo>
                  <a:pt x="17815" y="268"/>
                </a:lnTo>
                <a:lnTo>
                  <a:pt x="17803" y="310"/>
                </a:lnTo>
                <a:lnTo>
                  <a:pt x="17793" y="341"/>
                </a:lnTo>
                <a:lnTo>
                  <a:pt x="17784" y="361"/>
                </a:lnTo>
                <a:lnTo>
                  <a:pt x="17767" y="398"/>
                </a:lnTo>
                <a:lnTo>
                  <a:pt x="17746" y="448"/>
                </a:lnTo>
                <a:lnTo>
                  <a:pt x="17720" y="504"/>
                </a:lnTo>
                <a:lnTo>
                  <a:pt x="17694" y="562"/>
                </a:lnTo>
                <a:lnTo>
                  <a:pt x="17671" y="614"/>
                </a:lnTo>
                <a:lnTo>
                  <a:pt x="17652" y="657"/>
                </a:lnTo>
                <a:lnTo>
                  <a:pt x="17639" y="683"/>
                </a:lnTo>
                <a:lnTo>
                  <a:pt x="17631" y="698"/>
                </a:lnTo>
                <a:lnTo>
                  <a:pt x="17621" y="715"/>
                </a:lnTo>
                <a:lnTo>
                  <a:pt x="17610" y="730"/>
                </a:lnTo>
                <a:lnTo>
                  <a:pt x="17600" y="744"/>
                </a:lnTo>
                <a:lnTo>
                  <a:pt x="17590" y="758"/>
                </a:lnTo>
                <a:lnTo>
                  <a:pt x="17581" y="769"/>
                </a:lnTo>
                <a:lnTo>
                  <a:pt x="17574" y="780"/>
                </a:lnTo>
                <a:lnTo>
                  <a:pt x="17569" y="788"/>
                </a:lnTo>
                <a:lnTo>
                  <a:pt x="17559" y="808"/>
                </a:lnTo>
                <a:lnTo>
                  <a:pt x="17547" y="832"/>
                </a:lnTo>
                <a:lnTo>
                  <a:pt x="17534" y="853"/>
                </a:lnTo>
                <a:lnTo>
                  <a:pt x="17523" y="868"/>
                </a:lnTo>
                <a:lnTo>
                  <a:pt x="17518" y="871"/>
                </a:lnTo>
                <a:lnTo>
                  <a:pt x="17511" y="875"/>
                </a:lnTo>
                <a:lnTo>
                  <a:pt x="17502" y="879"/>
                </a:lnTo>
                <a:lnTo>
                  <a:pt x="17493" y="882"/>
                </a:lnTo>
                <a:lnTo>
                  <a:pt x="17485" y="884"/>
                </a:lnTo>
                <a:lnTo>
                  <a:pt x="17477" y="886"/>
                </a:lnTo>
                <a:lnTo>
                  <a:pt x="17474" y="886"/>
                </a:lnTo>
                <a:lnTo>
                  <a:pt x="17472" y="884"/>
                </a:lnTo>
                <a:lnTo>
                  <a:pt x="17471" y="883"/>
                </a:lnTo>
                <a:lnTo>
                  <a:pt x="17469" y="882"/>
                </a:lnTo>
                <a:close/>
                <a:moveTo>
                  <a:pt x="15103" y="1888"/>
                </a:moveTo>
                <a:lnTo>
                  <a:pt x="15394" y="2080"/>
                </a:lnTo>
                <a:lnTo>
                  <a:pt x="15403" y="2086"/>
                </a:lnTo>
                <a:lnTo>
                  <a:pt x="15425" y="2099"/>
                </a:lnTo>
                <a:lnTo>
                  <a:pt x="15459" y="2118"/>
                </a:lnTo>
                <a:lnTo>
                  <a:pt x="15497" y="2142"/>
                </a:lnTo>
                <a:lnTo>
                  <a:pt x="15538" y="2164"/>
                </a:lnTo>
                <a:lnTo>
                  <a:pt x="15574" y="2186"/>
                </a:lnTo>
                <a:lnTo>
                  <a:pt x="15603" y="2201"/>
                </a:lnTo>
                <a:lnTo>
                  <a:pt x="15620" y="2209"/>
                </a:lnTo>
                <a:lnTo>
                  <a:pt x="15632" y="2213"/>
                </a:lnTo>
                <a:lnTo>
                  <a:pt x="15650" y="2217"/>
                </a:lnTo>
                <a:lnTo>
                  <a:pt x="15670" y="2222"/>
                </a:lnTo>
                <a:lnTo>
                  <a:pt x="15693" y="2226"/>
                </a:lnTo>
                <a:lnTo>
                  <a:pt x="15715" y="2229"/>
                </a:lnTo>
                <a:lnTo>
                  <a:pt x="15737" y="2232"/>
                </a:lnTo>
                <a:lnTo>
                  <a:pt x="15746" y="2232"/>
                </a:lnTo>
                <a:lnTo>
                  <a:pt x="15755" y="2231"/>
                </a:lnTo>
                <a:lnTo>
                  <a:pt x="15761" y="2229"/>
                </a:lnTo>
                <a:lnTo>
                  <a:pt x="15767" y="2228"/>
                </a:lnTo>
                <a:lnTo>
                  <a:pt x="15793" y="2215"/>
                </a:lnTo>
                <a:lnTo>
                  <a:pt x="15822" y="2197"/>
                </a:lnTo>
                <a:lnTo>
                  <a:pt x="15846" y="2182"/>
                </a:lnTo>
                <a:lnTo>
                  <a:pt x="15857" y="2176"/>
                </a:lnTo>
                <a:lnTo>
                  <a:pt x="15862" y="2177"/>
                </a:lnTo>
                <a:lnTo>
                  <a:pt x="15871" y="2178"/>
                </a:lnTo>
                <a:lnTo>
                  <a:pt x="15874" y="2180"/>
                </a:lnTo>
                <a:lnTo>
                  <a:pt x="15876" y="2184"/>
                </a:lnTo>
                <a:lnTo>
                  <a:pt x="15877" y="2186"/>
                </a:lnTo>
                <a:lnTo>
                  <a:pt x="15876" y="2188"/>
                </a:lnTo>
                <a:lnTo>
                  <a:pt x="15875" y="2191"/>
                </a:lnTo>
                <a:lnTo>
                  <a:pt x="15873" y="2195"/>
                </a:lnTo>
                <a:lnTo>
                  <a:pt x="15862" y="2208"/>
                </a:lnTo>
                <a:lnTo>
                  <a:pt x="15838" y="2234"/>
                </a:lnTo>
                <a:lnTo>
                  <a:pt x="15806" y="2266"/>
                </a:lnTo>
                <a:lnTo>
                  <a:pt x="15769" y="2303"/>
                </a:lnTo>
                <a:lnTo>
                  <a:pt x="15730" y="2342"/>
                </a:lnTo>
                <a:lnTo>
                  <a:pt x="15692" y="2377"/>
                </a:lnTo>
                <a:lnTo>
                  <a:pt x="15673" y="2393"/>
                </a:lnTo>
                <a:lnTo>
                  <a:pt x="15656" y="2407"/>
                </a:lnTo>
                <a:lnTo>
                  <a:pt x="15640" y="2419"/>
                </a:lnTo>
                <a:lnTo>
                  <a:pt x="15627" y="2427"/>
                </a:lnTo>
                <a:lnTo>
                  <a:pt x="15601" y="2440"/>
                </a:lnTo>
                <a:lnTo>
                  <a:pt x="15575" y="2453"/>
                </a:lnTo>
                <a:lnTo>
                  <a:pt x="15550" y="2463"/>
                </a:lnTo>
                <a:lnTo>
                  <a:pt x="15526" y="2470"/>
                </a:lnTo>
                <a:lnTo>
                  <a:pt x="15515" y="2474"/>
                </a:lnTo>
                <a:lnTo>
                  <a:pt x="15504" y="2476"/>
                </a:lnTo>
                <a:lnTo>
                  <a:pt x="15494" y="2478"/>
                </a:lnTo>
                <a:lnTo>
                  <a:pt x="15484" y="2478"/>
                </a:lnTo>
                <a:lnTo>
                  <a:pt x="15474" y="2478"/>
                </a:lnTo>
                <a:lnTo>
                  <a:pt x="15465" y="2477"/>
                </a:lnTo>
                <a:lnTo>
                  <a:pt x="15457" y="2476"/>
                </a:lnTo>
                <a:lnTo>
                  <a:pt x="15450" y="2473"/>
                </a:lnTo>
                <a:lnTo>
                  <a:pt x="15441" y="2467"/>
                </a:lnTo>
                <a:lnTo>
                  <a:pt x="15430" y="2457"/>
                </a:lnTo>
                <a:lnTo>
                  <a:pt x="15415" y="2444"/>
                </a:lnTo>
                <a:lnTo>
                  <a:pt x="15399" y="2428"/>
                </a:lnTo>
                <a:lnTo>
                  <a:pt x="15365" y="2389"/>
                </a:lnTo>
                <a:lnTo>
                  <a:pt x="15326" y="2346"/>
                </a:lnTo>
                <a:lnTo>
                  <a:pt x="15290" y="2305"/>
                </a:lnTo>
                <a:lnTo>
                  <a:pt x="15260" y="2269"/>
                </a:lnTo>
                <a:lnTo>
                  <a:pt x="15240" y="2244"/>
                </a:lnTo>
                <a:lnTo>
                  <a:pt x="15232" y="2234"/>
                </a:lnTo>
                <a:lnTo>
                  <a:pt x="15229" y="2228"/>
                </a:lnTo>
                <a:lnTo>
                  <a:pt x="15220" y="2213"/>
                </a:lnTo>
                <a:lnTo>
                  <a:pt x="15207" y="2190"/>
                </a:lnTo>
                <a:lnTo>
                  <a:pt x="15193" y="2163"/>
                </a:lnTo>
                <a:lnTo>
                  <a:pt x="15177" y="2133"/>
                </a:lnTo>
                <a:lnTo>
                  <a:pt x="15161" y="2103"/>
                </a:lnTo>
                <a:lnTo>
                  <a:pt x="15146" y="2075"/>
                </a:lnTo>
                <a:lnTo>
                  <a:pt x="15136" y="2051"/>
                </a:lnTo>
                <a:lnTo>
                  <a:pt x="15128" y="2031"/>
                </a:lnTo>
                <a:lnTo>
                  <a:pt x="15121" y="2011"/>
                </a:lnTo>
                <a:lnTo>
                  <a:pt x="15115" y="1991"/>
                </a:lnTo>
                <a:lnTo>
                  <a:pt x="15109" y="1969"/>
                </a:lnTo>
                <a:lnTo>
                  <a:pt x="15106" y="1949"/>
                </a:lnTo>
                <a:lnTo>
                  <a:pt x="15104" y="1928"/>
                </a:lnTo>
                <a:lnTo>
                  <a:pt x="15103" y="1908"/>
                </a:lnTo>
                <a:lnTo>
                  <a:pt x="15103" y="1888"/>
                </a:lnTo>
                <a:close/>
                <a:moveTo>
                  <a:pt x="14293" y="1734"/>
                </a:moveTo>
                <a:lnTo>
                  <a:pt x="14248" y="1786"/>
                </a:lnTo>
                <a:lnTo>
                  <a:pt x="14250" y="1796"/>
                </a:lnTo>
                <a:lnTo>
                  <a:pt x="14257" y="1817"/>
                </a:lnTo>
                <a:lnTo>
                  <a:pt x="14264" y="1830"/>
                </a:lnTo>
                <a:lnTo>
                  <a:pt x="14272" y="1844"/>
                </a:lnTo>
                <a:lnTo>
                  <a:pt x="14276" y="1851"/>
                </a:lnTo>
                <a:lnTo>
                  <a:pt x="14282" y="1856"/>
                </a:lnTo>
                <a:lnTo>
                  <a:pt x="14287" y="1862"/>
                </a:lnTo>
                <a:lnTo>
                  <a:pt x="14293" y="1867"/>
                </a:lnTo>
                <a:lnTo>
                  <a:pt x="14310" y="1876"/>
                </a:lnTo>
                <a:lnTo>
                  <a:pt x="14331" y="1888"/>
                </a:lnTo>
                <a:lnTo>
                  <a:pt x="14356" y="1898"/>
                </a:lnTo>
                <a:lnTo>
                  <a:pt x="14381" y="1908"/>
                </a:lnTo>
                <a:lnTo>
                  <a:pt x="14422" y="1922"/>
                </a:lnTo>
                <a:lnTo>
                  <a:pt x="14440" y="1929"/>
                </a:lnTo>
                <a:lnTo>
                  <a:pt x="14470" y="1929"/>
                </a:lnTo>
                <a:lnTo>
                  <a:pt x="14492" y="1911"/>
                </a:lnTo>
                <a:lnTo>
                  <a:pt x="14544" y="1869"/>
                </a:lnTo>
                <a:lnTo>
                  <a:pt x="14600" y="1824"/>
                </a:lnTo>
                <a:lnTo>
                  <a:pt x="14636" y="1795"/>
                </a:lnTo>
                <a:lnTo>
                  <a:pt x="14646" y="1787"/>
                </a:lnTo>
                <a:lnTo>
                  <a:pt x="14660" y="1780"/>
                </a:lnTo>
                <a:lnTo>
                  <a:pt x="14673" y="1772"/>
                </a:lnTo>
                <a:lnTo>
                  <a:pt x="14689" y="1765"/>
                </a:lnTo>
                <a:lnTo>
                  <a:pt x="14705" y="1760"/>
                </a:lnTo>
                <a:lnTo>
                  <a:pt x="14720" y="1754"/>
                </a:lnTo>
                <a:lnTo>
                  <a:pt x="14735" y="1750"/>
                </a:lnTo>
                <a:lnTo>
                  <a:pt x="14748" y="1746"/>
                </a:lnTo>
                <a:lnTo>
                  <a:pt x="14774" y="1743"/>
                </a:lnTo>
                <a:lnTo>
                  <a:pt x="14799" y="1741"/>
                </a:lnTo>
                <a:lnTo>
                  <a:pt x="14817" y="1741"/>
                </a:lnTo>
                <a:lnTo>
                  <a:pt x="14825" y="1741"/>
                </a:lnTo>
                <a:lnTo>
                  <a:pt x="14824" y="1750"/>
                </a:lnTo>
                <a:lnTo>
                  <a:pt x="14822" y="1775"/>
                </a:lnTo>
                <a:lnTo>
                  <a:pt x="14817" y="1815"/>
                </a:lnTo>
                <a:lnTo>
                  <a:pt x="14810" y="1862"/>
                </a:lnTo>
                <a:lnTo>
                  <a:pt x="14806" y="1888"/>
                </a:lnTo>
                <a:lnTo>
                  <a:pt x="14800" y="1914"/>
                </a:lnTo>
                <a:lnTo>
                  <a:pt x="14795" y="1940"/>
                </a:lnTo>
                <a:lnTo>
                  <a:pt x="14788" y="1967"/>
                </a:lnTo>
                <a:lnTo>
                  <a:pt x="14781" y="1993"/>
                </a:lnTo>
                <a:lnTo>
                  <a:pt x="14773" y="2016"/>
                </a:lnTo>
                <a:lnTo>
                  <a:pt x="14764" y="2039"/>
                </a:lnTo>
                <a:lnTo>
                  <a:pt x="14754" y="2060"/>
                </a:lnTo>
                <a:lnTo>
                  <a:pt x="14744" y="2079"/>
                </a:lnTo>
                <a:lnTo>
                  <a:pt x="14733" y="2097"/>
                </a:lnTo>
                <a:lnTo>
                  <a:pt x="14721" y="2116"/>
                </a:lnTo>
                <a:lnTo>
                  <a:pt x="14710" y="2134"/>
                </a:lnTo>
                <a:lnTo>
                  <a:pt x="14698" y="2152"/>
                </a:lnTo>
                <a:lnTo>
                  <a:pt x="14684" y="2169"/>
                </a:lnTo>
                <a:lnTo>
                  <a:pt x="14671" y="2185"/>
                </a:lnTo>
                <a:lnTo>
                  <a:pt x="14657" y="2200"/>
                </a:lnTo>
                <a:lnTo>
                  <a:pt x="14643" y="2216"/>
                </a:lnTo>
                <a:lnTo>
                  <a:pt x="14627" y="2229"/>
                </a:lnTo>
                <a:lnTo>
                  <a:pt x="14611" y="2243"/>
                </a:lnTo>
                <a:lnTo>
                  <a:pt x="14594" y="2255"/>
                </a:lnTo>
                <a:lnTo>
                  <a:pt x="14576" y="2266"/>
                </a:lnTo>
                <a:lnTo>
                  <a:pt x="14558" y="2277"/>
                </a:lnTo>
                <a:lnTo>
                  <a:pt x="14539" y="2284"/>
                </a:lnTo>
                <a:lnTo>
                  <a:pt x="14520" y="2292"/>
                </a:lnTo>
                <a:lnTo>
                  <a:pt x="14500" y="2298"/>
                </a:lnTo>
                <a:lnTo>
                  <a:pt x="14481" y="2302"/>
                </a:lnTo>
                <a:lnTo>
                  <a:pt x="14464" y="2306"/>
                </a:lnTo>
                <a:lnTo>
                  <a:pt x="14447" y="2309"/>
                </a:lnTo>
                <a:lnTo>
                  <a:pt x="14431" y="2310"/>
                </a:lnTo>
                <a:lnTo>
                  <a:pt x="14418" y="2311"/>
                </a:lnTo>
                <a:lnTo>
                  <a:pt x="14404" y="2311"/>
                </a:lnTo>
                <a:lnTo>
                  <a:pt x="14393" y="2310"/>
                </a:lnTo>
                <a:lnTo>
                  <a:pt x="14373" y="2309"/>
                </a:lnTo>
                <a:lnTo>
                  <a:pt x="14359" y="2306"/>
                </a:lnTo>
                <a:lnTo>
                  <a:pt x="14350" y="2303"/>
                </a:lnTo>
                <a:lnTo>
                  <a:pt x="14347" y="2302"/>
                </a:lnTo>
                <a:lnTo>
                  <a:pt x="14250" y="2263"/>
                </a:lnTo>
                <a:lnTo>
                  <a:pt x="14246" y="2270"/>
                </a:lnTo>
                <a:lnTo>
                  <a:pt x="14237" y="2287"/>
                </a:lnTo>
                <a:lnTo>
                  <a:pt x="14233" y="2298"/>
                </a:lnTo>
                <a:lnTo>
                  <a:pt x="14231" y="2309"/>
                </a:lnTo>
                <a:lnTo>
                  <a:pt x="14231" y="2314"/>
                </a:lnTo>
                <a:lnTo>
                  <a:pt x="14231" y="2319"/>
                </a:lnTo>
                <a:lnTo>
                  <a:pt x="14233" y="2325"/>
                </a:lnTo>
                <a:lnTo>
                  <a:pt x="14236" y="2329"/>
                </a:lnTo>
                <a:lnTo>
                  <a:pt x="14242" y="2339"/>
                </a:lnTo>
                <a:lnTo>
                  <a:pt x="14251" y="2351"/>
                </a:lnTo>
                <a:lnTo>
                  <a:pt x="14257" y="2356"/>
                </a:lnTo>
                <a:lnTo>
                  <a:pt x="14264" y="2362"/>
                </a:lnTo>
                <a:lnTo>
                  <a:pt x="14272" y="2366"/>
                </a:lnTo>
                <a:lnTo>
                  <a:pt x="14281" y="2372"/>
                </a:lnTo>
                <a:lnTo>
                  <a:pt x="14291" y="2376"/>
                </a:lnTo>
                <a:lnTo>
                  <a:pt x="14302" y="2380"/>
                </a:lnTo>
                <a:lnTo>
                  <a:pt x="14314" y="2383"/>
                </a:lnTo>
                <a:lnTo>
                  <a:pt x="14328" y="2385"/>
                </a:lnTo>
                <a:lnTo>
                  <a:pt x="14343" y="2388"/>
                </a:lnTo>
                <a:lnTo>
                  <a:pt x="14358" y="2388"/>
                </a:lnTo>
                <a:lnTo>
                  <a:pt x="14376" y="2388"/>
                </a:lnTo>
                <a:lnTo>
                  <a:pt x="14395" y="2385"/>
                </a:lnTo>
                <a:lnTo>
                  <a:pt x="14416" y="2383"/>
                </a:lnTo>
                <a:lnTo>
                  <a:pt x="14437" y="2379"/>
                </a:lnTo>
                <a:lnTo>
                  <a:pt x="14459" y="2373"/>
                </a:lnTo>
                <a:lnTo>
                  <a:pt x="14483" y="2367"/>
                </a:lnTo>
                <a:lnTo>
                  <a:pt x="14529" y="2354"/>
                </a:lnTo>
                <a:lnTo>
                  <a:pt x="14574" y="2339"/>
                </a:lnTo>
                <a:lnTo>
                  <a:pt x="14616" y="2325"/>
                </a:lnTo>
                <a:lnTo>
                  <a:pt x="14651" y="2311"/>
                </a:lnTo>
                <a:lnTo>
                  <a:pt x="14678" y="2300"/>
                </a:lnTo>
                <a:lnTo>
                  <a:pt x="14694" y="2292"/>
                </a:lnTo>
                <a:lnTo>
                  <a:pt x="14700" y="2288"/>
                </a:lnTo>
                <a:lnTo>
                  <a:pt x="14707" y="2282"/>
                </a:lnTo>
                <a:lnTo>
                  <a:pt x="14715" y="2274"/>
                </a:lnTo>
                <a:lnTo>
                  <a:pt x="14724" y="2265"/>
                </a:lnTo>
                <a:lnTo>
                  <a:pt x="14745" y="2241"/>
                </a:lnTo>
                <a:lnTo>
                  <a:pt x="14766" y="2210"/>
                </a:lnTo>
                <a:lnTo>
                  <a:pt x="14778" y="2194"/>
                </a:lnTo>
                <a:lnTo>
                  <a:pt x="14789" y="2176"/>
                </a:lnTo>
                <a:lnTo>
                  <a:pt x="14800" y="2157"/>
                </a:lnTo>
                <a:lnTo>
                  <a:pt x="14810" y="2136"/>
                </a:lnTo>
                <a:lnTo>
                  <a:pt x="14820" y="2116"/>
                </a:lnTo>
                <a:lnTo>
                  <a:pt x="14831" y="2095"/>
                </a:lnTo>
                <a:lnTo>
                  <a:pt x="14838" y="2074"/>
                </a:lnTo>
                <a:lnTo>
                  <a:pt x="14845" y="2051"/>
                </a:lnTo>
                <a:lnTo>
                  <a:pt x="14859" y="2004"/>
                </a:lnTo>
                <a:lnTo>
                  <a:pt x="14873" y="1953"/>
                </a:lnTo>
                <a:lnTo>
                  <a:pt x="14888" y="1900"/>
                </a:lnTo>
                <a:lnTo>
                  <a:pt x="14902" y="1847"/>
                </a:lnTo>
                <a:lnTo>
                  <a:pt x="14918" y="1797"/>
                </a:lnTo>
                <a:lnTo>
                  <a:pt x="14934" y="1752"/>
                </a:lnTo>
                <a:lnTo>
                  <a:pt x="14942" y="1733"/>
                </a:lnTo>
                <a:lnTo>
                  <a:pt x="14950" y="1715"/>
                </a:lnTo>
                <a:lnTo>
                  <a:pt x="14958" y="1699"/>
                </a:lnTo>
                <a:lnTo>
                  <a:pt x="14965" y="1687"/>
                </a:lnTo>
                <a:lnTo>
                  <a:pt x="14980" y="1666"/>
                </a:lnTo>
                <a:lnTo>
                  <a:pt x="14990" y="1647"/>
                </a:lnTo>
                <a:lnTo>
                  <a:pt x="14996" y="1638"/>
                </a:lnTo>
                <a:lnTo>
                  <a:pt x="15001" y="1630"/>
                </a:lnTo>
                <a:lnTo>
                  <a:pt x="15009" y="1622"/>
                </a:lnTo>
                <a:lnTo>
                  <a:pt x="15017" y="1613"/>
                </a:lnTo>
                <a:lnTo>
                  <a:pt x="15028" y="1605"/>
                </a:lnTo>
                <a:lnTo>
                  <a:pt x="15042" y="1597"/>
                </a:lnTo>
                <a:lnTo>
                  <a:pt x="15058" y="1588"/>
                </a:lnTo>
                <a:lnTo>
                  <a:pt x="15077" y="1579"/>
                </a:lnTo>
                <a:lnTo>
                  <a:pt x="15100" y="1569"/>
                </a:lnTo>
                <a:lnTo>
                  <a:pt x="15128" y="1559"/>
                </a:lnTo>
                <a:lnTo>
                  <a:pt x="15161" y="1549"/>
                </a:lnTo>
                <a:lnTo>
                  <a:pt x="15198" y="1537"/>
                </a:lnTo>
                <a:lnTo>
                  <a:pt x="15275" y="1514"/>
                </a:lnTo>
                <a:lnTo>
                  <a:pt x="15341" y="1494"/>
                </a:lnTo>
                <a:lnTo>
                  <a:pt x="15398" y="1476"/>
                </a:lnTo>
                <a:lnTo>
                  <a:pt x="15446" y="1462"/>
                </a:lnTo>
                <a:lnTo>
                  <a:pt x="15483" y="1449"/>
                </a:lnTo>
                <a:lnTo>
                  <a:pt x="15509" y="1440"/>
                </a:lnTo>
                <a:lnTo>
                  <a:pt x="15525" y="1435"/>
                </a:lnTo>
                <a:lnTo>
                  <a:pt x="15531" y="1434"/>
                </a:lnTo>
                <a:lnTo>
                  <a:pt x="15530" y="1433"/>
                </a:lnTo>
                <a:lnTo>
                  <a:pt x="15532" y="1428"/>
                </a:lnTo>
                <a:lnTo>
                  <a:pt x="15540" y="1415"/>
                </a:lnTo>
                <a:lnTo>
                  <a:pt x="15560" y="1388"/>
                </a:lnTo>
                <a:lnTo>
                  <a:pt x="15587" y="1351"/>
                </a:lnTo>
                <a:lnTo>
                  <a:pt x="15614" y="1315"/>
                </a:lnTo>
                <a:lnTo>
                  <a:pt x="15634" y="1287"/>
                </a:lnTo>
                <a:lnTo>
                  <a:pt x="15642" y="1276"/>
                </a:lnTo>
                <a:lnTo>
                  <a:pt x="15643" y="1270"/>
                </a:lnTo>
                <a:lnTo>
                  <a:pt x="15641" y="1257"/>
                </a:lnTo>
                <a:lnTo>
                  <a:pt x="15640" y="1253"/>
                </a:lnTo>
                <a:lnTo>
                  <a:pt x="15639" y="1250"/>
                </a:lnTo>
                <a:lnTo>
                  <a:pt x="15637" y="1248"/>
                </a:lnTo>
                <a:lnTo>
                  <a:pt x="15634" y="1245"/>
                </a:lnTo>
                <a:lnTo>
                  <a:pt x="15632" y="1244"/>
                </a:lnTo>
                <a:lnTo>
                  <a:pt x="15629" y="1243"/>
                </a:lnTo>
                <a:lnTo>
                  <a:pt x="15624" y="1243"/>
                </a:lnTo>
                <a:lnTo>
                  <a:pt x="15620" y="1244"/>
                </a:lnTo>
                <a:lnTo>
                  <a:pt x="15595" y="1257"/>
                </a:lnTo>
                <a:lnTo>
                  <a:pt x="15564" y="1270"/>
                </a:lnTo>
                <a:lnTo>
                  <a:pt x="15549" y="1276"/>
                </a:lnTo>
                <a:lnTo>
                  <a:pt x="15533" y="1279"/>
                </a:lnTo>
                <a:lnTo>
                  <a:pt x="15526" y="1279"/>
                </a:lnTo>
                <a:lnTo>
                  <a:pt x="15521" y="1278"/>
                </a:lnTo>
                <a:lnTo>
                  <a:pt x="15515" y="1277"/>
                </a:lnTo>
                <a:lnTo>
                  <a:pt x="15510" y="1273"/>
                </a:lnTo>
                <a:lnTo>
                  <a:pt x="15487" y="1259"/>
                </a:lnTo>
                <a:lnTo>
                  <a:pt x="15483" y="1258"/>
                </a:lnTo>
                <a:lnTo>
                  <a:pt x="15412" y="1217"/>
                </a:lnTo>
                <a:lnTo>
                  <a:pt x="15411" y="1218"/>
                </a:lnTo>
                <a:lnTo>
                  <a:pt x="15406" y="1224"/>
                </a:lnTo>
                <a:lnTo>
                  <a:pt x="15405" y="1229"/>
                </a:lnTo>
                <a:lnTo>
                  <a:pt x="15404" y="1234"/>
                </a:lnTo>
                <a:lnTo>
                  <a:pt x="15403" y="1242"/>
                </a:lnTo>
                <a:lnTo>
                  <a:pt x="15404" y="1253"/>
                </a:lnTo>
                <a:lnTo>
                  <a:pt x="15408" y="1283"/>
                </a:lnTo>
                <a:lnTo>
                  <a:pt x="15416" y="1319"/>
                </a:lnTo>
                <a:lnTo>
                  <a:pt x="15422" y="1350"/>
                </a:lnTo>
                <a:lnTo>
                  <a:pt x="15424" y="1363"/>
                </a:lnTo>
                <a:lnTo>
                  <a:pt x="15153" y="1485"/>
                </a:lnTo>
                <a:lnTo>
                  <a:pt x="15001" y="1506"/>
                </a:lnTo>
                <a:lnTo>
                  <a:pt x="15001" y="1501"/>
                </a:lnTo>
                <a:lnTo>
                  <a:pt x="15000" y="1486"/>
                </a:lnTo>
                <a:lnTo>
                  <a:pt x="15000" y="1464"/>
                </a:lnTo>
                <a:lnTo>
                  <a:pt x="15003" y="1434"/>
                </a:lnTo>
                <a:lnTo>
                  <a:pt x="15005" y="1398"/>
                </a:lnTo>
                <a:lnTo>
                  <a:pt x="15010" y="1357"/>
                </a:lnTo>
                <a:lnTo>
                  <a:pt x="15015" y="1335"/>
                </a:lnTo>
                <a:lnTo>
                  <a:pt x="15019" y="1313"/>
                </a:lnTo>
                <a:lnTo>
                  <a:pt x="15025" y="1289"/>
                </a:lnTo>
                <a:lnTo>
                  <a:pt x="15033" y="1265"/>
                </a:lnTo>
                <a:lnTo>
                  <a:pt x="15049" y="1213"/>
                </a:lnTo>
                <a:lnTo>
                  <a:pt x="15069" y="1155"/>
                </a:lnTo>
                <a:lnTo>
                  <a:pt x="15090" y="1093"/>
                </a:lnTo>
                <a:lnTo>
                  <a:pt x="15112" y="1033"/>
                </a:lnTo>
                <a:lnTo>
                  <a:pt x="15132" y="980"/>
                </a:lnTo>
                <a:lnTo>
                  <a:pt x="15149" y="934"/>
                </a:lnTo>
                <a:lnTo>
                  <a:pt x="15161" y="901"/>
                </a:lnTo>
                <a:lnTo>
                  <a:pt x="15168" y="886"/>
                </a:lnTo>
                <a:lnTo>
                  <a:pt x="15170" y="877"/>
                </a:lnTo>
                <a:lnTo>
                  <a:pt x="15173" y="862"/>
                </a:lnTo>
                <a:lnTo>
                  <a:pt x="15175" y="844"/>
                </a:lnTo>
                <a:lnTo>
                  <a:pt x="15175" y="822"/>
                </a:lnTo>
                <a:lnTo>
                  <a:pt x="15173" y="797"/>
                </a:lnTo>
                <a:lnTo>
                  <a:pt x="15170" y="771"/>
                </a:lnTo>
                <a:lnTo>
                  <a:pt x="15168" y="759"/>
                </a:lnTo>
                <a:lnTo>
                  <a:pt x="15164" y="745"/>
                </a:lnTo>
                <a:lnTo>
                  <a:pt x="15160" y="733"/>
                </a:lnTo>
                <a:lnTo>
                  <a:pt x="15154" y="720"/>
                </a:lnTo>
                <a:lnTo>
                  <a:pt x="15149" y="707"/>
                </a:lnTo>
                <a:lnTo>
                  <a:pt x="15142" y="694"/>
                </a:lnTo>
                <a:lnTo>
                  <a:pt x="15134" y="679"/>
                </a:lnTo>
                <a:lnTo>
                  <a:pt x="15125" y="666"/>
                </a:lnTo>
                <a:lnTo>
                  <a:pt x="15105" y="637"/>
                </a:lnTo>
                <a:lnTo>
                  <a:pt x="15085" y="606"/>
                </a:lnTo>
                <a:lnTo>
                  <a:pt x="15064" y="578"/>
                </a:lnTo>
                <a:lnTo>
                  <a:pt x="15045" y="551"/>
                </a:lnTo>
                <a:lnTo>
                  <a:pt x="15030" y="527"/>
                </a:lnTo>
                <a:lnTo>
                  <a:pt x="15018" y="507"/>
                </a:lnTo>
                <a:lnTo>
                  <a:pt x="14999" y="469"/>
                </a:lnTo>
                <a:lnTo>
                  <a:pt x="14981" y="432"/>
                </a:lnTo>
                <a:lnTo>
                  <a:pt x="14967" y="401"/>
                </a:lnTo>
                <a:lnTo>
                  <a:pt x="14955" y="382"/>
                </a:lnTo>
                <a:lnTo>
                  <a:pt x="14953" y="379"/>
                </a:lnTo>
                <a:lnTo>
                  <a:pt x="14950" y="377"/>
                </a:lnTo>
                <a:lnTo>
                  <a:pt x="14946" y="375"/>
                </a:lnTo>
                <a:lnTo>
                  <a:pt x="14942" y="375"/>
                </a:lnTo>
                <a:lnTo>
                  <a:pt x="14933" y="375"/>
                </a:lnTo>
                <a:lnTo>
                  <a:pt x="14924" y="378"/>
                </a:lnTo>
                <a:lnTo>
                  <a:pt x="14915" y="382"/>
                </a:lnTo>
                <a:lnTo>
                  <a:pt x="14908" y="388"/>
                </a:lnTo>
                <a:lnTo>
                  <a:pt x="14906" y="390"/>
                </a:lnTo>
                <a:lnTo>
                  <a:pt x="14904" y="393"/>
                </a:lnTo>
                <a:lnTo>
                  <a:pt x="14904" y="397"/>
                </a:lnTo>
                <a:lnTo>
                  <a:pt x="14904" y="400"/>
                </a:lnTo>
                <a:lnTo>
                  <a:pt x="14913" y="420"/>
                </a:lnTo>
                <a:lnTo>
                  <a:pt x="14927" y="449"/>
                </a:lnTo>
                <a:lnTo>
                  <a:pt x="14934" y="464"/>
                </a:lnTo>
                <a:lnTo>
                  <a:pt x="14940" y="480"/>
                </a:lnTo>
                <a:lnTo>
                  <a:pt x="14944" y="495"/>
                </a:lnTo>
                <a:lnTo>
                  <a:pt x="14945" y="509"/>
                </a:lnTo>
                <a:lnTo>
                  <a:pt x="14944" y="522"/>
                </a:lnTo>
                <a:lnTo>
                  <a:pt x="14942" y="540"/>
                </a:lnTo>
                <a:lnTo>
                  <a:pt x="14938" y="559"/>
                </a:lnTo>
                <a:lnTo>
                  <a:pt x="14935" y="578"/>
                </a:lnTo>
                <a:lnTo>
                  <a:pt x="14931" y="599"/>
                </a:lnTo>
                <a:lnTo>
                  <a:pt x="14927" y="618"/>
                </a:lnTo>
                <a:lnTo>
                  <a:pt x="14925" y="636"/>
                </a:lnTo>
                <a:lnTo>
                  <a:pt x="14925" y="649"/>
                </a:lnTo>
                <a:lnTo>
                  <a:pt x="14925" y="656"/>
                </a:lnTo>
                <a:lnTo>
                  <a:pt x="14926" y="664"/>
                </a:lnTo>
                <a:lnTo>
                  <a:pt x="14928" y="671"/>
                </a:lnTo>
                <a:lnTo>
                  <a:pt x="14932" y="680"/>
                </a:lnTo>
                <a:lnTo>
                  <a:pt x="14938" y="698"/>
                </a:lnTo>
                <a:lnTo>
                  <a:pt x="14946" y="717"/>
                </a:lnTo>
                <a:lnTo>
                  <a:pt x="14954" y="735"/>
                </a:lnTo>
                <a:lnTo>
                  <a:pt x="14961" y="753"/>
                </a:lnTo>
                <a:lnTo>
                  <a:pt x="14967" y="768"/>
                </a:lnTo>
                <a:lnTo>
                  <a:pt x="14968" y="780"/>
                </a:lnTo>
                <a:lnTo>
                  <a:pt x="14967" y="791"/>
                </a:lnTo>
                <a:lnTo>
                  <a:pt x="14964" y="804"/>
                </a:lnTo>
                <a:lnTo>
                  <a:pt x="14961" y="818"/>
                </a:lnTo>
                <a:lnTo>
                  <a:pt x="14956" y="832"/>
                </a:lnTo>
                <a:lnTo>
                  <a:pt x="14952" y="845"/>
                </a:lnTo>
                <a:lnTo>
                  <a:pt x="14949" y="859"/>
                </a:lnTo>
                <a:lnTo>
                  <a:pt x="14946" y="869"/>
                </a:lnTo>
                <a:lnTo>
                  <a:pt x="14945" y="878"/>
                </a:lnTo>
                <a:lnTo>
                  <a:pt x="14944" y="893"/>
                </a:lnTo>
                <a:lnTo>
                  <a:pt x="14943" y="924"/>
                </a:lnTo>
                <a:lnTo>
                  <a:pt x="14941" y="963"/>
                </a:lnTo>
                <a:lnTo>
                  <a:pt x="14938" y="1005"/>
                </a:lnTo>
                <a:lnTo>
                  <a:pt x="14935" y="1048"/>
                </a:lnTo>
                <a:lnTo>
                  <a:pt x="14933" y="1085"/>
                </a:lnTo>
                <a:lnTo>
                  <a:pt x="14932" y="1111"/>
                </a:lnTo>
                <a:lnTo>
                  <a:pt x="14931" y="1120"/>
                </a:lnTo>
                <a:lnTo>
                  <a:pt x="14928" y="1140"/>
                </a:lnTo>
                <a:lnTo>
                  <a:pt x="14920" y="1190"/>
                </a:lnTo>
                <a:lnTo>
                  <a:pt x="14909" y="1263"/>
                </a:lnTo>
                <a:lnTo>
                  <a:pt x="14896" y="1347"/>
                </a:lnTo>
                <a:lnTo>
                  <a:pt x="14881" y="1433"/>
                </a:lnTo>
                <a:lnTo>
                  <a:pt x="14868" y="1510"/>
                </a:lnTo>
                <a:lnTo>
                  <a:pt x="14861" y="1541"/>
                </a:lnTo>
                <a:lnTo>
                  <a:pt x="14855" y="1567"/>
                </a:lnTo>
                <a:lnTo>
                  <a:pt x="14850" y="1585"/>
                </a:lnTo>
                <a:lnTo>
                  <a:pt x="14845" y="1595"/>
                </a:lnTo>
                <a:lnTo>
                  <a:pt x="14840" y="1601"/>
                </a:lnTo>
                <a:lnTo>
                  <a:pt x="14831" y="1608"/>
                </a:lnTo>
                <a:lnTo>
                  <a:pt x="14819" y="1617"/>
                </a:lnTo>
                <a:lnTo>
                  <a:pt x="14806" y="1626"/>
                </a:lnTo>
                <a:lnTo>
                  <a:pt x="14773" y="1648"/>
                </a:lnTo>
                <a:lnTo>
                  <a:pt x="14736" y="1670"/>
                </a:lnTo>
                <a:lnTo>
                  <a:pt x="14700" y="1691"/>
                </a:lnTo>
                <a:lnTo>
                  <a:pt x="14667" y="1709"/>
                </a:lnTo>
                <a:lnTo>
                  <a:pt x="14642" y="1724"/>
                </a:lnTo>
                <a:lnTo>
                  <a:pt x="14628" y="1731"/>
                </a:lnTo>
                <a:lnTo>
                  <a:pt x="14617" y="1736"/>
                </a:lnTo>
                <a:lnTo>
                  <a:pt x="14597" y="1745"/>
                </a:lnTo>
                <a:lnTo>
                  <a:pt x="14571" y="1755"/>
                </a:lnTo>
                <a:lnTo>
                  <a:pt x="14543" y="1765"/>
                </a:lnTo>
                <a:lnTo>
                  <a:pt x="14515" y="1775"/>
                </a:lnTo>
                <a:lnTo>
                  <a:pt x="14489" y="1784"/>
                </a:lnTo>
                <a:lnTo>
                  <a:pt x="14476" y="1788"/>
                </a:lnTo>
                <a:lnTo>
                  <a:pt x="14466" y="1790"/>
                </a:lnTo>
                <a:lnTo>
                  <a:pt x="14458" y="1792"/>
                </a:lnTo>
                <a:lnTo>
                  <a:pt x="14452" y="1792"/>
                </a:lnTo>
                <a:lnTo>
                  <a:pt x="14440" y="1790"/>
                </a:lnTo>
                <a:lnTo>
                  <a:pt x="14426" y="1786"/>
                </a:lnTo>
                <a:lnTo>
                  <a:pt x="14410" y="1778"/>
                </a:lnTo>
                <a:lnTo>
                  <a:pt x="14393" y="1770"/>
                </a:lnTo>
                <a:lnTo>
                  <a:pt x="14364" y="1755"/>
                </a:lnTo>
                <a:lnTo>
                  <a:pt x="14345" y="1746"/>
                </a:lnTo>
                <a:lnTo>
                  <a:pt x="14331" y="1743"/>
                </a:lnTo>
                <a:lnTo>
                  <a:pt x="14314" y="1740"/>
                </a:lnTo>
                <a:lnTo>
                  <a:pt x="14300" y="1735"/>
                </a:lnTo>
                <a:lnTo>
                  <a:pt x="14293" y="1734"/>
                </a:lnTo>
                <a:close/>
                <a:moveTo>
                  <a:pt x="12483" y="1180"/>
                </a:moveTo>
                <a:lnTo>
                  <a:pt x="12436" y="1168"/>
                </a:lnTo>
                <a:lnTo>
                  <a:pt x="12423" y="1085"/>
                </a:lnTo>
                <a:lnTo>
                  <a:pt x="12415" y="1083"/>
                </a:lnTo>
                <a:lnTo>
                  <a:pt x="12395" y="1077"/>
                </a:lnTo>
                <a:lnTo>
                  <a:pt x="12383" y="1076"/>
                </a:lnTo>
                <a:lnTo>
                  <a:pt x="12370" y="1075"/>
                </a:lnTo>
                <a:lnTo>
                  <a:pt x="12364" y="1076"/>
                </a:lnTo>
                <a:lnTo>
                  <a:pt x="12358" y="1077"/>
                </a:lnTo>
                <a:lnTo>
                  <a:pt x="12352" y="1078"/>
                </a:lnTo>
                <a:lnTo>
                  <a:pt x="12347" y="1081"/>
                </a:lnTo>
                <a:lnTo>
                  <a:pt x="12341" y="1084"/>
                </a:lnTo>
                <a:lnTo>
                  <a:pt x="12337" y="1087"/>
                </a:lnTo>
                <a:lnTo>
                  <a:pt x="12333" y="1091"/>
                </a:lnTo>
                <a:lnTo>
                  <a:pt x="12330" y="1094"/>
                </a:lnTo>
                <a:lnTo>
                  <a:pt x="12328" y="1098"/>
                </a:lnTo>
                <a:lnTo>
                  <a:pt x="12327" y="1103"/>
                </a:lnTo>
                <a:lnTo>
                  <a:pt x="12325" y="1107"/>
                </a:lnTo>
                <a:lnTo>
                  <a:pt x="12324" y="1112"/>
                </a:lnTo>
                <a:lnTo>
                  <a:pt x="12325" y="1123"/>
                </a:lnTo>
                <a:lnTo>
                  <a:pt x="12328" y="1134"/>
                </a:lnTo>
                <a:lnTo>
                  <a:pt x="12331" y="1147"/>
                </a:lnTo>
                <a:lnTo>
                  <a:pt x="12336" y="1160"/>
                </a:lnTo>
                <a:lnTo>
                  <a:pt x="12341" y="1175"/>
                </a:lnTo>
                <a:lnTo>
                  <a:pt x="12345" y="1192"/>
                </a:lnTo>
                <a:lnTo>
                  <a:pt x="12348" y="1208"/>
                </a:lnTo>
                <a:lnTo>
                  <a:pt x="12350" y="1226"/>
                </a:lnTo>
                <a:lnTo>
                  <a:pt x="12354" y="1254"/>
                </a:lnTo>
                <a:lnTo>
                  <a:pt x="12355" y="1265"/>
                </a:lnTo>
                <a:lnTo>
                  <a:pt x="12264" y="1265"/>
                </a:lnTo>
                <a:lnTo>
                  <a:pt x="12259" y="1268"/>
                </a:lnTo>
                <a:lnTo>
                  <a:pt x="12252" y="1276"/>
                </a:lnTo>
                <a:lnTo>
                  <a:pt x="12250" y="1281"/>
                </a:lnTo>
                <a:lnTo>
                  <a:pt x="12248" y="1287"/>
                </a:lnTo>
                <a:lnTo>
                  <a:pt x="12248" y="1291"/>
                </a:lnTo>
                <a:lnTo>
                  <a:pt x="12249" y="1295"/>
                </a:lnTo>
                <a:lnTo>
                  <a:pt x="12250" y="1299"/>
                </a:lnTo>
                <a:lnTo>
                  <a:pt x="12252" y="1302"/>
                </a:lnTo>
                <a:lnTo>
                  <a:pt x="12260" y="1311"/>
                </a:lnTo>
                <a:lnTo>
                  <a:pt x="12269" y="1322"/>
                </a:lnTo>
                <a:lnTo>
                  <a:pt x="12279" y="1331"/>
                </a:lnTo>
                <a:lnTo>
                  <a:pt x="12291" y="1339"/>
                </a:lnTo>
                <a:lnTo>
                  <a:pt x="12310" y="1353"/>
                </a:lnTo>
                <a:lnTo>
                  <a:pt x="12318" y="1359"/>
                </a:lnTo>
                <a:lnTo>
                  <a:pt x="12320" y="1382"/>
                </a:lnTo>
                <a:lnTo>
                  <a:pt x="12166" y="1504"/>
                </a:lnTo>
                <a:lnTo>
                  <a:pt x="12153" y="1511"/>
                </a:lnTo>
                <a:lnTo>
                  <a:pt x="12126" y="1528"/>
                </a:lnTo>
                <a:lnTo>
                  <a:pt x="12111" y="1537"/>
                </a:lnTo>
                <a:lnTo>
                  <a:pt x="12095" y="1545"/>
                </a:lnTo>
                <a:lnTo>
                  <a:pt x="12080" y="1551"/>
                </a:lnTo>
                <a:lnTo>
                  <a:pt x="12070" y="1554"/>
                </a:lnTo>
                <a:lnTo>
                  <a:pt x="12066" y="1554"/>
                </a:lnTo>
                <a:lnTo>
                  <a:pt x="12061" y="1552"/>
                </a:lnTo>
                <a:lnTo>
                  <a:pt x="12058" y="1551"/>
                </a:lnTo>
                <a:lnTo>
                  <a:pt x="12053" y="1549"/>
                </a:lnTo>
                <a:lnTo>
                  <a:pt x="12047" y="1542"/>
                </a:lnTo>
                <a:lnTo>
                  <a:pt x="12040" y="1535"/>
                </a:lnTo>
                <a:lnTo>
                  <a:pt x="12034" y="1526"/>
                </a:lnTo>
                <a:lnTo>
                  <a:pt x="12030" y="1517"/>
                </a:lnTo>
                <a:lnTo>
                  <a:pt x="12027" y="1509"/>
                </a:lnTo>
                <a:lnTo>
                  <a:pt x="12026" y="1502"/>
                </a:lnTo>
                <a:lnTo>
                  <a:pt x="12026" y="1501"/>
                </a:lnTo>
                <a:lnTo>
                  <a:pt x="12025" y="1501"/>
                </a:lnTo>
                <a:lnTo>
                  <a:pt x="12024" y="1501"/>
                </a:lnTo>
                <a:lnTo>
                  <a:pt x="12023" y="1502"/>
                </a:lnTo>
                <a:lnTo>
                  <a:pt x="12018" y="1505"/>
                </a:lnTo>
                <a:lnTo>
                  <a:pt x="12012" y="1511"/>
                </a:lnTo>
                <a:lnTo>
                  <a:pt x="11997" y="1527"/>
                </a:lnTo>
                <a:lnTo>
                  <a:pt x="11979" y="1547"/>
                </a:lnTo>
                <a:lnTo>
                  <a:pt x="11943" y="1588"/>
                </a:lnTo>
                <a:lnTo>
                  <a:pt x="11921" y="1616"/>
                </a:lnTo>
                <a:lnTo>
                  <a:pt x="11908" y="1633"/>
                </a:lnTo>
                <a:lnTo>
                  <a:pt x="11894" y="1652"/>
                </a:lnTo>
                <a:lnTo>
                  <a:pt x="11882" y="1668"/>
                </a:lnTo>
                <a:lnTo>
                  <a:pt x="11877" y="1673"/>
                </a:lnTo>
                <a:lnTo>
                  <a:pt x="11877" y="1676"/>
                </a:lnTo>
                <a:lnTo>
                  <a:pt x="11878" y="1681"/>
                </a:lnTo>
                <a:lnTo>
                  <a:pt x="11880" y="1686"/>
                </a:lnTo>
                <a:lnTo>
                  <a:pt x="11882" y="1690"/>
                </a:lnTo>
                <a:lnTo>
                  <a:pt x="11886" y="1695"/>
                </a:lnTo>
                <a:lnTo>
                  <a:pt x="11891" y="1699"/>
                </a:lnTo>
                <a:lnTo>
                  <a:pt x="11900" y="1705"/>
                </a:lnTo>
                <a:lnTo>
                  <a:pt x="11914" y="1712"/>
                </a:lnTo>
                <a:lnTo>
                  <a:pt x="11931" y="1719"/>
                </a:lnTo>
                <a:lnTo>
                  <a:pt x="11949" y="1727"/>
                </a:lnTo>
                <a:lnTo>
                  <a:pt x="11967" y="1734"/>
                </a:lnTo>
                <a:lnTo>
                  <a:pt x="11984" y="1740"/>
                </a:lnTo>
                <a:lnTo>
                  <a:pt x="11991" y="1741"/>
                </a:lnTo>
                <a:lnTo>
                  <a:pt x="11998" y="1742"/>
                </a:lnTo>
                <a:lnTo>
                  <a:pt x="12004" y="1742"/>
                </a:lnTo>
                <a:lnTo>
                  <a:pt x="12008" y="1741"/>
                </a:lnTo>
                <a:lnTo>
                  <a:pt x="12012" y="1737"/>
                </a:lnTo>
                <a:lnTo>
                  <a:pt x="12016" y="1734"/>
                </a:lnTo>
                <a:lnTo>
                  <a:pt x="12022" y="1727"/>
                </a:lnTo>
                <a:lnTo>
                  <a:pt x="12027" y="1721"/>
                </a:lnTo>
                <a:lnTo>
                  <a:pt x="12041" y="1703"/>
                </a:lnTo>
                <a:lnTo>
                  <a:pt x="12056" y="1682"/>
                </a:lnTo>
                <a:lnTo>
                  <a:pt x="12070" y="1661"/>
                </a:lnTo>
                <a:lnTo>
                  <a:pt x="12086" y="1641"/>
                </a:lnTo>
                <a:lnTo>
                  <a:pt x="12101" y="1623"/>
                </a:lnTo>
                <a:lnTo>
                  <a:pt x="12114" y="1610"/>
                </a:lnTo>
                <a:lnTo>
                  <a:pt x="12147" y="1580"/>
                </a:lnTo>
                <a:lnTo>
                  <a:pt x="12190" y="1545"/>
                </a:lnTo>
                <a:lnTo>
                  <a:pt x="12214" y="1528"/>
                </a:lnTo>
                <a:lnTo>
                  <a:pt x="12237" y="1513"/>
                </a:lnTo>
                <a:lnTo>
                  <a:pt x="12248" y="1509"/>
                </a:lnTo>
                <a:lnTo>
                  <a:pt x="12258" y="1504"/>
                </a:lnTo>
                <a:lnTo>
                  <a:pt x="12267" y="1501"/>
                </a:lnTo>
                <a:lnTo>
                  <a:pt x="12276" y="1500"/>
                </a:lnTo>
                <a:lnTo>
                  <a:pt x="12283" y="1500"/>
                </a:lnTo>
                <a:lnTo>
                  <a:pt x="12289" y="1501"/>
                </a:lnTo>
                <a:lnTo>
                  <a:pt x="12295" y="1502"/>
                </a:lnTo>
                <a:lnTo>
                  <a:pt x="12298" y="1503"/>
                </a:lnTo>
                <a:lnTo>
                  <a:pt x="12302" y="1506"/>
                </a:lnTo>
                <a:lnTo>
                  <a:pt x="12304" y="1509"/>
                </a:lnTo>
                <a:lnTo>
                  <a:pt x="12305" y="1512"/>
                </a:lnTo>
                <a:lnTo>
                  <a:pt x="12306" y="1515"/>
                </a:lnTo>
                <a:lnTo>
                  <a:pt x="12306" y="1529"/>
                </a:lnTo>
                <a:lnTo>
                  <a:pt x="12305" y="1541"/>
                </a:lnTo>
                <a:lnTo>
                  <a:pt x="12305" y="1552"/>
                </a:lnTo>
                <a:lnTo>
                  <a:pt x="12305" y="1564"/>
                </a:lnTo>
                <a:lnTo>
                  <a:pt x="12305" y="1573"/>
                </a:lnTo>
                <a:lnTo>
                  <a:pt x="12305" y="1576"/>
                </a:lnTo>
                <a:lnTo>
                  <a:pt x="12291" y="1577"/>
                </a:lnTo>
                <a:lnTo>
                  <a:pt x="12258" y="1583"/>
                </a:lnTo>
                <a:lnTo>
                  <a:pt x="12241" y="1586"/>
                </a:lnTo>
                <a:lnTo>
                  <a:pt x="12225" y="1593"/>
                </a:lnTo>
                <a:lnTo>
                  <a:pt x="12219" y="1596"/>
                </a:lnTo>
                <a:lnTo>
                  <a:pt x="12213" y="1600"/>
                </a:lnTo>
                <a:lnTo>
                  <a:pt x="12210" y="1604"/>
                </a:lnTo>
                <a:lnTo>
                  <a:pt x="12207" y="1610"/>
                </a:lnTo>
                <a:lnTo>
                  <a:pt x="12206" y="1615"/>
                </a:lnTo>
                <a:lnTo>
                  <a:pt x="12207" y="1620"/>
                </a:lnTo>
                <a:lnTo>
                  <a:pt x="12210" y="1624"/>
                </a:lnTo>
                <a:lnTo>
                  <a:pt x="12212" y="1629"/>
                </a:lnTo>
                <a:lnTo>
                  <a:pt x="12221" y="1637"/>
                </a:lnTo>
                <a:lnTo>
                  <a:pt x="12230" y="1643"/>
                </a:lnTo>
                <a:lnTo>
                  <a:pt x="12241" y="1649"/>
                </a:lnTo>
                <a:lnTo>
                  <a:pt x="12250" y="1654"/>
                </a:lnTo>
                <a:lnTo>
                  <a:pt x="12257" y="1659"/>
                </a:lnTo>
                <a:lnTo>
                  <a:pt x="12261" y="1663"/>
                </a:lnTo>
                <a:lnTo>
                  <a:pt x="12262" y="1670"/>
                </a:lnTo>
                <a:lnTo>
                  <a:pt x="12262" y="1678"/>
                </a:lnTo>
                <a:lnTo>
                  <a:pt x="12261" y="1688"/>
                </a:lnTo>
                <a:lnTo>
                  <a:pt x="12259" y="1699"/>
                </a:lnTo>
                <a:lnTo>
                  <a:pt x="12253" y="1712"/>
                </a:lnTo>
                <a:lnTo>
                  <a:pt x="12247" y="1724"/>
                </a:lnTo>
                <a:lnTo>
                  <a:pt x="12242" y="1731"/>
                </a:lnTo>
                <a:lnTo>
                  <a:pt x="12237" y="1736"/>
                </a:lnTo>
                <a:lnTo>
                  <a:pt x="12231" y="1743"/>
                </a:lnTo>
                <a:lnTo>
                  <a:pt x="12224" y="1749"/>
                </a:lnTo>
                <a:lnTo>
                  <a:pt x="12183" y="1783"/>
                </a:lnTo>
                <a:lnTo>
                  <a:pt x="12131" y="1828"/>
                </a:lnTo>
                <a:lnTo>
                  <a:pt x="12087" y="1866"/>
                </a:lnTo>
                <a:lnTo>
                  <a:pt x="12068" y="1883"/>
                </a:lnTo>
                <a:lnTo>
                  <a:pt x="12068" y="1890"/>
                </a:lnTo>
                <a:lnTo>
                  <a:pt x="12069" y="1902"/>
                </a:lnTo>
                <a:lnTo>
                  <a:pt x="12071" y="1908"/>
                </a:lnTo>
                <a:lnTo>
                  <a:pt x="12075" y="1911"/>
                </a:lnTo>
                <a:lnTo>
                  <a:pt x="12078" y="1912"/>
                </a:lnTo>
                <a:lnTo>
                  <a:pt x="12080" y="1913"/>
                </a:lnTo>
                <a:lnTo>
                  <a:pt x="12085" y="1912"/>
                </a:lnTo>
                <a:lnTo>
                  <a:pt x="12089" y="1910"/>
                </a:lnTo>
                <a:lnTo>
                  <a:pt x="12111" y="1897"/>
                </a:lnTo>
                <a:lnTo>
                  <a:pt x="12137" y="1879"/>
                </a:lnTo>
                <a:lnTo>
                  <a:pt x="12150" y="1870"/>
                </a:lnTo>
                <a:lnTo>
                  <a:pt x="12165" y="1862"/>
                </a:lnTo>
                <a:lnTo>
                  <a:pt x="12171" y="1860"/>
                </a:lnTo>
                <a:lnTo>
                  <a:pt x="12178" y="1857"/>
                </a:lnTo>
                <a:lnTo>
                  <a:pt x="12184" y="1855"/>
                </a:lnTo>
                <a:lnTo>
                  <a:pt x="12190" y="1854"/>
                </a:lnTo>
                <a:lnTo>
                  <a:pt x="12197" y="1854"/>
                </a:lnTo>
                <a:lnTo>
                  <a:pt x="12203" y="1855"/>
                </a:lnTo>
                <a:lnTo>
                  <a:pt x="12208" y="1856"/>
                </a:lnTo>
                <a:lnTo>
                  <a:pt x="12214" y="1858"/>
                </a:lnTo>
                <a:lnTo>
                  <a:pt x="12225" y="1863"/>
                </a:lnTo>
                <a:lnTo>
                  <a:pt x="12234" y="1870"/>
                </a:lnTo>
                <a:lnTo>
                  <a:pt x="12242" y="1876"/>
                </a:lnTo>
                <a:lnTo>
                  <a:pt x="12248" y="1885"/>
                </a:lnTo>
                <a:lnTo>
                  <a:pt x="12250" y="1889"/>
                </a:lnTo>
                <a:lnTo>
                  <a:pt x="12251" y="1893"/>
                </a:lnTo>
                <a:lnTo>
                  <a:pt x="12251" y="1897"/>
                </a:lnTo>
                <a:lnTo>
                  <a:pt x="12251" y="1900"/>
                </a:lnTo>
                <a:lnTo>
                  <a:pt x="12249" y="1904"/>
                </a:lnTo>
                <a:lnTo>
                  <a:pt x="12246" y="1910"/>
                </a:lnTo>
                <a:lnTo>
                  <a:pt x="12240" y="1916"/>
                </a:lnTo>
                <a:lnTo>
                  <a:pt x="12233" y="1922"/>
                </a:lnTo>
                <a:lnTo>
                  <a:pt x="12217" y="1938"/>
                </a:lnTo>
                <a:lnTo>
                  <a:pt x="12198" y="1955"/>
                </a:lnTo>
                <a:lnTo>
                  <a:pt x="12161" y="1986"/>
                </a:lnTo>
                <a:lnTo>
                  <a:pt x="12137" y="2004"/>
                </a:lnTo>
                <a:lnTo>
                  <a:pt x="12120" y="2012"/>
                </a:lnTo>
                <a:lnTo>
                  <a:pt x="12099" y="2021"/>
                </a:lnTo>
                <a:lnTo>
                  <a:pt x="12088" y="2025"/>
                </a:lnTo>
                <a:lnTo>
                  <a:pt x="12077" y="2028"/>
                </a:lnTo>
                <a:lnTo>
                  <a:pt x="12068" y="2030"/>
                </a:lnTo>
                <a:lnTo>
                  <a:pt x="12060" y="2031"/>
                </a:lnTo>
                <a:lnTo>
                  <a:pt x="12052" y="2030"/>
                </a:lnTo>
                <a:lnTo>
                  <a:pt x="12045" y="2028"/>
                </a:lnTo>
                <a:lnTo>
                  <a:pt x="12038" y="2024"/>
                </a:lnTo>
                <a:lnTo>
                  <a:pt x="12031" y="2020"/>
                </a:lnTo>
                <a:lnTo>
                  <a:pt x="12021" y="2013"/>
                </a:lnTo>
                <a:lnTo>
                  <a:pt x="12016" y="2010"/>
                </a:lnTo>
                <a:lnTo>
                  <a:pt x="12035" y="1934"/>
                </a:lnTo>
                <a:lnTo>
                  <a:pt x="12022" y="1939"/>
                </a:lnTo>
                <a:lnTo>
                  <a:pt x="11991" y="1954"/>
                </a:lnTo>
                <a:lnTo>
                  <a:pt x="11975" y="1963"/>
                </a:lnTo>
                <a:lnTo>
                  <a:pt x="11958" y="1972"/>
                </a:lnTo>
                <a:lnTo>
                  <a:pt x="11943" y="1981"/>
                </a:lnTo>
                <a:lnTo>
                  <a:pt x="11933" y="1987"/>
                </a:lnTo>
                <a:lnTo>
                  <a:pt x="11922" y="1997"/>
                </a:lnTo>
                <a:lnTo>
                  <a:pt x="11904" y="2014"/>
                </a:lnTo>
                <a:lnTo>
                  <a:pt x="11882" y="2036"/>
                </a:lnTo>
                <a:lnTo>
                  <a:pt x="11860" y="2060"/>
                </a:lnTo>
                <a:lnTo>
                  <a:pt x="11836" y="2086"/>
                </a:lnTo>
                <a:lnTo>
                  <a:pt x="11816" y="2111"/>
                </a:lnTo>
                <a:lnTo>
                  <a:pt x="11808" y="2123"/>
                </a:lnTo>
                <a:lnTo>
                  <a:pt x="11800" y="2133"/>
                </a:lnTo>
                <a:lnTo>
                  <a:pt x="11796" y="2143"/>
                </a:lnTo>
                <a:lnTo>
                  <a:pt x="11792" y="2151"/>
                </a:lnTo>
                <a:lnTo>
                  <a:pt x="11788" y="2167"/>
                </a:lnTo>
                <a:lnTo>
                  <a:pt x="11785" y="2185"/>
                </a:lnTo>
                <a:lnTo>
                  <a:pt x="11782" y="2204"/>
                </a:lnTo>
                <a:lnTo>
                  <a:pt x="11780" y="2220"/>
                </a:lnTo>
                <a:lnTo>
                  <a:pt x="11778" y="2250"/>
                </a:lnTo>
                <a:lnTo>
                  <a:pt x="11778" y="2261"/>
                </a:lnTo>
                <a:lnTo>
                  <a:pt x="11780" y="2262"/>
                </a:lnTo>
                <a:lnTo>
                  <a:pt x="11788" y="2263"/>
                </a:lnTo>
                <a:lnTo>
                  <a:pt x="11800" y="2264"/>
                </a:lnTo>
                <a:lnTo>
                  <a:pt x="11819" y="2262"/>
                </a:lnTo>
                <a:lnTo>
                  <a:pt x="11831" y="2261"/>
                </a:lnTo>
                <a:lnTo>
                  <a:pt x="11843" y="2257"/>
                </a:lnTo>
                <a:lnTo>
                  <a:pt x="11858" y="2253"/>
                </a:lnTo>
                <a:lnTo>
                  <a:pt x="11873" y="2247"/>
                </a:lnTo>
                <a:lnTo>
                  <a:pt x="11891" y="2240"/>
                </a:lnTo>
                <a:lnTo>
                  <a:pt x="11911" y="2229"/>
                </a:lnTo>
                <a:lnTo>
                  <a:pt x="11932" y="2218"/>
                </a:lnTo>
                <a:lnTo>
                  <a:pt x="11954" y="2205"/>
                </a:lnTo>
                <a:lnTo>
                  <a:pt x="11998" y="2176"/>
                </a:lnTo>
                <a:lnTo>
                  <a:pt x="12038" y="2147"/>
                </a:lnTo>
                <a:lnTo>
                  <a:pt x="12072" y="2120"/>
                </a:lnTo>
                <a:lnTo>
                  <a:pt x="12102" y="2095"/>
                </a:lnTo>
                <a:lnTo>
                  <a:pt x="12124" y="2074"/>
                </a:lnTo>
                <a:lnTo>
                  <a:pt x="12141" y="2057"/>
                </a:lnTo>
                <a:lnTo>
                  <a:pt x="12152" y="2047"/>
                </a:lnTo>
                <a:lnTo>
                  <a:pt x="12156" y="2043"/>
                </a:lnTo>
                <a:lnTo>
                  <a:pt x="12163" y="2031"/>
                </a:lnTo>
                <a:lnTo>
                  <a:pt x="12171" y="2029"/>
                </a:lnTo>
                <a:lnTo>
                  <a:pt x="12190" y="2029"/>
                </a:lnTo>
                <a:lnTo>
                  <a:pt x="12195" y="2029"/>
                </a:lnTo>
                <a:lnTo>
                  <a:pt x="12201" y="2030"/>
                </a:lnTo>
                <a:lnTo>
                  <a:pt x="12205" y="2032"/>
                </a:lnTo>
                <a:lnTo>
                  <a:pt x="12210" y="2036"/>
                </a:lnTo>
                <a:lnTo>
                  <a:pt x="12214" y="2039"/>
                </a:lnTo>
                <a:lnTo>
                  <a:pt x="12217" y="2043"/>
                </a:lnTo>
                <a:lnTo>
                  <a:pt x="12220" y="2049"/>
                </a:lnTo>
                <a:lnTo>
                  <a:pt x="12222" y="2056"/>
                </a:lnTo>
                <a:lnTo>
                  <a:pt x="12223" y="2076"/>
                </a:lnTo>
                <a:lnTo>
                  <a:pt x="12224" y="2104"/>
                </a:lnTo>
                <a:lnTo>
                  <a:pt x="12224" y="2138"/>
                </a:lnTo>
                <a:lnTo>
                  <a:pt x="12223" y="2173"/>
                </a:lnTo>
                <a:lnTo>
                  <a:pt x="12222" y="2206"/>
                </a:lnTo>
                <a:lnTo>
                  <a:pt x="12221" y="2234"/>
                </a:lnTo>
                <a:lnTo>
                  <a:pt x="12220" y="2254"/>
                </a:lnTo>
                <a:lnTo>
                  <a:pt x="12220" y="2261"/>
                </a:lnTo>
                <a:lnTo>
                  <a:pt x="12143" y="2346"/>
                </a:lnTo>
                <a:lnTo>
                  <a:pt x="12142" y="2349"/>
                </a:lnTo>
                <a:lnTo>
                  <a:pt x="12141" y="2359"/>
                </a:lnTo>
                <a:lnTo>
                  <a:pt x="12142" y="2366"/>
                </a:lnTo>
                <a:lnTo>
                  <a:pt x="12143" y="2374"/>
                </a:lnTo>
                <a:lnTo>
                  <a:pt x="12148" y="2382"/>
                </a:lnTo>
                <a:lnTo>
                  <a:pt x="12153" y="2390"/>
                </a:lnTo>
                <a:lnTo>
                  <a:pt x="12161" y="2398"/>
                </a:lnTo>
                <a:lnTo>
                  <a:pt x="12172" y="2404"/>
                </a:lnTo>
                <a:lnTo>
                  <a:pt x="12185" y="2411"/>
                </a:lnTo>
                <a:lnTo>
                  <a:pt x="12196" y="2417"/>
                </a:lnTo>
                <a:lnTo>
                  <a:pt x="12217" y="2426"/>
                </a:lnTo>
                <a:lnTo>
                  <a:pt x="12225" y="2429"/>
                </a:lnTo>
                <a:lnTo>
                  <a:pt x="12249" y="2583"/>
                </a:lnTo>
                <a:lnTo>
                  <a:pt x="12360" y="2595"/>
                </a:lnTo>
                <a:lnTo>
                  <a:pt x="12365" y="2585"/>
                </a:lnTo>
                <a:lnTo>
                  <a:pt x="12373" y="2553"/>
                </a:lnTo>
                <a:lnTo>
                  <a:pt x="12376" y="2531"/>
                </a:lnTo>
                <a:lnTo>
                  <a:pt x="12378" y="2502"/>
                </a:lnTo>
                <a:lnTo>
                  <a:pt x="12379" y="2486"/>
                </a:lnTo>
                <a:lnTo>
                  <a:pt x="12379" y="2468"/>
                </a:lnTo>
                <a:lnTo>
                  <a:pt x="12378" y="2449"/>
                </a:lnTo>
                <a:lnTo>
                  <a:pt x="12377" y="2429"/>
                </a:lnTo>
                <a:lnTo>
                  <a:pt x="12373" y="2386"/>
                </a:lnTo>
                <a:lnTo>
                  <a:pt x="12367" y="2342"/>
                </a:lnTo>
                <a:lnTo>
                  <a:pt x="12361" y="2297"/>
                </a:lnTo>
                <a:lnTo>
                  <a:pt x="12357" y="2252"/>
                </a:lnTo>
                <a:lnTo>
                  <a:pt x="12355" y="2229"/>
                </a:lnTo>
                <a:lnTo>
                  <a:pt x="12355" y="2207"/>
                </a:lnTo>
                <a:lnTo>
                  <a:pt x="12355" y="2186"/>
                </a:lnTo>
                <a:lnTo>
                  <a:pt x="12355" y="2164"/>
                </a:lnTo>
                <a:lnTo>
                  <a:pt x="12358" y="2144"/>
                </a:lnTo>
                <a:lnTo>
                  <a:pt x="12361" y="2124"/>
                </a:lnTo>
                <a:lnTo>
                  <a:pt x="12366" y="2105"/>
                </a:lnTo>
                <a:lnTo>
                  <a:pt x="12374" y="2087"/>
                </a:lnTo>
                <a:lnTo>
                  <a:pt x="12388" y="2052"/>
                </a:lnTo>
                <a:lnTo>
                  <a:pt x="12404" y="2019"/>
                </a:lnTo>
                <a:lnTo>
                  <a:pt x="12419" y="1990"/>
                </a:lnTo>
                <a:lnTo>
                  <a:pt x="12432" y="1963"/>
                </a:lnTo>
                <a:lnTo>
                  <a:pt x="12445" y="1941"/>
                </a:lnTo>
                <a:lnTo>
                  <a:pt x="12455" y="1923"/>
                </a:lnTo>
                <a:lnTo>
                  <a:pt x="12464" y="1912"/>
                </a:lnTo>
                <a:lnTo>
                  <a:pt x="12468" y="1907"/>
                </a:lnTo>
                <a:lnTo>
                  <a:pt x="12490" y="1894"/>
                </a:lnTo>
                <a:lnTo>
                  <a:pt x="12527" y="1874"/>
                </a:lnTo>
                <a:lnTo>
                  <a:pt x="12546" y="1863"/>
                </a:lnTo>
                <a:lnTo>
                  <a:pt x="12564" y="1853"/>
                </a:lnTo>
                <a:lnTo>
                  <a:pt x="12577" y="1844"/>
                </a:lnTo>
                <a:lnTo>
                  <a:pt x="12585" y="1838"/>
                </a:lnTo>
                <a:lnTo>
                  <a:pt x="12586" y="1835"/>
                </a:lnTo>
                <a:lnTo>
                  <a:pt x="12587" y="1830"/>
                </a:lnTo>
                <a:lnTo>
                  <a:pt x="12589" y="1826"/>
                </a:lnTo>
                <a:lnTo>
                  <a:pt x="12589" y="1820"/>
                </a:lnTo>
                <a:lnTo>
                  <a:pt x="12589" y="1808"/>
                </a:lnTo>
                <a:lnTo>
                  <a:pt x="12587" y="1793"/>
                </a:lnTo>
                <a:lnTo>
                  <a:pt x="12585" y="1770"/>
                </a:lnTo>
                <a:lnTo>
                  <a:pt x="12583" y="1759"/>
                </a:lnTo>
                <a:lnTo>
                  <a:pt x="12564" y="1680"/>
                </a:lnTo>
                <a:lnTo>
                  <a:pt x="12572" y="1671"/>
                </a:lnTo>
                <a:lnTo>
                  <a:pt x="12587" y="1651"/>
                </a:lnTo>
                <a:lnTo>
                  <a:pt x="12604" y="1626"/>
                </a:lnTo>
                <a:lnTo>
                  <a:pt x="12617" y="1607"/>
                </a:lnTo>
                <a:lnTo>
                  <a:pt x="12623" y="1591"/>
                </a:lnTo>
                <a:lnTo>
                  <a:pt x="12630" y="1569"/>
                </a:lnTo>
                <a:lnTo>
                  <a:pt x="12635" y="1552"/>
                </a:lnTo>
                <a:lnTo>
                  <a:pt x="12637" y="1546"/>
                </a:lnTo>
                <a:lnTo>
                  <a:pt x="12629" y="1551"/>
                </a:lnTo>
                <a:lnTo>
                  <a:pt x="12609" y="1563"/>
                </a:lnTo>
                <a:lnTo>
                  <a:pt x="12596" y="1568"/>
                </a:lnTo>
                <a:lnTo>
                  <a:pt x="12583" y="1574"/>
                </a:lnTo>
                <a:lnTo>
                  <a:pt x="12577" y="1575"/>
                </a:lnTo>
                <a:lnTo>
                  <a:pt x="12572" y="1576"/>
                </a:lnTo>
                <a:lnTo>
                  <a:pt x="12565" y="1577"/>
                </a:lnTo>
                <a:lnTo>
                  <a:pt x="12560" y="1576"/>
                </a:lnTo>
                <a:lnTo>
                  <a:pt x="12537" y="1573"/>
                </a:lnTo>
                <a:lnTo>
                  <a:pt x="12533" y="1573"/>
                </a:lnTo>
                <a:lnTo>
                  <a:pt x="12532" y="1566"/>
                </a:lnTo>
                <a:lnTo>
                  <a:pt x="12533" y="1548"/>
                </a:lnTo>
                <a:lnTo>
                  <a:pt x="12537" y="1535"/>
                </a:lnTo>
                <a:lnTo>
                  <a:pt x="12544" y="1518"/>
                </a:lnTo>
                <a:lnTo>
                  <a:pt x="12548" y="1509"/>
                </a:lnTo>
                <a:lnTo>
                  <a:pt x="12554" y="1499"/>
                </a:lnTo>
                <a:lnTo>
                  <a:pt x="12560" y="1489"/>
                </a:lnTo>
                <a:lnTo>
                  <a:pt x="12568" y="1477"/>
                </a:lnTo>
                <a:lnTo>
                  <a:pt x="12585" y="1454"/>
                </a:lnTo>
                <a:lnTo>
                  <a:pt x="12601" y="1430"/>
                </a:lnTo>
                <a:lnTo>
                  <a:pt x="12614" y="1409"/>
                </a:lnTo>
                <a:lnTo>
                  <a:pt x="12627" y="1389"/>
                </a:lnTo>
                <a:lnTo>
                  <a:pt x="12637" y="1371"/>
                </a:lnTo>
                <a:lnTo>
                  <a:pt x="12645" y="1355"/>
                </a:lnTo>
                <a:lnTo>
                  <a:pt x="12650" y="1344"/>
                </a:lnTo>
                <a:lnTo>
                  <a:pt x="12654" y="1336"/>
                </a:lnTo>
                <a:lnTo>
                  <a:pt x="12656" y="1322"/>
                </a:lnTo>
                <a:lnTo>
                  <a:pt x="12658" y="1302"/>
                </a:lnTo>
                <a:lnTo>
                  <a:pt x="12659" y="1287"/>
                </a:lnTo>
                <a:lnTo>
                  <a:pt x="12659" y="1280"/>
                </a:lnTo>
                <a:lnTo>
                  <a:pt x="12653" y="1276"/>
                </a:lnTo>
                <a:lnTo>
                  <a:pt x="12635" y="1267"/>
                </a:lnTo>
                <a:lnTo>
                  <a:pt x="12624" y="1261"/>
                </a:lnTo>
                <a:lnTo>
                  <a:pt x="12614" y="1258"/>
                </a:lnTo>
                <a:lnTo>
                  <a:pt x="12605" y="1254"/>
                </a:lnTo>
                <a:lnTo>
                  <a:pt x="12597" y="1253"/>
                </a:lnTo>
                <a:lnTo>
                  <a:pt x="12580" y="1254"/>
                </a:lnTo>
                <a:lnTo>
                  <a:pt x="12575" y="1255"/>
                </a:lnTo>
                <a:lnTo>
                  <a:pt x="12565" y="1264"/>
                </a:lnTo>
                <a:lnTo>
                  <a:pt x="12542" y="1285"/>
                </a:lnTo>
                <a:lnTo>
                  <a:pt x="12529" y="1296"/>
                </a:lnTo>
                <a:lnTo>
                  <a:pt x="12515" y="1306"/>
                </a:lnTo>
                <a:lnTo>
                  <a:pt x="12504" y="1314"/>
                </a:lnTo>
                <a:lnTo>
                  <a:pt x="12495" y="1317"/>
                </a:lnTo>
                <a:lnTo>
                  <a:pt x="12488" y="1318"/>
                </a:lnTo>
                <a:lnTo>
                  <a:pt x="12479" y="1317"/>
                </a:lnTo>
                <a:lnTo>
                  <a:pt x="12470" y="1316"/>
                </a:lnTo>
                <a:lnTo>
                  <a:pt x="12461" y="1313"/>
                </a:lnTo>
                <a:lnTo>
                  <a:pt x="12454" y="1307"/>
                </a:lnTo>
                <a:lnTo>
                  <a:pt x="12447" y="1301"/>
                </a:lnTo>
                <a:lnTo>
                  <a:pt x="12443" y="1298"/>
                </a:lnTo>
                <a:lnTo>
                  <a:pt x="12442" y="1294"/>
                </a:lnTo>
                <a:lnTo>
                  <a:pt x="12440" y="1289"/>
                </a:lnTo>
                <a:lnTo>
                  <a:pt x="12440" y="1285"/>
                </a:lnTo>
                <a:lnTo>
                  <a:pt x="12440" y="1279"/>
                </a:lnTo>
                <a:lnTo>
                  <a:pt x="12441" y="1272"/>
                </a:lnTo>
                <a:lnTo>
                  <a:pt x="12442" y="1264"/>
                </a:lnTo>
                <a:lnTo>
                  <a:pt x="12446" y="1257"/>
                </a:lnTo>
                <a:lnTo>
                  <a:pt x="12452" y="1240"/>
                </a:lnTo>
                <a:lnTo>
                  <a:pt x="12460" y="1222"/>
                </a:lnTo>
                <a:lnTo>
                  <a:pt x="12476" y="1193"/>
                </a:lnTo>
                <a:lnTo>
                  <a:pt x="12483" y="1180"/>
                </a:lnTo>
                <a:close/>
                <a:moveTo>
                  <a:pt x="12455" y="1722"/>
                </a:moveTo>
                <a:lnTo>
                  <a:pt x="12411" y="1797"/>
                </a:lnTo>
                <a:lnTo>
                  <a:pt x="12446" y="1842"/>
                </a:lnTo>
                <a:lnTo>
                  <a:pt x="12492" y="1807"/>
                </a:lnTo>
                <a:lnTo>
                  <a:pt x="12490" y="1728"/>
                </a:lnTo>
                <a:lnTo>
                  <a:pt x="12455" y="1722"/>
                </a:lnTo>
                <a:close/>
                <a:moveTo>
                  <a:pt x="12460" y="1400"/>
                </a:moveTo>
                <a:lnTo>
                  <a:pt x="12494" y="1450"/>
                </a:lnTo>
                <a:lnTo>
                  <a:pt x="12500" y="1449"/>
                </a:lnTo>
                <a:lnTo>
                  <a:pt x="12514" y="1445"/>
                </a:lnTo>
                <a:lnTo>
                  <a:pt x="12522" y="1443"/>
                </a:lnTo>
                <a:lnTo>
                  <a:pt x="12530" y="1439"/>
                </a:lnTo>
                <a:lnTo>
                  <a:pt x="12537" y="1436"/>
                </a:lnTo>
                <a:lnTo>
                  <a:pt x="12541" y="1431"/>
                </a:lnTo>
                <a:lnTo>
                  <a:pt x="12545" y="1426"/>
                </a:lnTo>
                <a:lnTo>
                  <a:pt x="12546" y="1418"/>
                </a:lnTo>
                <a:lnTo>
                  <a:pt x="12548" y="1410"/>
                </a:lnTo>
                <a:lnTo>
                  <a:pt x="12548" y="1401"/>
                </a:lnTo>
                <a:lnTo>
                  <a:pt x="12548" y="1392"/>
                </a:lnTo>
                <a:lnTo>
                  <a:pt x="12547" y="1384"/>
                </a:lnTo>
                <a:lnTo>
                  <a:pt x="12545" y="1378"/>
                </a:lnTo>
                <a:lnTo>
                  <a:pt x="12541" y="1373"/>
                </a:lnTo>
                <a:lnTo>
                  <a:pt x="12529" y="1363"/>
                </a:lnTo>
                <a:lnTo>
                  <a:pt x="12524" y="1359"/>
                </a:lnTo>
                <a:lnTo>
                  <a:pt x="12460" y="1400"/>
                </a:lnTo>
                <a:close/>
                <a:moveTo>
                  <a:pt x="12865" y="1372"/>
                </a:moveTo>
                <a:lnTo>
                  <a:pt x="12863" y="1387"/>
                </a:lnTo>
                <a:lnTo>
                  <a:pt x="12856" y="1425"/>
                </a:lnTo>
                <a:lnTo>
                  <a:pt x="12847" y="1478"/>
                </a:lnTo>
                <a:lnTo>
                  <a:pt x="12837" y="1540"/>
                </a:lnTo>
                <a:lnTo>
                  <a:pt x="12827" y="1602"/>
                </a:lnTo>
                <a:lnTo>
                  <a:pt x="12818" y="1657"/>
                </a:lnTo>
                <a:lnTo>
                  <a:pt x="12812" y="1697"/>
                </a:lnTo>
                <a:lnTo>
                  <a:pt x="12809" y="1714"/>
                </a:lnTo>
                <a:lnTo>
                  <a:pt x="12808" y="1724"/>
                </a:lnTo>
                <a:lnTo>
                  <a:pt x="12806" y="1747"/>
                </a:lnTo>
                <a:lnTo>
                  <a:pt x="12803" y="1780"/>
                </a:lnTo>
                <a:lnTo>
                  <a:pt x="12801" y="1816"/>
                </a:lnTo>
                <a:lnTo>
                  <a:pt x="12799" y="1852"/>
                </a:lnTo>
                <a:lnTo>
                  <a:pt x="12797" y="1883"/>
                </a:lnTo>
                <a:lnTo>
                  <a:pt x="12794" y="1906"/>
                </a:lnTo>
                <a:lnTo>
                  <a:pt x="12794" y="1913"/>
                </a:lnTo>
                <a:lnTo>
                  <a:pt x="12794" y="1922"/>
                </a:lnTo>
                <a:lnTo>
                  <a:pt x="12794" y="1947"/>
                </a:lnTo>
                <a:lnTo>
                  <a:pt x="12795" y="1982"/>
                </a:lnTo>
                <a:lnTo>
                  <a:pt x="12797" y="2022"/>
                </a:lnTo>
                <a:lnTo>
                  <a:pt x="12799" y="2066"/>
                </a:lnTo>
                <a:lnTo>
                  <a:pt x="12801" y="2106"/>
                </a:lnTo>
                <a:lnTo>
                  <a:pt x="12803" y="2124"/>
                </a:lnTo>
                <a:lnTo>
                  <a:pt x="12806" y="2141"/>
                </a:lnTo>
                <a:lnTo>
                  <a:pt x="12808" y="2153"/>
                </a:lnTo>
                <a:lnTo>
                  <a:pt x="12811" y="2163"/>
                </a:lnTo>
                <a:lnTo>
                  <a:pt x="12817" y="2178"/>
                </a:lnTo>
                <a:lnTo>
                  <a:pt x="12825" y="2189"/>
                </a:lnTo>
                <a:lnTo>
                  <a:pt x="12831" y="2198"/>
                </a:lnTo>
                <a:lnTo>
                  <a:pt x="12837" y="2205"/>
                </a:lnTo>
                <a:lnTo>
                  <a:pt x="12847" y="2212"/>
                </a:lnTo>
                <a:lnTo>
                  <a:pt x="12852" y="2214"/>
                </a:lnTo>
                <a:lnTo>
                  <a:pt x="12943" y="2257"/>
                </a:lnTo>
                <a:lnTo>
                  <a:pt x="12958" y="2254"/>
                </a:lnTo>
                <a:lnTo>
                  <a:pt x="12996" y="2246"/>
                </a:lnTo>
                <a:lnTo>
                  <a:pt x="13033" y="2238"/>
                </a:lnTo>
                <a:lnTo>
                  <a:pt x="13052" y="2234"/>
                </a:lnTo>
                <a:lnTo>
                  <a:pt x="13078" y="2229"/>
                </a:lnTo>
                <a:lnTo>
                  <a:pt x="13133" y="2223"/>
                </a:lnTo>
                <a:lnTo>
                  <a:pt x="13187" y="2215"/>
                </a:lnTo>
                <a:lnTo>
                  <a:pt x="13217" y="2213"/>
                </a:lnTo>
                <a:lnTo>
                  <a:pt x="13235" y="2213"/>
                </a:lnTo>
                <a:lnTo>
                  <a:pt x="13278" y="2214"/>
                </a:lnTo>
                <a:lnTo>
                  <a:pt x="13337" y="2215"/>
                </a:lnTo>
                <a:lnTo>
                  <a:pt x="13404" y="2216"/>
                </a:lnTo>
                <a:lnTo>
                  <a:pt x="13470" y="2217"/>
                </a:lnTo>
                <a:lnTo>
                  <a:pt x="13527" y="2218"/>
                </a:lnTo>
                <a:lnTo>
                  <a:pt x="13568" y="2219"/>
                </a:lnTo>
                <a:lnTo>
                  <a:pt x="13584" y="2219"/>
                </a:lnTo>
                <a:lnTo>
                  <a:pt x="13597" y="2217"/>
                </a:lnTo>
                <a:lnTo>
                  <a:pt x="13627" y="2212"/>
                </a:lnTo>
                <a:lnTo>
                  <a:pt x="13645" y="2206"/>
                </a:lnTo>
                <a:lnTo>
                  <a:pt x="13661" y="2198"/>
                </a:lnTo>
                <a:lnTo>
                  <a:pt x="13669" y="2194"/>
                </a:lnTo>
                <a:lnTo>
                  <a:pt x="13675" y="2189"/>
                </a:lnTo>
                <a:lnTo>
                  <a:pt x="13680" y="2184"/>
                </a:lnTo>
                <a:lnTo>
                  <a:pt x="13684" y="2177"/>
                </a:lnTo>
                <a:lnTo>
                  <a:pt x="13689" y="2163"/>
                </a:lnTo>
                <a:lnTo>
                  <a:pt x="13694" y="2150"/>
                </a:lnTo>
                <a:lnTo>
                  <a:pt x="13697" y="2135"/>
                </a:lnTo>
                <a:lnTo>
                  <a:pt x="13698" y="2122"/>
                </a:lnTo>
                <a:lnTo>
                  <a:pt x="13699" y="2108"/>
                </a:lnTo>
                <a:lnTo>
                  <a:pt x="13698" y="2096"/>
                </a:lnTo>
                <a:lnTo>
                  <a:pt x="13697" y="2090"/>
                </a:lnTo>
                <a:lnTo>
                  <a:pt x="13696" y="2086"/>
                </a:lnTo>
                <a:lnTo>
                  <a:pt x="13694" y="2082"/>
                </a:lnTo>
                <a:lnTo>
                  <a:pt x="13692" y="2077"/>
                </a:lnTo>
                <a:lnTo>
                  <a:pt x="13677" y="2053"/>
                </a:lnTo>
                <a:lnTo>
                  <a:pt x="13657" y="2020"/>
                </a:lnTo>
                <a:lnTo>
                  <a:pt x="13638" y="1986"/>
                </a:lnTo>
                <a:lnTo>
                  <a:pt x="13625" y="1965"/>
                </a:lnTo>
                <a:lnTo>
                  <a:pt x="13618" y="1947"/>
                </a:lnTo>
                <a:lnTo>
                  <a:pt x="13604" y="1910"/>
                </a:lnTo>
                <a:lnTo>
                  <a:pt x="13585" y="1858"/>
                </a:lnTo>
                <a:lnTo>
                  <a:pt x="13563" y="1802"/>
                </a:lnTo>
                <a:lnTo>
                  <a:pt x="13543" y="1746"/>
                </a:lnTo>
                <a:lnTo>
                  <a:pt x="13525" y="1697"/>
                </a:lnTo>
                <a:lnTo>
                  <a:pt x="13512" y="1663"/>
                </a:lnTo>
                <a:lnTo>
                  <a:pt x="13507" y="1650"/>
                </a:lnTo>
                <a:lnTo>
                  <a:pt x="13487" y="1632"/>
                </a:lnTo>
                <a:lnTo>
                  <a:pt x="13485" y="1643"/>
                </a:lnTo>
                <a:lnTo>
                  <a:pt x="13482" y="1667"/>
                </a:lnTo>
                <a:lnTo>
                  <a:pt x="13480" y="1680"/>
                </a:lnTo>
                <a:lnTo>
                  <a:pt x="13480" y="1694"/>
                </a:lnTo>
                <a:lnTo>
                  <a:pt x="13480" y="1705"/>
                </a:lnTo>
                <a:lnTo>
                  <a:pt x="13481" y="1714"/>
                </a:lnTo>
                <a:lnTo>
                  <a:pt x="13486" y="1728"/>
                </a:lnTo>
                <a:lnTo>
                  <a:pt x="13495" y="1759"/>
                </a:lnTo>
                <a:lnTo>
                  <a:pt x="13506" y="1797"/>
                </a:lnTo>
                <a:lnTo>
                  <a:pt x="13519" y="1839"/>
                </a:lnTo>
                <a:lnTo>
                  <a:pt x="13532" y="1882"/>
                </a:lnTo>
                <a:lnTo>
                  <a:pt x="13542" y="1918"/>
                </a:lnTo>
                <a:lnTo>
                  <a:pt x="13550" y="1944"/>
                </a:lnTo>
                <a:lnTo>
                  <a:pt x="13553" y="1953"/>
                </a:lnTo>
                <a:lnTo>
                  <a:pt x="13554" y="1972"/>
                </a:lnTo>
                <a:lnTo>
                  <a:pt x="13555" y="2015"/>
                </a:lnTo>
                <a:lnTo>
                  <a:pt x="13555" y="2039"/>
                </a:lnTo>
                <a:lnTo>
                  <a:pt x="13555" y="2061"/>
                </a:lnTo>
                <a:lnTo>
                  <a:pt x="13554" y="2079"/>
                </a:lnTo>
                <a:lnTo>
                  <a:pt x="13553" y="2089"/>
                </a:lnTo>
                <a:lnTo>
                  <a:pt x="13549" y="2095"/>
                </a:lnTo>
                <a:lnTo>
                  <a:pt x="13540" y="2103"/>
                </a:lnTo>
                <a:lnTo>
                  <a:pt x="13528" y="2112"/>
                </a:lnTo>
                <a:lnTo>
                  <a:pt x="13513" y="2121"/>
                </a:lnTo>
                <a:lnTo>
                  <a:pt x="13495" y="2129"/>
                </a:lnTo>
                <a:lnTo>
                  <a:pt x="13475" y="2136"/>
                </a:lnTo>
                <a:lnTo>
                  <a:pt x="13463" y="2140"/>
                </a:lnTo>
                <a:lnTo>
                  <a:pt x="13452" y="2142"/>
                </a:lnTo>
                <a:lnTo>
                  <a:pt x="13440" y="2143"/>
                </a:lnTo>
                <a:lnTo>
                  <a:pt x="13427" y="2145"/>
                </a:lnTo>
                <a:lnTo>
                  <a:pt x="13389" y="2145"/>
                </a:lnTo>
                <a:lnTo>
                  <a:pt x="13329" y="2145"/>
                </a:lnTo>
                <a:lnTo>
                  <a:pt x="13256" y="2145"/>
                </a:lnTo>
                <a:lnTo>
                  <a:pt x="13178" y="2143"/>
                </a:lnTo>
                <a:lnTo>
                  <a:pt x="13100" y="2141"/>
                </a:lnTo>
                <a:lnTo>
                  <a:pt x="13033" y="2139"/>
                </a:lnTo>
                <a:lnTo>
                  <a:pt x="12981" y="2136"/>
                </a:lnTo>
                <a:lnTo>
                  <a:pt x="12954" y="2133"/>
                </a:lnTo>
                <a:lnTo>
                  <a:pt x="12943" y="2130"/>
                </a:lnTo>
                <a:lnTo>
                  <a:pt x="12933" y="2126"/>
                </a:lnTo>
                <a:lnTo>
                  <a:pt x="12924" y="2121"/>
                </a:lnTo>
                <a:lnTo>
                  <a:pt x="12916" y="2116"/>
                </a:lnTo>
                <a:lnTo>
                  <a:pt x="12910" y="2110"/>
                </a:lnTo>
                <a:lnTo>
                  <a:pt x="12906" y="2104"/>
                </a:lnTo>
                <a:lnTo>
                  <a:pt x="12903" y="2098"/>
                </a:lnTo>
                <a:lnTo>
                  <a:pt x="12902" y="2092"/>
                </a:lnTo>
                <a:lnTo>
                  <a:pt x="12906" y="2076"/>
                </a:lnTo>
                <a:lnTo>
                  <a:pt x="12915" y="2041"/>
                </a:lnTo>
                <a:lnTo>
                  <a:pt x="12928" y="1995"/>
                </a:lnTo>
                <a:lnTo>
                  <a:pt x="12943" y="1944"/>
                </a:lnTo>
                <a:lnTo>
                  <a:pt x="12958" y="1891"/>
                </a:lnTo>
                <a:lnTo>
                  <a:pt x="12972" y="1843"/>
                </a:lnTo>
                <a:lnTo>
                  <a:pt x="12982" y="1805"/>
                </a:lnTo>
                <a:lnTo>
                  <a:pt x="12988" y="1784"/>
                </a:lnTo>
                <a:lnTo>
                  <a:pt x="12989" y="1770"/>
                </a:lnTo>
                <a:lnTo>
                  <a:pt x="12990" y="1753"/>
                </a:lnTo>
                <a:lnTo>
                  <a:pt x="12991" y="1734"/>
                </a:lnTo>
                <a:lnTo>
                  <a:pt x="12991" y="1715"/>
                </a:lnTo>
                <a:lnTo>
                  <a:pt x="12991" y="1696"/>
                </a:lnTo>
                <a:lnTo>
                  <a:pt x="12990" y="1679"/>
                </a:lnTo>
                <a:lnTo>
                  <a:pt x="12989" y="1667"/>
                </a:lnTo>
                <a:lnTo>
                  <a:pt x="12987" y="1660"/>
                </a:lnTo>
                <a:lnTo>
                  <a:pt x="12975" y="1648"/>
                </a:lnTo>
                <a:lnTo>
                  <a:pt x="12960" y="1630"/>
                </a:lnTo>
                <a:lnTo>
                  <a:pt x="12944" y="1614"/>
                </a:lnTo>
                <a:lnTo>
                  <a:pt x="12937" y="1606"/>
                </a:lnTo>
                <a:lnTo>
                  <a:pt x="12936" y="1597"/>
                </a:lnTo>
                <a:lnTo>
                  <a:pt x="12931" y="1574"/>
                </a:lnTo>
                <a:lnTo>
                  <a:pt x="12925" y="1540"/>
                </a:lnTo>
                <a:lnTo>
                  <a:pt x="12918" y="1501"/>
                </a:lnTo>
                <a:lnTo>
                  <a:pt x="12910" y="1462"/>
                </a:lnTo>
                <a:lnTo>
                  <a:pt x="12904" y="1427"/>
                </a:lnTo>
                <a:lnTo>
                  <a:pt x="12900" y="1401"/>
                </a:lnTo>
                <a:lnTo>
                  <a:pt x="12898" y="1391"/>
                </a:lnTo>
                <a:lnTo>
                  <a:pt x="12897" y="1389"/>
                </a:lnTo>
                <a:lnTo>
                  <a:pt x="12893" y="1385"/>
                </a:lnTo>
                <a:lnTo>
                  <a:pt x="12888" y="1383"/>
                </a:lnTo>
                <a:lnTo>
                  <a:pt x="12881" y="1380"/>
                </a:lnTo>
                <a:lnTo>
                  <a:pt x="12870" y="1374"/>
                </a:lnTo>
                <a:lnTo>
                  <a:pt x="12865" y="1372"/>
                </a:lnTo>
                <a:close/>
                <a:moveTo>
                  <a:pt x="13159" y="1163"/>
                </a:moveTo>
                <a:lnTo>
                  <a:pt x="13125" y="1079"/>
                </a:lnTo>
                <a:lnTo>
                  <a:pt x="13125" y="1076"/>
                </a:lnTo>
                <a:lnTo>
                  <a:pt x="13127" y="1065"/>
                </a:lnTo>
                <a:lnTo>
                  <a:pt x="13128" y="1058"/>
                </a:lnTo>
                <a:lnTo>
                  <a:pt x="13132" y="1050"/>
                </a:lnTo>
                <a:lnTo>
                  <a:pt x="13135" y="1042"/>
                </a:lnTo>
                <a:lnTo>
                  <a:pt x="13141" y="1035"/>
                </a:lnTo>
                <a:lnTo>
                  <a:pt x="13151" y="1023"/>
                </a:lnTo>
                <a:lnTo>
                  <a:pt x="13165" y="1009"/>
                </a:lnTo>
                <a:lnTo>
                  <a:pt x="13183" y="992"/>
                </a:lnTo>
                <a:lnTo>
                  <a:pt x="13204" y="975"/>
                </a:lnTo>
                <a:lnTo>
                  <a:pt x="13237" y="945"/>
                </a:lnTo>
                <a:lnTo>
                  <a:pt x="13253" y="933"/>
                </a:lnTo>
                <a:lnTo>
                  <a:pt x="13256" y="933"/>
                </a:lnTo>
                <a:lnTo>
                  <a:pt x="13264" y="933"/>
                </a:lnTo>
                <a:lnTo>
                  <a:pt x="13271" y="934"/>
                </a:lnTo>
                <a:lnTo>
                  <a:pt x="13278" y="936"/>
                </a:lnTo>
                <a:lnTo>
                  <a:pt x="13286" y="938"/>
                </a:lnTo>
                <a:lnTo>
                  <a:pt x="13293" y="942"/>
                </a:lnTo>
                <a:lnTo>
                  <a:pt x="13298" y="945"/>
                </a:lnTo>
                <a:lnTo>
                  <a:pt x="13304" y="949"/>
                </a:lnTo>
                <a:lnTo>
                  <a:pt x="13308" y="956"/>
                </a:lnTo>
                <a:lnTo>
                  <a:pt x="13314" y="963"/>
                </a:lnTo>
                <a:lnTo>
                  <a:pt x="13326" y="980"/>
                </a:lnTo>
                <a:lnTo>
                  <a:pt x="13337" y="998"/>
                </a:lnTo>
                <a:lnTo>
                  <a:pt x="13358" y="1031"/>
                </a:lnTo>
                <a:lnTo>
                  <a:pt x="13365" y="1046"/>
                </a:lnTo>
                <a:lnTo>
                  <a:pt x="13380" y="1115"/>
                </a:lnTo>
                <a:lnTo>
                  <a:pt x="13378" y="1116"/>
                </a:lnTo>
                <a:lnTo>
                  <a:pt x="13373" y="1121"/>
                </a:lnTo>
                <a:lnTo>
                  <a:pt x="13367" y="1126"/>
                </a:lnTo>
                <a:lnTo>
                  <a:pt x="13358" y="1132"/>
                </a:lnTo>
                <a:lnTo>
                  <a:pt x="13351" y="1134"/>
                </a:lnTo>
                <a:lnTo>
                  <a:pt x="13341" y="1141"/>
                </a:lnTo>
                <a:lnTo>
                  <a:pt x="13327" y="1150"/>
                </a:lnTo>
                <a:lnTo>
                  <a:pt x="13311" y="1161"/>
                </a:lnTo>
                <a:lnTo>
                  <a:pt x="13293" y="1177"/>
                </a:lnTo>
                <a:lnTo>
                  <a:pt x="13275" y="1196"/>
                </a:lnTo>
                <a:lnTo>
                  <a:pt x="13267" y="1207"/>
                </a:lnTo>
                <a:lnTo>
                  <a:pt x="13258" y="1218"/>
                </a:lnTo>
                <a:lnTo>
                  <a:pt x="13249" y="1232"/>
                </a:lnTo>
                <a:lnTo>
                  <a:pt x="13240" y="1245"/>
                </a:lnTo>
                <a:lnTo>
                  <a:pt x="13220" y="1274"/>
                </a:lnTo>
                <a:lnTo>
                  <a:pt x="13200" y="1304"/>
                </a:lnTo>
                <a:lnTo>
                  <a:pt x="13179" y="1331"/>
                </a:lnTo>
                <a:lnTo>
                  <a:pt x="13159" y="1355"/>
                </a:lnTo>
                <a:lnTo>
                  <a:pt x="13139" y="1376"/>
                </a:lnTo>
                <a:lnTo>
                  <a:pt x="13123" y="1393"/>
                </a:lnTo>
                <a:lnTo>
                  <a:pt x="13116" y="1400"/>
                </a:lnTo>
                <a:lnTo>
                  <a:pt x="13110" y="1404"/>
                </a:lnTo>
                <a:lnTo>
                  <a:pt x="13105" y="1408"/>
                </a:lnTo>
                <a:lnTo>
                  <a:pt x="13101" y="1410"/>
                </a:lnTo>
                <a:lnTo>
                  <a:pt x="13099" y="1411"/>
                </a:lnTo>
                <a:lnTo>
                  <a:pt x="13098" y="1415"/>
                </a:lnTo>
                <a:lnTo>
                  <a:pt x="13098" y="1419"/>
                </a:lnTo>
                <a:lnTo>
                  <a:pt x="13098" y="1425"/>
                </a:lnTo>
                <a:lnTo>
                  <a:pt x="13101" y="1440"/>
                </a:lnTo>
                <a:lnTo>
                  <a:pt x="13106" y="1457"/>
                </a:lnTo>
                <a:lnTo>
                  <a:pt x="13117" y="1491"/>
                </a:lnTo>
                <a:lnTo>
                  <a:pt x="13124" y="1510"/>
                </a:lnTo>
                <a:lnTo>
                  <a:pt x="13124" y="1526"/>
                </a:lnTo>
                <a:lnTo>
                  <a:pt x="13120" y="1550"/>
                </a:lnTo>
                <a:lnTo>
                  <a:pt x="13119" y="1563"/>
                </a:lnTo>
                <a:lnTo>
                  <a:pt x="13117" y="1574"/>
                </a:lnTo>
                <a:lnTo>
                  <a:pt x="13114" y="1583"/>
                </a:lnTo>
                <a:lnTo>
                  <a:pt x="13110" y="1588"/>
                </a:lnTo>
                <a:lnTo>
                  <a:pt x="13106" y="1591"/>
                </a:lnTo>
                <a:lnTo>
                  <a:pt x="13097" y="1594"/>
                </a:lnTo>
                <a:lnTo>
                  <a:pt x="13085" y="1595"/>
                </a:lnTo>
                <a:lnTo>
                  <a:pt x="13073" y="1597"/>
                </a:lnTo>
                <a:lnTo>
                  <a:pt x="13060" y="1597"/>
                </a:lnTo>
                <a:lnTo>
                  <a:pt x="13047" y="1597"/>
                </a:lnTo>
                <a:lnTo>
                  <a:pt x="13037" y="1596"/>
                </a:lnTo>
                <a:lnTo>
                  <a:pt x="13029" y="1594"/>
                </a:lnTo>
                <a:lnTo>
                  <a:pt x="13024" y="1589"/>
                </a:lnTo>
                <a:lnTo>
                  <a:pt x="13017" y="1582"/>
                </a:lnTo>
                <a:lnTo>
                  <a:pt x="13009" y="1570"/>
                </a:lnTo>
                <a:lnTo>
                  <a:pt x="13002" y="1558"/>
                </a:lnTo>
                <a:lnTo>
                  <a:pt x="12996" y="1546"/>
                </a:lnTo>
                <a:lnTo>
                  <a:pt x="12990" y="1535"/>
                </a:lnTo>
                <a:lnTo>
                  <a:pt x="12985" y="1524"/>
                </a:lnTo>
                <a:lnTo>
                  <a:pt x="12984" y="1517"/>
                </a:lnTo>
                <a:lnTo>
                  <a:pt x="12980" y="1484"/>
                </a:lnTo>
                <a:lnTo>
                  <a:pt x="12971" y="1428"/>
                </a:lnTo>
                <a:lnTo>
                  <a:pt x="12961" y="1375"/>
                </a:lnTo>
                <a:lnTo>
                  <a:pt x="12957" y="1352"/>
                </a:lnTo>
                <a:lnTo>
                  <a:pt x="12966" y="1348"/>
                </a:lnTo>
                <a:lnTo>
                  <a:pt x="12987" y="1342"/>
                </a:lnTo>
                <a:lnTo>
                  <a:pt x="13009" y="1333"/>
                </a:lnTo>
                <a:lnTo>
                  <a:pt x="13024" y="1327"/>
                </a:lnTo>
                <a:lnTo>
                  <a:pt x="13041" y="1308"/>
                </a:lnTo>
                <a:lnTo>
                  <a:pt x="13071" y="1273"/>
                </a:lnTo>
                <a:lnTo>
                  <a:pt x="13100" y="1237"/>
                </a:lnTo>
                <a:lnTo>
                  <a:pt x="13116" y="1216"/>
                </a:lnTo>
                <a:lnTo>
                  <a:pt x="13126" y="1204"/>
                </a:lnTo>
                <a:lnTo>
                  <a:pt x="13139" y="1186"/>
                </a:lnTo>
                <a:lnTo>
                  <a:pt x="13153" y="1170"/>
                </a:lnTo>
                <a:lnTo>
                  <a:pt x="13159" y="1163"/>
                </a:lnTo>
                <a:close/>
                <a:moveTo>
                  <a:pt x="13098" y="498"/>
                </a:moveTo>
                <a:lnTo>
                  <a:pt x="13092" y="498"/>
                </a:lnTo>
                <a:lnTo>
                  <a:pt x="13078" y="495"/>
                </a:lnTo>
                <a:lnTo>
                  <a:pt x="13062" y="494"/>
                </a:lnTo>
                <a:lnTo>
                  <a:pt x="13051" y="493"/>
                </a:lnTo>
                <a:lnTo>
                  <a:pt x="13047" y="492"/>
                </a:lnTo>
                <a:lnTo>
                  <a:pt x="13043" y="489"/>
                </a:lnTo>
                <a:lnTo>
                  <a:pt x="13038" y="485"/>
                </a:lnTo>
                <a:lnTo>
                  <a:pt x="13035" y="482"/>
                </a:lnTo>
                <a:lnTo>
                  <a:pt x="13028" y="474"/>
                </a:lnTo>
                <a:lnTo>
                  <a:pt x="13026" y="471"/>
                </a:lnTo>
                <a:lnTo>
                  <a:pt x="13027" y="469"/>
                </a:lnTo>
                <a:lnTo>
                  <a:pt x="13029" y="463"/>
                </a:lnTo>
                <a:lnTo>
                  <a:pt x="13032" y="460"/>
                </a:lnTo>
                <a:lnTo>
                  <a:pt x="13035" y="456"/>
                </a:lnTo>
                <a:lnTo>
                  <a:pt x="13039" y="454"/>
                </a:lnTo>
                <a:lnTo>
                  <a:pt x="13044" y="453"/>
                </a:lnTo>
                <a:lnTo>
                  <a:pt x="13062" y="451"/>
                </a:lnTo>
                <a:lnTo>
                  <a:pt x="13087" y="448"/>
                </a:lnTo>
                <a:lnTo>
                  <a:pt x="13108" y="447"/>
                </a:lnTo>
                <a:lnTo>
                  <a:pt x="13117" y="446"/>
                </a:lnTo>
                <a:lnTo>
                  <a:pt x="13183" y="383"/>
                </a:lnTo>
                <a:lnTo>
                  <a:pt x="13342" y="377"/>
                </a:lnTo>
                <a:lnTo>
                  <a:pt x="13346" y="380"/>
                </a:lnTo>
                <a:lnTo>
                  <a:pt x="13354" y="389"/>
                </a:lnTo>
                <a:lnTo>
                  <a:pt x="13358" y="395"/>
                </a:lnTo>
                <a:lnTo>
                  <a:pt x="13362" y="402"/>
                </a:lnTo>
                <a:lnTo>
                  <a:pt x="13364" y="411"/>
                </a:lnTo>
                <a:lnTo>
                  <a:pt x="13367" y="421"/>
                </a:lnTo>
                <a:lnTo>
                  <a:pt x="13367" y="447"/>
                </a:lnTo>
                <a:lnTo>
                  <a:pt x="13365" y="476"/>
                </a:lnTo>
                <a:lnTo>
                  <a:pt x="13363" y="491"/>
                </a:lnTo>
                <a:lnTo>
                  <a:pt x="13361" y="502"/>
                </a:lnTo>
                <a:lnTo>
                  <a:pt x="13360" y="508"/>
                </a:lnTo>
                <a:lnTo>
                  <a:pt x="13358" y="512"/>
                </a:lnTo>
                <a:lnTo>
                  <a:pt x="13355" y="516"/>
                </a:lnTo>
                <a:lnTo>
                  <a:pt x="13353" y="518"/>
                </a:lnTo>
                <a:lnTo>
                  <a:pt x="13332" y="530"/>
                </a:lnTo>
                <a:lnTo>
                  <a:pt x="13296" y="551"/>
                </a:lnTo>
                <a:lnTo>
                  <a:pt x="13259" y="572"/>
                </a:lnTo>
                <a:lnTo>
                  <a:pt x="13235" y="585"/>
                </a:lnTo>
                <a:lnTo>
                  <a:pt x="13225" y="592"/>
                </a:lnTo>
                <a:lnTo>
                  <a:pt x="13207" y="602"/>
                </a:lnTo>
                <a:lnTo>
                  <a:pt x="13183" y="614"/>
                </a:lnTo>
                <a:lnTo>
                  <a:pt x="13156" y="629"/>
                </a:lnTo>
                <a:lnTo>
                  <a:pt x="13129" y="642"/>
                </a:lnTo>
                <a:lnTo>
                  <a:pt x="13103" y="655"/>
                </a:lnTo>
                <a:lnTo>
                  <a:pt x="13081" y="665"/>
                </a:lnTo>
                <a:lnTo>
                  <a:pt x="13065" y="670"/>
                </a:lnTo>
                <a:lnTo>
                  <a:pt x="13052" y="673"/>
                </a:lnTo>
                <a:lnTo>
                  <a:pt x="13037" y="673"/>
                </a:lnTo>
                <a:lnTo>
                  <a:pt x="13023" y="671"/>
                </a:lnTo>
                <a:lnTo>
                  <a:pt x="13008" y="669"/>
                </a:lnTo>
                <a:lnTo>
                  <a:pt x="12985" y="665"/>
                </a:lnTo>
                <a:lnTo>
                  <a:pt x="12975" y="661"/>
                </a:lnTo>
                <a:lnTo>
                  <a:pt x="12974" y="660"/>
                </a:lnTo>
                <a:lnTo>
                  <a:pt x="12972" y="657"/>
                </a:lnTo>
                <a:lnTo>
                  <a:pt x="12972" y="653"/>
                </a:lnTo>
                <a:lnTo>
                  <a:pt x="12972" y="650"/>
                </a:lnTo>
                <a:lnTo>
                  <a:pt x="12975" y="646"/>
                </a:lnTo>
                <a:lnTo>
                  <a:pt x="12980" y="640"/>
                </a:lnTo>
                <a:lnTo>
                  <a:pt x="13005" y="620"/>
                </a:lnTo>
                <a:lnTo>
                  <a:pt x="13044" y="590"/>
                </a:lnTo>
                <a:lnTo>
                  <a:pt x="13080" y="562"/>
                </a:lnTo>
                <a:lnTo>
                  <a:pt x="13096" y="550"/>
                </a:lnTo>
                <a:lnTo>
                  <a:pt x="13098" y="498"/>
                </a:lnTo>
                <a:close/>
                <a:moveTo>
                  <a:pt x="12296" y="776"/>
                </a:moveTo>
                <a:lnTo>
                  <a:pt x="12305" y="779"/>
                </a:lnTo>
                <a:lnTo>
                  <a:pt x="12327" y="787"/>
                </a:lnTo>
                <a:lnTo>
                  <a:pt x="12349" y="795"/>
                </a:lnTo>
                <a:lnTo>
                  <a:pt x="12365" y="799"/>
                </a:lnTo>
                <a:lnTo>
                  <a:pt x="12389" y="808"/>
                </a:lnTo>
                <a:lnTo>
                  <a:pt x="12432" y="827"/>
                </a:lnTo>
                <a:lnTo>
                  <a:pt x="12477" y="847"/>
                </a:lnTo>
                <a:lnTo>
                  <a:pt x="12506" y="861"/>
                </a:lnTo>
                <a:lnTo>
                  <a:pt x="12511" y="863"/>
                </a:lnTo>
                <a:lnTo>
                  <a:pt x="12517" y="864"/>
                </a:lnTo>
                <a:lnTo>
                  <a:pt x="12524" y="864"/>
                </a:lnTo>
                <a:lnTo>
                  <a:pt x="12532" y="864"/>
                </a:lnTo>
                <a:lnTo>
                  <a:pt x="12553" y="863"/>
                </a:lnTo>
                <a:lnTo>
                  <a:pt x="12574" y="861"/>
                </a:lnTo>
                <a:lnTo>
                  <a:pt x="12596" y="857"/>
                </a:lnTo>
                <a:lnTo>
                  <a:pt x="12619" y="854"/>
                </a:lnTo>
                <a:lnTo>
                  <a:pt x="12639" y="849"/>
                </a:lnTo>
                <a:lnTo>
                  <a:pt x="12656" y="844"/>
                </a:lnTo>
                <a:lnTo>
                  <a:pt x="12663" y="842"/>
                </a:lnTo>
                <a:lnTo>
                  <a:pt x="12669" y="838"/>
                </a:lnTo>
                <a:lnTo>
                  <a:pt x="12675" y="834"/>
                </a:lnTo>
                <a:lnTo>
                  <a:pt x="12681" y="829"/>
                </a:lnTo>
                <a:lnTo>
                  <a:pt x="12690" y="818"/>
                </a:lnTo>
                <a:lnTo>
                  <a:pt x="12696" y="807"/>
                </a:lnTo>
                <a:lnTo>
                  <a:pt x="12702" y="795"/>
                </a:lnTo>
                <a:lnTo>
                  <a:pt x="12707" y="784"/>
                </a:lnTo>
                <a:lnTo>
                  <a:pt x="12710" y="772"/>
                </a:lnTo>
                <a:lnTo>
                  <a:pt x="12711" y="763"/>
                </a:lnTo>
                <a:lnTo>
                  <a:pt x="12713" y="755"/>
                </a:lnTo>
                <a:lnTo>
                  <a:pt x="12717" y="748"/>
                </a:lnTo>
                <a:lnTo>
                  <a:pt x="12720" y="739"/>
                </a:lnTo>
                <a:lnTo>
                  <a:pt x="12725" y="731"/>
                </a:lnTo>
                <a:lnTo>
                  <a:pt x="12729" y="723"/>
                </a:lnTo>
                <a:lnTo>
                  <a:pt x="12734" y="717"/>
                </a:lnTo>
                <a:lnTo>
                  <a:pt x="12739" y="712"/>
                </a:lnTo>
                <a:lnTo>
                  <a:pt x="12745" y="707"/>
                </a:lnTo>
                <a:lnTo>
                  <a:pt x="12747" y="706"/>
                </a:lnTo>
                <a:lnTo>
                  <a:pt x="12748" y="704"/>
                </a:lnTo>
                <a:lnTo>
                  <a:pt x="12749" y="701"/>
                </a:lnTo>
                <a:lnTo>
                  <a:pt x="12749" y="698"/>
                </a:lnTo>
                <a:lnTo>
                  <a:pt x="12747" y="692"/>
                </a:lnTo>
                <a:lnTo>
                  <a:pt x="12744" y="685"/>
                </a:lnTo>
                <a:lnTo>
                  <a:pt x="12736" y="670"/>
                </a:lnTo>
                <a:lnTo>
                  <a:pt x="12732" y="660"/>
                </a:lnTo>
                <a:lnTo>
                  <a:pt x="12731" y="658"/>
                </a:lnTo>
                <a:lnTo>
                  <a:pt x="12730" y="658"/>
                </a:lnTo>
                <a:lnTo>
                  <a:pt x="12728" y="659"/>
                </a:lnTo>
                <a:lnTo>
                  <a:pt x="12725" y="661"/>
                </a:lnTo>
                <a:lnTo>
                  <a:pt x="12717" y="667"/>
                </a:lnTo>
                <a:lnTo>
                  <a:pt x="12707" y="675"/>
                </a:lnTo>
                <a:lnTo>
                  <a:pt x="12695" y="683"/>
                </a:lnTo>
                <a:lnTo>
                  <a:pt x="12684" y="689"/>
                </a:lnTo>
                <a:lnTo>
                  <a:pt x="12678" y="693"/>
                </a:lnTo>
                <a:lnTo>
                  <a:pt x="12674" y="695"/>
                </a:lnTo>
                <a:lnTo>
                  <a:pt x="12669" y="696"/>
                </a:lnTo>
                <a:lnTo>
                  <a:pt x="12666" y="697"/>
                </a:lnTo>
                <a:lnTo>
                  <a:pt x="12654" y="696"/>
                </a:lnTo>
                <a:lnTo>
                  <a:pt x="12633" y="694"/>
                </a:lnTo>
                <a:lnTo>
                  <a:pt x="12606" y="690"/>
                </a:lnTo>
                <a:lnTo>
                  <a:pt x="12577" y="686"/>
                </a:lnTo>
                <a:lnTo>
                  <a:pt x="12548" y="682"/>
                </a:lnTo>
                <a:lnTo>
                  <a:pt x="12521" y="679"/>
                </a:lnTo>
                <a:lnTo>
                  <a:pt x="12499" y="677"/>
                </a:lnTo>
                <a:lnTo>
                  <a:pt x="12483" y="676"/>
                </a:lnTo>
                <a:lnTo>
                  <a:pt x="12473" y="678"/>
                </a:lnTo>
                <a:lnTo>
                  <a:pt x="12461" y="682"/>
                </a:lnTo>
                <a:lnTo>
                  <a:pt x="12450" y="686"/>
                </a:lnTo>
                <a:lnTo>
                  <a:pt x="12438" y="693"/>
                </a:lnTo>
                <a:lnTo>
                  <a:pt x="12414" y="705"/>
                </a:lnTo>
                <a:lnTo>
                  <a:pt x="12392" y="716"/>
                </a:lnTo>
                <a:lnTo>
                  <a:pt x="12373" y="724"/>
                </a:lnTo>
                <a:lnTo>
                  <a:pt x="12356" y="730"/>
                </a:lnTo>
                <a:lnTo>
                  <a:pt x="12342" y="733"/>
                </a:lnTo>
                <a:lnTo>
                  <a:pt x="12330" y="736"/>
                </a:lnTo>
                <a:lnTo>
                  <a:pt x="12323" y="740"/>
                </a:lnTo>
                <a:lnTo>
                  <a:pt x="12318" y="744"/>
                </a:lnTo>
                <a:lnTo>
                  <a:pt x="12312" y="751"/>
                </a:lnTo>
                <a:lnTo>
                  <a:pt x="12306" y="758"/>
                </a:lnTo>
                <a:lnTo>
                  <a:pt x="12300" y="770"/>
                </a:lnTo>
                <a:lnTo>
                  <a:pt x="12296" y="776"/>
                </a:lnTo>
                <a:close/>
                <a:moveTo>
                  <a:pt x="12157" y="870"/>
                </a:moveTo>
                <a:lnTo>
                  <a:pt x="12068" y="931"/>
                </a:lnTo>
                <a:lnTo>
                  <a:pt x="12066" y="930"/>
                </a:lnTo>
                <a:lnTo>
                  <a:pt x="12060" y="928"/>
                </a:lnTo>
                <a:lnTo>
                  <a:pt x="12051" y="925"/>
                </a:lnTo>
                <a:lnTo>
                  <a:pt x="12042" y="918"/>
                </a:lnTo>
                <a:lnTo>
                  <a:pt x="12038" y="914"/>
                </a:lnTo>
                <a:lnTo>
                  <a:pt x="12033" y="908"/>
                </a:lnTo>
                <a:lnTo>
                  <a:pt x="12030" y="901"/>
                </a:lnTo>
                <a:lnTo>
                  <a:pt x="12027" y="894"/>
                </a:lnTo>
                <a:lnTo>
                  <a:pt x="12025" y="887"/>
                </a:lnTo>
                <a:lnTo>
                  <a:pt x="12024" y="878"/>
                </a:lnTo>
                <a:lnTo>
                  <a:pt x="12024" y="868"/>
                </a:lnTo>
                <a:lnTo>
                  <a:pt x="12026" y="856"/>
                </a:lnTo>
                <a:lnTo>
                  <a:pt x="12033" y="833"/>
                </a:lnTo>
                <a:lnTo>
                  <a:pt x="12042" y="810"/>
                </a:lnTo>
                <a:lnTo>
                  <a:pt x="12051" y="788"/>
                </a:lnTo>
                <a:lnTo>
                  <a:pt x="12061" y="768"/>
                </a:lnTo>
                <a:lnTo>
                  <a:pt x="12078" y="738"/>
                </a:lnTo>
                <a:lnTo>
                  <a:pt x="12085" y="726"/>
                </a:lnTo>
                <a:lnTo>
                  <a:pt x="12070" y="703"/>
                </a:lnTo>
                <a:lnTo>
                  <a:pt x="12065" y="705"/>
                </a:lnTo>
                <a:lnTo>
                  <a:pt x="12048" y="713"/>
                </a:lnTo>
                <a:lnTo>
                  <a:pt x="12038" y="718"/>
                </a:lnTo>
                <a:lnTo>
                  <a:pt x="12025" y="725"/>
                </a:lnTo>
                <a:lnTo>
                  <a:pt x="12012" y="734"/>
                </a:lnTo>
                <a:lnTo>
                  <a:pt x="11997" y="744"/>
                </a:lnTo>
                <a:lnTo>
                  <a:pt x="11982" y="757"/>
                </a:lnTo>
                <a:lnTo>
                  <a:pt x="11968" y="770"/>
                </a:lnTo>
                <a:lnTo>
                  <a:pt x="11953" y="787"/>
                </a:lnTo>
                <a:lnTo>
                  <a:pt x="11940" y="805"/>
                </a:lnTo>
                <a:lnTo>
                  <a:pt x="11933" y="815"/>
                </a:lnTo>
                <a:lnTo>
                  <a:pt x="11927" y="825"/>
                </a:lnTo>
                <a:lnTo>
                  <a:pt x="11921" y="836"/>
                </a:lnTo>
                <a:lnTo>
                  <a:pt x="11915" y="847"/>
                </a:lnTo>
                <a:lnTo>
                  <a:pt x="11911" y="860"/>
                </a:lnTo>
                <a:lnTo>
                  <a:pt x="11906" y="873"/>
                </a:lnTo>
                <a:lnTo>
                  <a:pt x="11902" y="887"/>
                </a:lnTo>
                <a:lnTo>
                  <a:pt x="11898" y="900"/>
                </a:lnTo>
                <a:lnTo>
                  <a:pt x="11891" y="928"/>
                </a:lnTo>
                <a:lnTo>
                  <a:pt x="11887" y="954"/>
                </a:lnTo>
                <a:lnTo>
                  <a:pt x="11884" y="979"/>
                </a:lnTo>
                <a:lnTo>
                  <a:pt x="11880" y="1001"/>
                </a:lnTo>
                <a:lnTo>
                  <a:pt x="11877" y="1039"/>
                </a:lnTo>
                <a:lnTo>
                  <a:pt x="11877" y="1070"/>
                </a:lnTo>
                <a:lnTo>
                  <a:pt x="11877" y="1095"/>
                </a:lnTo>
                <a:lnTo>
                  <a:pt x="11879" y="1113"/>
                </a:lnTo>
                <a:lnTo>
                  <a:pt x="11880" y="1123"/>
                </a:lnTo>
                <a:lnTo>
                  <a:pt x="11881" y="1126"/>
                </a:lnTo>
                <a:lnTo>
                  <a:pt x="11887" y="1125"/>
                </a:lnTo>
                <a:lnTo>
                  <a:pt x="11903" y="1123"/>
                </a:lnTo>
                <a:lnTo>
                  <a:pt x="11925" y="1120"/>
                </a:lnTo>
                <a:lnTo>
                  <a:pt x="11953" y="1113"/>
                </a:lnTo>
                <a:lnTo>
                  <a:pt x="11968" y="1110"/>
                </a:lnTo>
                <a:lnTo>
                  <a:pt x="11982" y="1105"/>
                </a:lnTo>
                <a:lnTo>
                  <a:pt x="11997" y="1100"/>
                </a:lnTo>
                <a:lnTo>
                  <a:pt x="12012" y="1093"/>
                </a:lnTo>
                <a:lnTo>
                  <a:pt x="12025" y="1086"/>
                </a:lnTo>
                <a:lnTo>
                  <a:pt x="12038" y="1078"/>
                </a:lnTo>
                <a:lnTo>
                  <a:pt x="12049" y="1069"/>
                </a:lnTo>
                <a:lnTo>
                  <a:pt x="12058" y="1060"/>
                </a:lnTo>
                <a:lnTo>
                  <a:pt x="12075" y="1038"/>
                </a:lnTo>
                <a:lnTo>
                  <a:pt x="12092" y="1011"/>
                </a:lnTo>
                <a:lnTo>
                  <a:pt x="12110" y="984"/>
                </a:lnTo>
                <a:lnTo>
                  <a:pt x="12125" y="957"/>
                </a:lnTo>
                <a:lnTo>
                  <a:pt x="12150" y="912"/>
                </a:lnTo>
                <a:lnTo>
                  <a:pt x="12159" y="894"/>
                </a:lnTo>
                <a:lnTo>
                  <a:pt x="12157" y="870"/>
                </a:lnTo>
                <a:close/>
                <a:moveTo>
                  <a:pt x="9774" y="1807"/>
                </a:moveTo>
                <a:lnTo>
                  <a:pt x="9775" y="1812"/>
                </a:lnTo>
                <a:lnTo>
                  <a:pt x="9778" y="1829"/>
                </a:lnTo>
                <a:lnTo>
                  <a:pt x="9780" y="1853"/>
                </a:lnTo>
                <a:lnTo>
                  <a:pt x="9784" y="1881"/>
                </a:lnTo>
                <a:lnTo>
                  <a:pt x="9788" y="1910"/>
                </a:lnTo>
                <a:lnTo>
                  <a:pt x="9792" y="1938"/>
                </a:lnTo>
                <a:lnTo>
                  <a:pt x="9794" y="1962"/>
                </a:lnTo>
                <a:lnTo>
                  <a:pt x="9797" y="1977"/>
                </a:lnTo>
                <a:lnTo>
                  <a:pt x="9798" y="1993"/>
                </a:lnTo>
                <a:lnTo>
                  <a:pt x="9799" y="2019"/>
                </a:lnTo>
                <a:lnTo>
                  <a:pt x="9798" y="2050"/>
                </a:lnTo>
                <a:lnTo>
                  <a:pt x="9798" y="2085"/>
                </a:lnTo>
                <a:lnTo>
                  <a:pt x="9797" y="2118"/>
                </a:lnTo>
                <a:lnTo>
                  <a:pt x="9794" y="2148"/>
                </a:lnTo>
                <a:lnTo>
                  <a:pt x="9793" y="2171"/>
                </a:lnTo>
                <a:lnTo>
                  <a:pt x="9793" y="2185"/>
                </a:lnTo>
                <a:lnTo>
                  <a:pt x="9793" y="2194"/>
                </a:lnTo>
                <a:lnTo>
                  <a:pt x="9797" y="2206"/>
                </a:lnTo>
                <a:lnTo>
                  <a:pt x="9801" y="2222"/>
                </a:lnTo>
                <a:lnTo>
                  <a:pt x="9807" y="2238"/>
                </a:lnTo>
                <a:lnTo>
                  <a:pt x="9814" y="2255"/>
                </a:lnTo>
                <a:lnTo>
                  <a:pt x="9821" y="2271"/>
                </a:lnTo>
                <a:lnTo>
                  <a:pt x="9829" y="2286"/>
                </a:lnTo>
                <a:lnTo>
                  <a:pt x="9836" y="2297"/>
                </a:lnTo>
                <a:lnTo>
                  <a:pt x="9841" y="2300"/>
                </a:lnTo>
                <a:lnTo>
                  <a:pt x="9845" y="2305"/>
                </a:lnTo>
                <a:lnTo>
                  <a:pt x="9851" y="2308"/>
                </a:lnTo>
                <a:lnTo>
                  <a:pt x="9856" y="2310"/>
                </a:lnTo>
                <a:lnTo>
                  <a:pt x="9870" y="2314"/>
                </a:lnTo>
                <a:lnTo>
                  <a:pt x="9883" y="2315"/>
                </a:lnTo>
                <a:lnTo>
                  <a:pt x="9897" y="2315"/>
                </a:lnTo>
                <a:lnTo>
                  <a:pt x="9909" y="2312"/>
                </a:lnTo>
                <a:lnTo>
                  <a:pt x="9915" y="2310"/>
                </a:lnTo>
                <a:lnTo>
                  <a:pt x="9920" y="2308"/>
                </a:lnTo>
                <a:lnTo>
                  <a:pt x="9925" y="2306"/>
                </a:lnTo>
                <a:lnTo>
                  <a:pt x="9928" y="2302"/>
                </a:lnTo>
                <a:lnTo>
                  <a:pt x="9936" y="2292"/>
                </a:lnTo>
                <a:lnTo>
                  <a:pt x="9948" y="2274"/>
                </a:lnTo>
                <a:lnTo>
                  <a:pt x="9955" y="2263"/>
                </a:lnTo>
                <a:lnTo>
                  <a:pt x="9961" y="2251"/>
                </a:lnTo>
                <a:lnTo>
                  <a:pt x="9968" y="2237"/>
                </a:lnTo>
                <a:lnTo>
                  <a:pt x="9974" y="2222"/>
                </a:lnTo>
                <a:lnTo>
                  <a:pt x="9980" y="2207"/>
                </a:lnTo>
                <a:lnTo>
                  <a:pt x="9986" y="2190"/>
                </a:lnTo>
                <a:lnTo>
                  <a:pt x="9990" y="2173"/>
                </a:lnTo>
                <a:lnTo>
                  <a:pt x="9993" y="2157"/>
                </a:lnTo>
                <a:lnTo>
                  <a:pt x="9995" y="2140"/>
                </a:lnTo>
                <a:lnTo>
                  <a:pt x="9996" y="2122"/>
                </a:lnTo>
                <a:lnTo>
                  <a:pt x="9993" y="2105"/>
                </a:lnTo>
                <a:lnTo>
                  <a:pt x="9990" y="2089"/>
                </a:lnTo>
                <a:lnTo>
                  <a:pt x="9984" y="2073"/>
                </a:lnTo>
                <a:lnTo>
                  <a:pt x="9978" y="2055"/>
                </a:lnTo>
                <a:lnTo>
                  <a:pt x="9970" y="2036"/>
                </a:lnTo>
                <a:lnTo>
                  <a:pt x="9961" y="2018"/>
                </a:lnTo>
                <a:lnTo>
                  <a:pt x="9941" y="1980"/>
                </a:lnTo>
                <a:lnTo>
                  <a:pt x="9919" y="1943"/>
                </a:lnTo>
                <a:lnTo>
                  <a:pt x="9898" y="1910"/>
                </a:lnTo>
                <a:lnTo>
                  <a:pt x="9878" y="1882"/>
                </a:lnTo>
                <a:lnTo>
                  <a:pt x="9868" y="1870"/>
                </a:lnTo>
                <a:lnTo>
                  <a:pt x="9860" y="1861"/>
                </a:lnTo>
                <a:lnTo>
                  <a:pt x="9853" y="1853"/>
                </a:lnTo>
                <a:lnTo>
                  <a:pt x="9847" y="1848"/>
                </a:lnTo>
                <a:lnTo>
                  <a:pt x="9824" y="1834"/>
                </a:lnTo>
                <a:lnTo>
                  <a:pt x="9800" y="1820"/>
                </a:lnTo>
                <a:lnTo>
                  <a:pt x="9782" y="1810"/>
                </a:lnTo>
                <a:lnTo>
                  <a:pt x="9774" y="1807"/>
                </a:lnTo>
                <a:close/>
                <a:moveTo>
                  <a:pt x="10132" y="1865"/>
                </a:moveTo>
                <a:lnTo>
                  <a:pt x="10129" y="1873"/>
                </a:lnTo>
                <a:lnTo>
                  <a:pt x="10124" y="1893"/>
                </a:lnTo>
                <a:lnTo>
                  <a:pt x="10117" y="1917"/>
                </a:lnTo>
                <a:lnTo>
                  <a:pt x="10110" y="1936"/>
                </a:lnTo>
                <a:lnTo>
                  <a:pt x="10101" y="1954"/>
                </a:lnTo>
                <a:lnTo>
                  <a:pt x="10089" y="1978"/>
                </a:lnTo>
                <a:lnTo>
                  <a:pt x="10085" y="1992"/>
                </a:lnTo>
                <a:lnTo>
                  <a:pt x="10080" y="2004"/>
                </a:lnTo>
                <a:lnTo>
                  <a:pt x="10079" y="2009"/>
                </a:lnTo>
                <a:lnTo>
                  <a:pt x="10079" y="2014"/>
                </a:lnTo>
                <a:lnTo>
                  <a:pt x="10079" y="2019"/>
                </a:lnTo>
                <a:lnTo>
                  <a:pt x="10079" y="2022"/>
                </a:lnTo>
                <a:lnTo>
                  <a:pt x="10085" y="2032"/>
                </a:lnTo>
                <a:lnTo>
                  <a:pt x="10094" y="2046"/>
                </a:lnTo>
                <a:lnTo>
                  <a:pt x="10106" y="2062"/>
                </a:lnTo>
                <a:lnTo>
                  <a:pt x="10120" y="2079"/>
                </a:lnTo>
                <a:lnTo>
                  <a:pt x="10145" y="2110"/>
                </a:lnTo>
                <a:lnTo>
                  <a:pt x="10156" y="2122"/>
                </a:lnTo>
                <a:lnTo>
                  <a:pt x="10161" y="2123"/>
                </a:lnTo>
                <a:lnTo>
                  <a:pt x="10173" y="2123"/>
                </a:lnTo>
                <a:lnTo>
                  <a:pt x="10181" y="2121"/>
                </a:lnTo>
                <a:lnTo>
                  <a:pt x="10188" y="2116"/>
                </a:lnTo>
                <a:lnTo>
                  <a:pt x="10190" y="2114"/>
                </a:lnTo>
                <a:lnTo>
                  <a:pt x="10194" y="2111"/>
                </a:lnTo>
                <a:lnTo>
                  <a:pt x="10196" y="2106"/>
                </a:lnTo>
                <a:lnTo>
                  <a:pt x="10198" y="2102"/>
                </a:lnTo>
                <a:lnTo>
                  <a:pt x="10203" y="2084"/>
                </a:lnTo>
                <a:lnTo>
                  <a:pt x="10210" y="2056"/>
                </a:lnTo>
                <a:lnTo>
                  <a:pt x="10221" y="2022"/>
                </a:lnTo>
                <a:lnTo>
                  <a:pt x="10231" y="1985"/>
                </a:lnTo>
                <a:lnTo>
                  <a:pt x="10241" y="1949"/>
                </a:lnTo>
                <a:lnTo>
                  <a:pt x="10250" y="1919"/>
                </a:lnTo>
                <a:lnTo>
                  <a:pt x="10255" y="1898"/>
                </a:lnTo>
                <a:lnTo>
                  <a:pt x="10258" y="1890"/>
                </a:lnTo>
                <a:lnTo>
                  <a:pt x="10264" y="1826"/>
                </a:lnTo>
                <a:lnTo>
                  <a:pt x="10201" y="1892"/>
                </a:lnTo>
                <a:lnTo>
                  <a:pt x="10200" y="1881"/>
                </a:lnTo>
                <a:lnTo>
                  <a:pt x="10197" y="1856"/>
                </a:lnTo>
                <a:lnTo>
                  <a:pt x="10196" y="1843"/>
                </a:lnTo>
                <a:lnTo>
                  <a:pt x="10196" y="1829"/>
                </a:lnTo>
                <a:lnTo>
                  <a:pt x="10196" y="1823"/>
                </a:lnTo>
                <a:lnTo>
                  <a:pt x="10197" y="1817"/>
                </a:lnTo>
                <a:lnTo>
                  <a:pt x="10198" y="1812"/>
                </a:lnTo>
                <a:lnTo>
                  <a:pt x="10199" y="1809"/>
                </a:lnTo>
                <a:lnTo>
                  <a:pt x="10214" y="1788"/>
                </a:lnTo>
                <a:lnTo>
                  <a:pt x="10235" y="1759"/>
                </a:lnTo>
                <a:lnTo>
                  <a:pt x="10254" y="1733"/>
                </a:lnTo>
                <a:lnTo>
                  <a:pt x="10262" y="1722"/>
                </a:lnTo>
                <a:lnTo>
                  <a:pt x="10260" y="1716"/>
                </a:lnTo>
                <a:lnTo>
                  <a:pt x="10253" y="1705"/>
                </a:lnTo>
                <a:lnTo>
                  <a:pt x="10248" y="1699"/>
                </a:lnTo>
                <a:lnTo>
                  <a:pt x="10241" y="1694"/>
                </a:lnTo>
                <a:lnTo>
                  <a:pt x="10237" y="1691"/>
                </a:lnTo>
                <a:lnTo>
                  <a:pt x="10233" y="1690"/>
                </a:lnTo>
                <a:lnTo>
                  <a:pt x="10227" y="1689"/>
                </a:lnTo>
                <a:lnTo>
                  <a:pt x="10223" y="1688"/>
                </a:lnTo>
                <a:lnTo>
                  <a:pt x="10217" y="1689"/>
                </a:lnTo>
                <a:lnTo>
                  <a:pt x="10210" y="1691"/>
                </a:lnTo>
                <a:lnTo>
                  <a:pt x="10205" y="1695"/>
                </a:lnTo>
                <a:lnTo>
                  <a:pt x="10198" y="1699"/>
                </a:lnTo>
                <a:lnTo>
                  <a:pt x="10185" y="1709"/>
                </a:lnTo>
                <a:lnTo>
                  <a:pt x="10171" y="1722"/>
                </a:lnTo>
                <a:lnTo>
                  <a:pt x="10150" y="1744"/>
                </a:lnTo>
                <a:lnTo>
                  <a:pt x="10142" y="1755"/>
                </a:lnTo>
                <a:lnTo>
                  <a:pt x="10131" y="1763"/>
                </a:lnTo>
                <a:lnTo>
                  <a:pt x="10105" y="1781"/>
                </a:lnTo>
                <a:lnTo>
                  <a:pt x="10078" y="1799"/>
                </a:lnTo>
                <a:lnTo>
                  <a:pt x="10063" y="1811"/>
                </a:lnTo>
                <a:lnTo>
                  <a:pt x="10060" y="1815"/>
                </a:lnTo>
                <a:lnTo>
                  <a:pt x="10058" y="1819"/>
                </a:lnTo>
                <a:lnTo>
                  <a:pt x="10055" y="1825"/>
                </a:lnTo>
                <a:lnTo>
                  <a:pt x="10054" y="1833"/>
                </a:lnTo>
                <a:lnTo>
                  <a:pt x="10053" y="1839"/>
                </a:lnTo>
                <a:lnTo>
                  <a:pt x="10055" y="1846"/>
                </a:lnTo>
                <a:lnTo>
                  <a:pt x="10056" y="1849"/>
                </a:lnTo>
                <a:lnTo>
                  <a:pt x="10059" y="1852"/>
                </a:lnTo>
                <a:lnTo>
                  <a:pt x="10061" y="1854"/>
                </a:lnTo>
                <a:lnTo>
                  <a:pt x="10065" y="1856"/>
                </a:lnTo>
                <a:lnTo>
                  <a:pt x="10073" y="1860"/>
                </a:lnTo>
                <a:lnTo>
                  <a:pt x="10085" y="1862"/>
                </a:lnTo>
                <a:lnTo>
                  <a:pt x="10095" y="1864"/>
                </a:lnTo>
                <a:lnTo>
                  <a:pt x="10106" y="1864"/>
                </a:lnTo>
                <a:lnTo>
                  <a:pt x="10124" y="1865"/>
                </a:lnTo>
                <a:lnTo>
                  <a:pt x="10132" y="1865"/>
                </a:lnTo>
                <a:close/>
                <a:moveTo>
                  <a:pt x="10912" y="1410"/>
                </a:moveTo>
                <a:lnTo>
                  <a:pt x="10698" y="1416"/>
                </a:lnTo>
                <a:lnTo>
                  <a:pt x="10698" y="1420"/>
                </a:lnTo>
                <a:lnTo>
                  <a:pt x="10698" y="1429"/>
                </a:lnTo>
                <a:lnTo>
                  <a:pt x="10697" y="1441"/>
                </a:lnTo>
                <a:lnTo>
                  <a:pt x="10697" y="1452"/>
                </a:lnTo>
                <a:lnTo>
                  <a:pt x="10702" y="1480"/>
                </a:lnTo>
                <a:lnTo>
                  <a:pt x="10712" y="1529"/>
                </a:lnTo>
                <a:lnTo>
                  <a:pt x="10722" y="1575"/>
                </a:lnTo>
                <a:lnTo>
                  <a:pt x="10727" y="1596"/>
                </a:lnTo>
                <a:lnTo>
                  <a:pt x="10711" y="1612"/>
                </a:lnTo>
                <a:lnTo>
                  <a:pt x="10673" y="1647"/>
                </a:lnTo>
                <a:lnTo>
                  <a:pt x="10649" y="1666"/>
                </a:lnTo>
                <a:lnTo>
                  <a:pt x="10625" y="1685"/>
                </a:lnTo>
                <a:lnTo>
                  <a:pt x="10614" y="1693"/>
                </a:lnTo>
                <a:lnTo>
                  <a:pt x="10603" y="1699"/>
                </a:lnTo>
                <a:lnTo>
                  <a:pt x="10592" y="1705"/>
                </a:lnTo>
                <a:lnTo>
                  <a:pt x="10583" y="1709"/>
                </a:lnTo>
                <a:lnTo>
                  <a:pt x="10560" y="1715"/>
                </a:lnTo>
                <a:lnTo>
                  <a:pt x="10532" y="1721"/>
                </a:lnTo>
                <a:lnTo>
                  <a:pt x="10502" y="1724"/>
                </a:lnTo>
                <a:lnTo>
                  <a:pt x="10470" y="1728"/>
                </a:lnTo>
                <a:lnTo>
                  <a:pt x="10442" y="1731"/>
                </a:lnTo>
                <a:lnTo>
                  <a:pt x="10417" y="1733"/>
                </a:lnTo>
                <a:lnTo>
                  <a:pt x="10402" y="1734"/>
                </a:lnTo>
                <a:lnTo>
                  <a:pt x="10396" y="1734"/>
                </a:lnTo>
                <a:lnTo>
                  <a:pt x="10396" y="1737"/>
                </a:lnTo>
                <a:lnTo>
                  <a:pt x="10399" y="1746"/>
                </a:lnTo>
                <a:lnTo>
                  <a:pt x="10405" y="1759"/>
                </a:lnTo>
                <a:lnTo>
                  <a:pt x="10414" y="1773"/>
                </a:lnTo>
                <a:lnTo>
                  <a:pt x="10420" y="1780"/>
                </a:lnTo>
                <a:lnTo>
                  <a:pt x="10426" y="1787"/>
                </a:lnTo>
                <a:lnTo>
                  <a:pt x="10434" y="1792"/>
                </a:lnTo>
                <a:lnTo>
                  <a:pt x="10443" y="1798"/>
                </a:lnTo>
                <a:lnTo>
                  <a:pt x="10453" y="1802"/>
                </a:lnTo>
                <a:lnTo>
                  <a:pt x="10466" y="1805"/>
                </a:lnTo>
                <a:lnTo>
                  <a:pt x="10478" y="1806"/>
                </a:lnTo>
                <a:lnTo>
                  <a:pt x="10492" y="1806"/>
                </a:lnTo>
                <a:lnTo>
                  <a:pt x="10506" y="1804"/>
                </a:lnTo>
                <a:lnTo>
                  <a:pt x="10520" y="1801"/>
                </a:lnTo>
                <a:lnTo>
                  <a:pt x="10532" y="1797"/>
                </a:lnTo>
                <a:lnTo>
                  <a:pt x="10543" y="1793"/>
                </a:lnTo>
                <a:lnTo>
                  <a:pt x="10553" y="1788"/>
                </a:lnTo>
                <a:lnTo>
                  <a:pt x="10562" y="1783"/>
                </a:lnTo>
                <a:lnTo>
                  <a:pt x="10571" y="1778"/>
                </a:lnTo>
                <a:lnTo>
                  <a:pt x="10580" y="1771"/>
                </a:lnTo>
                <a:lnTo>
                  <a:pt x="10611" y="1747"/>
                </a:lnTo>
                <a:lnTo>
                  <a:pt x="10639" y="1727"/>
                </a:lnTo>
                <a:lnTo>
                  <a:pt x="10653" y="1719"/>
                </a:lnTo>
                <a:lnTo>
                  <a:pt x="10668" y="1713"/>
                </a:lnTo>
                <a:lnTo>
                  <a:pt x="10684" y="1706"/>
                </a:lnTo>
                <a:lnTo>
                  <a:pt x="10697" y="1702"/>
                </a:lnTo>
                <a:lnTo>
                  <a:pt x="10719" y="1695"/>
                </a:lnTo>
                <a:lnTo>
                  <a:pt x="10728" y="1693"/>
                </a:lnTo>
                <a:lnTo>
                  <a:pt x="10719" y="2190"/>
                </a:lnTo>
                <a:lnTo>
                  <a:pt x="10719" y="2201"/>
                </a:lnTo>
                <a:lnTo>
                  <a:pt x="10719" y="2232"/>
                </a:lnTo>
                <a:lnTo>
                  <a:pt x="10720" y="2274"/>
                </a:lnTo>
                <a:lnTo>
                  <a:pt x="10721" y="2326"/>
                </a:lnTo>
                <a:lnTo>
                  <a:pt x="10723" y="2382"/>
                </a:lnTo>
                <a:lnTo>
                  <a:pt x="10728" y="2436"/>
                </a:lnTo>
                <a:lnTo>
                  <a:pt x="10730" y="2460"/>
                </a:lnTo>
                <a:lnTo>
                  <a:pt x="10733" y="2483"/>
                </a:lnTo>
                <a:lnTo>
                  <a:pt x="10738" y="2502"/>
                </a:lnTo>
                <a:lnTo>
                  <a:pt x="10741" y="2519"/>
                </a:lnTo>
                <a:lnTo>
                  <a:pt x="10757" y="2570"/>
                </a:lnTo>
                <a:lnTo>
                  <a:pt x="10769" y="2612"/>
                </a:lnTo>
                <a:lnTo>
                  <a:pt x="10774" y="2627"/>
                </a:lnTo>
                <a:lnTo>
                  <a:pt x="10779" y="2640"/>
                </a:lnTo>
                <a:lnTo>
                  <a:pt x="10782" y="2644"/>
                </a:lnTo>
                <a:lnTo>
                  <a:pt x="10785" y="2649"/>
                </a:lnTo>
                <a:lnTo>
                  <a:pt x="10788" y="2651"/>
                </a:lnTo>
                <a:lnTo>
                  <a:pt x="10792" y="2653"/>
                </a:lnTo>
                <a:lnTo>
                  <a:pt x="10800" y="2654"/>
                </a:lnTo>
                <a:lnTo>
                  <a:pt x="10809" y="2655"/>
                </a:lnTo>
                <a:lnTo>
                  <a:pt x="10819" y="2654"/>
                </a:lnTo>
                <a:lnTo>
                  <a:pt x="10829" y="2651"/>
                </a:lnTo>
                <a:lnTo>
                  <a:pt x="10839" y="2648"/>
                </a:lnTo>
                <a:lnTo>
                  <a:pt x="10848" y="2641"/>
                </a:lnTo>
                <a:lnTo>
                  <a:pt x="10852" y="2636"/>
                </a:lnTo>
                <a:lnTo>
                  <a:pt x="10856" y="2632"/>
                </a:lnTo>
                <a:lnTo>
                  <a:pt x="10859" y="2627"/>
                </a:lnTo>
                <a:lnTo>
                  <a:pt x="10861" y="2622"/>
                </a:lnTo>
                <a:lnTo>
                  <a:pt x="10867" y="2603"/>
                </a:lnTo>
                <a:lnTo>
                  <a:pt x="10875" y="2571"/>
                </a:lnTo>
                <a:lnTo>
                  <a:pt x="10883" y="2529"/>
                </a:lnTo>
                <a:lnTo>
                  <a:pt x="10891" y="2476"/>
                </a:lnTo>
                <a:lnTo>
                  <a:pt x="10899" y="2416"/>
                </a:lnTo>
                <a:lnTo>
                  <a:pt x="10905" y="2348"/>
                </a:lnTo>
                <a:lnTo>
                  <a:pt x="10912" y="2277"/>
                </a:lnTo>
                <a:lnTo>
                  <a:pt x="10915" y="2200"/>
                </a:lnTo>
                <a:lnTo>
                  <a:pt x="10919" y="2125"/>
                </a:lnTo>
                <a:lnTo>
                  <a:pt x="10920" y="2051"/>
                </a:lnTo>
                <a:lnTo>
                  <a:pt x="10920" y="1982"/>
                </a:lnTo>
                <a:lnTo>
                  <a:pt x="10919" y="1919"/>
                </a:lnTo>
                <a:lnTo>
                  <a:pt x="10918" y="1866"/>
                </a:lnTo>
                <a:lnTo>
                  <a:pt x="10917" y="1826"/>
                </a:lnTo>
                <a:lnTo>
                  <a:pt x="10917" y="1799"/>
                </a:lnTo>
                <a:lnTo>
                  <a:pt x="10915" y="1790"/>
                </a:lnTo>
                <a:lnTo>
                  <a:pt x="10928" y="1783"/>
                </a:lnTo>
                <a:lnTo>
                  <a:pt x="10957" y="1763"/>
                </a:lnTo>
                <a:lnTo>
                  <a:pt x="10977" y="1746"/>
                </a:lnTo>
                <a:lnTo>
                  <a:pt x="10999" y="1726"/>
                </a:lnTo>
                <a:lnTo>
                  <a:pt x="11009" y="1715"/>
                </a:lnTo>
                <a:lnTo>
                  <a:pt x="11020" y="1702"/>
                </a:lnTo>
                <a:lnTo>
                  <a:pt x="11031" y="1687"/>
                </a:lnTo>
                <a:lnTo>
                  <a:pt x="11042" y="1672"/>
                </a:lnTo>
                <a:lnTo>
                  <a:pt x="11054" y="1654"/>
                </a:lnTo>
                <a:lnTo>
                  <a:pt x="11066" y="1634"/>
                </a:lnTo>
                <a:lnTo>
                  <a:pt x="11078" y="1613"/>
                </a:lnTo>
                <a:lnTo>
                  <a:pt x="11091" y="1589"/>
                </a:lnTo>
                <a:lnTo>
                  <a:pt x="11117" y="1540"/>
                </a:lnTo>
                <a:lnTo>
                  <a:pt x="11141" y="1491"/>
                </a:lnTo>
                <a:lnTo>
                  <a:pt x="11163" y="1445"/>
                </a:lnTo>
                <a:lnTo>
                  <a:pt x="11181" y="1408"/>
                </a:lnTo>
                <a:lnTo>
                  <a:pt x="11192" y="1382"/>
                </a:lnTo>
                <a:lnTo>
                  <a:pt x="11197" y="1373"/>
                </a:lnTo>
                <a:lnTo>
                  <a:pt x="11202" y="1334"/>
                </a:lnTo>
                <a:lnTo>
                  <a:pt x="11193" y="1326"/>
                </a:lnTo>
                <a:lnTo>
                  <a:pt x="11172" y="1309"/>
                </a:lnTo>
                <a:lnTo>
                  <a:pt x="11158" y="1300"/>
                </a:lnTo>
                <a:lnTo>
                  <a:pt x="11145" y="1291"/>
                </a:lnTo>
                <a:lnTo>
                  <a:pt x="11132" y="1285"/>
                </a:lnTo>
                <a:lnTo>
                  <a:pt x="11121" y="1280"/>
                </a:lnTo>
                <a:lnTo>
                  <a:pt x="11110" y="1279"/>
                </a:lnTo>
                <a:lnTo>
                  <a:pt x="11095" y="1280"/>
                </a:lnTo>
                <a:lnTo>
                  <a:pt x="11078" y="1282"/>
                </a:lnTo>
                <a:lnTo>
                  <a:pt x="11062" y="1287"/>
                </a:lnTo>
                <a:lnTo>
                  <a:pt x="11044" y="1292"/>
                </a:lnTo>
                <a:lnTo>
                  <a:pt x="11029" y="1300"/>
                </a:lnTo>
                <a:lnTo>
                  <a:pt x="11022" y="1304"/>
                </a:lnTo>
                <a:lnTo>
                  <a:pt x="11016" y="1308"/>
                </a:lnTo>
                <a:lnTo>
                  <a:pt x="11011" y="1313"/>
                </a:lnTo>
                <a:lnTo>
                  <a:pt x="11008" y="1317"/>
                </a:lnTo>
                <a:lnTo>
                  <a:pt x="10999" y="1328"/>
                </a:lnTo>
                <a:lnTo>
                  <a:pt x="10985" y="1343"/>
                </a:lnTo>
                <a:lnTo>
                  <a:pt x="10969" y="1357"/>
                </a:lnTo>
                <a:lnTo>
                  <a:pt x="10954" y="1373"/>
                </a:lnTo>
                <a:lnTo>
                  <a:pt x="10924" y="1400"/>
                </a:lnTo>
                <a:lnTo>
                  <a:pt x="10912" y="1410"/>
                </a:lnTo>
                <a:close/>
                <a:moveTo>
                  <a:pt x="10588" y="1150"/>
                </a:moveTo>
                <a:lnTo>
                  <a:pt x="10901" y="979"/>
                </a:lnTo>
                <a:lnTo>
                  <a:pt x="11084" y="886"/>
                </a:lnTo>
                <a:lnTo>
                  <a:pt x="11188" y="896"/>
                </a:lnTo>
                <a:lnTo>
                  <a:pt x="11177" y="918"/>
                </a:lnTo>
                <a:lnTo>
                  <a:pt x="10960" y="1072"/>
                </a:lnTo>
                <a:lnTo>
                  <a:pt x="10946" y="1084"/>
                </a:lnTo>
                <a:lnTo>
                  <a:pt x="10915" y="1113"/>
                </a:lnTo>
                <a:lnTo>
                  <a:pt x="10897" y="1130"/>
                </a:lnTo>
                <a:lnTo>
                  <a:pt x="10882" y="1146"/>
                </a:lnTo>
                <a:lnTo>
                  <a:pt x="10868" y="1159"/>
                </a:lnTo>
                <a:lnTo>
                  <a:pt x="10860" y="1169"/>
                </a:lnTo>
                <a:lnTo>
                  <a:pt x="10846" y="1189"/>
                </a:lnTo>
                <a:lnTo>
                  <a:pt x="10825" y="1217"/>
                </a:lnTo>
                <a:lnTo>
                  <a:pt x="10814" y="1230"/>
                </a:lnTo>
                <a:lnTo>
                  <a:pt x="10805" y="1241"/>
                </a:lnTo>
                <a:lnTo>
                  <a:pt x="10797" y="1249"/>
                </a:lnTo>
                <a:lnTo>
                  <a:pt x="10792" y="1253"/>
                </a:lnTo>
                <a:lnTo>
                  <a:pt x="10782" y="1252"/>
                </a:lnTo>
                <a:lnTo>
                  <a:pt x="10759" y="1250"/>
                </a:lnTo>
                <a:lnTo>
                  <a:pt x="10729" y="1245"/>
                </a:lnTo>
                <a:lnTo>
                  <a:pt x="10695" y="1240"/>
                </a:lnTo>
                <a:lnTo>
                  <a:pt x="10660" y="1234"/>
                </a:lnTo>
                <a:lnTo>
                  <a:pt x="10630" y="1230"/>
                </a:lnTo>
                <a:lnTo>
                  <a:pt x="10608" y="1226"/>
                </a:lnTo>
                <a:lnTo>
                  <a:pt x="10598" y="1225"/>
                </a:lnTo>
                <a:lnTo>
                  <a:pt x="10594" y="1225"/>
                </a:lnTo>
                <a:lnTo>
                  <a:pt x="10587" y="1223"/>
                </a:lnTo>
                <a:lnTo>
                  <a:pt x="10579" y="1221"/>
                </a:lnTo>
                <a:lnTo>
                  <a:pt x="10570" y="1217"/>
                </a:lnTo>
                <a:lnTo>
                  <a:pt x="10562" y="1214"/>
                </a:lnTo>
                <a:lnTo>
                  <a:pt x="10556" y="1209"/>
                </a:lnTo>
                <a:lnTo>
                  <a:pt x="10550" y="1205"/>
                </a:lnTo>
                <a:lnTo>
                  <a:pt x="10548" y="1202"/>
                </a:lnTo>
                <a:lnTo>
                  <a:pt x="10548" y="1197"/>
                </a:lnTo>
                <a:lnTo>
                  <a:pt x="10548" y="1192"/>
                </a:lnTo>
                <a:lnTo>
                  <a:pt x="10550" y="1185"/>
                </a:lnTo>
                <a:lnTo>
                  <a:pt x="10553" y="1178"/>
                </a:lnTo>
                <a:lnTo>
                  <a:pt x="10559" y="1171"/>
                </a:lnTo>
                <a:lnTo>
                  <a:pt x="10566" y="1163"/>
                </a:lnTo>
                <a:lnTo>
                  <a:pt x="10576" y="1157"/>
                </a:lnTo>
                <a:lnTo>
                  <a:pt x="10588" y="1150"/>
                </a:lnTo>
                <a:close/>
                <a:moveTo>
                  <a:pt x="9941" y="1505"/>
                </a:moveTo>
                <a:lnTo>
                  <a:pt x="10094" y="1336"/>
                </a:lnTo>
                <a:lnTo>
                  <a:pt x="10101" y="1333"/>
                </a:lnTo>
                <a:lnTo>
                  <a:pt x="10119" y="1325"/>
                </a:lnTo>
                <a:lnTo>
                  <a:pt x="10141" y="1316"/>
                </a:lnTo>
                <a:lnTo>
                  <a:pt x="10155" y="1308"/>
                </a:lnTo>
                <a:lnTo>
                  <a:pt x="10158" y="1305"/>
                </a:lnTo>
                <a:lnTo>
                  <a:pt x="10161" y="1301"/>
                </a:lnTo>
                <a:lnTo>
                  <a:pt x="10163" y="1295"/>
                </a:lnTo>
                <a:lnTo>
                  <a:pt x="10165" y="1288"/>
                </a:lnTo>
                <a:lnTo>
                  <a:pt x="10171" y="1272"/>
                </a:lnTo>
                <a:lnTo>
                  <a:pt x="10177" y="1253"/>
                </a:lnTo>
                <a:lnTo>
                  <a:pt x="10185" y="1220"/>
                </a:lnTo>
                <a:lnTo>
                  <a:pt x="10189" y="1202"/>
                </a:lnTo>
                <a:lnTo>
                  <a:pt x="10191" y="1197"/>
                </a:lnTo>
                <a:lnTo>
                  <a:pt x="10196" y="1190"/>
                </a:lnTo>
                <a:lnTo>
                  <a:pt x="10203" y="1183"/>
                </a:lnTo>
                <a:lnTo>
                  <a:pt x="10212" y="1175"/>
                </a:lnTo>
                <a:lnTo>
                  <a:pt x="10216" y="1171"/>
                </a:lnTo>
                <a:lnTo>
                  <a:pt x="10222" y="1169"/>
                </a:lnTo>
                <a:lnTo>
                  <a:pt x="10227" y="1168"/>
                </a:lnTo>
                <a:lnTo>
                  <a:pt x="10233" y="1167"/>
                </a:lnTo>
                <a:lnTo>
                  <a:pt x="10239" y="1168"/>
                </a:lnTo>
                <a:lnTo>
                  <a:pt x="10244" y="1170"/>
                </a:lnTo>
                <a:lnTo>
                  <a:pt x="10250" y="1175"/>
                </a:lnTo>
                <a:lnTo>
                  <a:pt x="10255" y="1180"/>
                </a:lnTo>
                <a:lnTo>
                  <a:pt x="10261" y="1188"/>
                </a:lnTo>
                <a:lnTo>
                  <a:pt x="10267" y="1196"/>
                </a:lnTo>
                <a:lnTo>
                  <a:pt x="10271" y="1205"/>
                </a:lnTo>
                <a:lnTo>
                  <a:pt x="10277" y="1215"/>
                </a:lnTo>
                <a:lnTo>
                  <a:pt x="10281" y="1226"/>
                </a:lnTo>
                <a:lnTo>
                  <a:pt x="10286" y="1237"/>
                </a:lnTo>
                <a:lnTo>
                  <a:pt x="10290" y="1250"/>
                </a:lnTo>
                <a:lnTo>
                  <a:pt x="10294" y="1261"/>
                </a:lnTo>
                <a:lnTo>
                  <a:pt x="10297" y="1273"/>
                </a:lnTo>
                <a:lnTo>
                  <a:pt x="10299" y="1286"/>
                </a:lnTo>
                <a:lnTo>
                  <a:pt x="10300" y="1298"/>
                </a:lnTo>
                <a:lnTo>
                  <a:pt x="10300" y="1309"/>
                </a:lnTo>
                <a:lnTo>
                  <a:pt x="10300" y="1322"/>
                </a:lnTo>
                <a:lnTo>
                  <a:pt x="10298" y="1333"/>
                </a:lnTo>
                <a:lnTo>
                  <a:pt x="10296" y="1343"/>
                </a:lnTo>
                <a:lnTo>
                  <a:pt x="10291" y="1353"/>
                </a:lnTo>
                <a:lnTo>
                  <a:pt x="10281" y="1372"/>
                </a:lnTo>
                <a:lnTo>
                  <a:pt x="10269" y="1392"/>
                </a:lnTo>
                <a:lnTo>
                  <a:pt x="10257" y="1413"/>
                </a:lnTo>
                <a:lnTo>
                  <a:pt x="10244" y="1433"/>
                </a:lnTo>
                <a:lnTo>
                  <a:pt x="10224" y="1463"/>
                </a:lnTo>
                <a:lnTo>
                  <a:pt x="10216" y="1475"/>
                </a:lnTo>
                <a:lnTo>
                  <a:pt x="10235" y="1519"/>
                </a:lnTo>
                <a:lnTo>
                  <a:pt x="10272" y="1527"/>
                </a:lnTo>
                <a:lnTo>
                  <a:pt x="10266" y="1537"/>
                </a:lnTo>
                <a:lnTo>
                  <a:pt x="10249" y="1560"/>
                </a:lnTo>
                <a:lnTo>
                  <a:pt x="10237" y="1574"/>
                </a:lnTo>
                <a:lnTo>
                  <a:pt x="10225" y="1587"/>
                </a:lnTo>
                <a:lnTo>
                  <a:pt x="10213" y="1598"/>
                </a:lnTo>
                <a:lnTo>
                  <a:pt x="10199" y="1607"/>
                </a:lnTo>
                <a:lnTo>
                  <a:pt x="10186" y="1614"/>
                </a:lnTo>
                <a:lnTo>
                  <a:pt x="10173" y="1619"/>
                </a:lnTo>
                <a:lnTo>
                  <a:pt x="10161" y="1622"/>
                </a:lnTo>
                <a:lnTo>
                  <a:pt x="10149" y="1623"/>
                </a:lnTo>
                <a:lnTo>
                  <a:pt x="10137" y="1623"/>
                </a:lnTo>
                <a:lnTo>
                  <a:pt x="10127" y="1622"/>
                </a:lnTo>
                <a:lnTo>
                  <a:pt x="10118" y="1621"/>
                </a:lnTo>
                <a:lnTo>
                  <a:pt x="10112" y="1619"/>
                </a:lnTo>
                <a:lnTo>
                  <a:pt x="10101" y="1611"/>
                </a:lnTo>
                <a:lnTo>
                  <a:pt x="10090" y="1602"/>
                </a:lnTo>
                <a:lnTo>
                  <a:pt x="10083" y="1594"/>
                </a:lnTo>
                <a:lnTo>
                  <a:pt x="10080" y="1591"/>
                </a:lnTo>
                <a:lnTo>
                  <a:pt x="10118" y="1526"/>
                </a:lnTo>
                <a:lnTo>
                  <a:pt x="10128" y="1508"/>
                </a:lnTo>
                <a:lnTo>
                  <a:pt x="10124" y="1504"/>
                </a:lnTo>
                <a:lnTo>
                  <a:pt x="10112" y="1498"/>
                </a:lnTo>
                <a:lnTo>
                  <a:pt x="10104" y="1494"/>
                </a:lnTo>
                <a:lnTo>
                  <a:pt x="10095" y="1491"/>
                </a:lnTo>
                <a:lnTo>
                  <a:pt x="10085" y="1490"/>
                </a:lnTo>
                <a:lnTo>
                  <a:pt x="10073" y="1491"/>
                </a:lnTo>
                <a:lnTo>
                  <a:pt x="10061" y="1494"/>
                </a:lnTo>
                <a:lnTo>
                  <a:pt x="10045" y="1501"/>
                </a:lnTo>
                <a:lnTo>
                  <a:pt x="10027" y="1510"/>
                </a:lnTo>
                <a:lnTo>
                  <a:pt x="10009" y="1520"/>
                </a:lnTo>
                <a:lnTo>
                  <a:pt x="9978" y="1539"/>
                </a:lnTo>
                <a:lnTo>
                  <a:pt x="9963" y="1549"/>
                </a:lnTo>
                <a:lnTo>
                  <a:pt x="9952" y="1556"/>
                </a:lnTo>
                <a:lnTo>
                  <a:pt x="9932" y="1564"/>
                </a:lnTo>
                <a:lnTo>
                  <a:pt x="9921" y="1567"/>
                </a:lnTo>
                <a:lnTo>
                  <a:pt x="9911" y="1570"/>
                </a:lnTo>
                <a:lnTo>
                  <a:pt x="9905" y="1571"/>
                </a:lnTo>
                <a:lnTo>
                  <a:pt x="9900" y="1570"/>
                </a:lnTo>
                <a:lnTo>
                  <a:pt x="9900" y="1567"/>
                </a:lnTo>
                <a:lnTo>
                  <a:pt x="9901" y="1560"/>
                </a:lnTo>
                <a:lnTo>
                  <a:pt x="9905" y="1554"/>
                </a:lnTo>
                <a:lnTo>
                  <a:pt x="9909" y="1545"/>
                </a:lnTo>
                <a:lnTo>
                  <a:pt x="9918" y="1530"/>
                </a:lnTo>
                <a:lnTo>
                  <a:pt x="9923" y="1523"/>
                </a:lnTo>
                <a:lnTo>
                  <a:pt x="9941" y="1505"/>
                </a:lnTo>
                <a:close/>
                <a:moveTo>
                  <a:pt x="9625" y="1537"/>
                </a:moveTo>
                <a:lnTo>
                  <a:pt x="9766" y="1385"/>
                </a:lnTo>
                <a:lnTo>
                  <a:pt x="9968" y="1091"/>
                </a:lnTo>
                <a:lnTo>
                  <a:pt x="10140" y="838"/>
                </a:lnTo>
                <a:lnTo>
                  <a:pt x="10150" y="820"/>
                </a:lnTo>
                <a:lnTo>
                  <a:pt x="10169" y="778"/>
                </a:lnTo>
                <a:lnTo>
                  <a:pt x="10174" y="766"/>
                </a:lnTo>
                <a:lnTo>
                  <a:pt x="10179" y="752"/>
                </a:lnTo>
                <a:lnTo>
                  <a:pt x="10182" y="739"/>
                </a:lnTo>
                <a:lnTo>
                  <a:pt x="10186" y="725"/>
                </a:lnTo>
                <a:lnTo>
                  <a:pt x="10188" y="712"/>
                </a:lnTo>
                <a:lnTo>
                  <a:pt x="10188" y="699"/>
                </a:lnTo>
                <a:lnTo>
                  <a:pt x="10187" y="688"/>
                </a:lnTo>
                <a:lnTo>
                  <a:pt x="10185" y="677"/>
                </a:lnTo>
                <a:lnTo>
                  <a:pt x="10174" y="655"/>
                </a:lnTo>
                <a:lnTo>
                  <a:pt x="10161" y="627"/>
                </a:lnTo>
                <a:lnTo>
                  <a:pt x="10144" y="597"/>
                </a:lnTo>
                <a:lnTo>
                  <a:pt x="10126" y="567"/>
                </a:lnTo>
                <a:lnTo>
                  <a:pt x="10109" y="540"/>
                </a:lnTo>
                <a:lnTo>
                  <a:pt x="10095" y="519"/>
                </a:lnTo>
                <a:lnTo>
                  <a:pt x="10085" y="503"/>
                </a:lnTo>
                <a:lnTo>
                  <a:pt x="10081" y="498"/>
                </a:lnTo>
                <a:lnTo>
                  <a:pt x="10080" y="494"/>
                </a:lnTo>
                <a:lnTo>
                  <a:pt x="10081" y="488"/>
                </a:lnTo>
                <a:lnTo>
                  <a:pt x="10085" y="484"/>
                </a:lnTo>
                <a:lnTo>
                  <a:pt x="10090" y="481"/>
                </a:lnTo>
                <a:lnTo>
                  <a:pt x="10098" y="479"/>
                </a:lnTo>
                <a:lnTo>
                  <a:pt x="10110" y="478"/>
                </a:lnTo>
                <a:lnTo>
                  <a:pt x="10129" y="479"/>
                </a:lnTo>
                <a:lnTo>
                  <a:pt x="10156" y="482"/>
                </a:lnTo>
                <a:lnTo>
                  <a:pt x="10190" y="488"/>
                </a:lnTo>
                <a:lnTo>
                  <a:pt x="10226" y="494"/>
                </a:lnTo>
                <a:lnTo>
                  <a:pt x="10261" y="502"/>
                </a:lnTo>
                <a:lnTo>
                  <a:pt x="10294" y="510"/>
                </a:lnTo>
                <a:lnTo>
                  <a:pt x="10308" y="514"/>
                </a:lnTo>
                <a:lnTo>
                  <a:pt x="10321" y="519"/>
                </a:lnTo>
                <a:lnTo>
                  <a:pt x="10330" y="523"/>
                </a:lnTo>
                <a:lnTo>
                  <a:pt x="10338" y="527"/>
                </a:lnTo>
                <a:lnTo>
                  <a:pt x="10343" y="531"/>
                </a:lnTo>
                <a:lnTo>
                  <a:pt x="10349" y="537"/>
                </a:lnTo>
                <a:lnTo>
                  <a:pt x="10354" y="544"/>
                </a:lnTo>
                <a:lnTo>
                  <a:pt x="10360" y="550"/>
                </a:lnTo>
                <a:lnTo>
                  <a:pt x="10366" y="559"/>
                </a:lnTo>
                <a:lnTo>
                  <a:pt x="10370" y="568"/>
                </a:lnTo>
                <a:lnTo>
                  <a:pt x="10375" y="578"/>
                </a:lnTo>
                <a:lnTo>
                  <a:pt x="10378" y="588"/>
                </a:lnTo>
                <a:lnTo>
                  <a:pt x="10380" y="600"/>
                </a:lnTo>
                <a:lnTo>
                  <a:pt x="10382" y="611"/>
                </a:lnTo>
                <a:lnTo>
                  <a:pt x="10385" y="623"/>
                </a:lnTo>
                <a:lnTo>
                  <a:pt x="10385" y="636"/>
                </a:lnTo>
                <a:lnTo>
                  <a:pt x="10384" y="649"/>
                </a:lnTo>
                <a:lnTo>
                  <a:pt x="10382" y="661"/>
                </a:lnTo>
                <a:lnTo>
                  <a:pt x="10379" y="675"/>
                </a:lnTo>
                <a:lnTo>
                  <a:pt x="10375" y="689"/>
                </a:lnTo>
                <a:lnTo>
                  <a:pt x="10369" y="702"/>
                </a:lnTo>
                <a:lnTo>
                  <a:pt x="10363" y="715"/>
                </a:lnTo>
                <a:lnTo>
                  <a:pt x="10357" y="727"/>
                </a:lnTo>
                <a:lnTo>
                  <a:pt x="10350" y="739"/>
                </a:lnTo>
                <a:lnTo>
                  <a:pt x="10335" y="761"/>
                </a:lnTo>
                <a:lnTo>
                  <a:pt x="10320" y="780"/>
                </a:lnTo>
                <a:lnTo>
                  <a:pt x="10305" y="796"/>
                </a:lnTo>
                <a:lnTo>
                  <a:pt x="10291" y="809"/>
                </a:lnTo>
                <a:lnTo>
                  <a:pt x="10279" y="820"/>
                </a:lnTo>
                <a:lnTo>
                  <a:pt x="10271" y="827"/>
                </a:lnTo>
                <a:lnTo>
                  <a:pt x="10259" y="840"/>
                </a:lnTo>
                <a:lnTo>
                  <a:pt x="10236" y="863"/>
                </a:lnTo>
                <a:lnTo>
                  <a:pt x="10209" y="892"/>
                </a:lnTo>
                <a:lnTo>
                  <a:pt x="10180" y="925"/>
                </a:lnTo>
                <a:lnTo>
                  <a:pt x="10151" y="956"/>
                </a:lnTo>
                <a:lnTo>
                  <a:pt x="10126" y="984"/>
                </a:lnTo>
                <a:lnTo>
                  <a:pt x="10109" y="1003"/>
                </a:lnTo>
                <a:lnTo>
                  <a:pt x="10103" y="1010"/>
                </a:lnTo>
                <a:lnTo>
                  <a:pt x="10097" y="1018"/>
                </a:lnTo>
                <a:lnTo>
                  <a:pt x="10081" y="1037"/>
                </a:lnTo>
                <a:lnTo>
                  <a:pt x="10059" y="1064"/>
                </a:lnTo>
                <a:lnTo>
                  <a:pt x="10033" y="1096"/>
                </a:lnTo>
                <a:lnTo>
                  <a:pt x="10006" y="1129"/>
                </a:lnTo>
                <a:lnTo>
                  <a:pt x="9982" y="1159"/>
                </a:lnTo>
                <a:lnTo>
                  <a:pt x="9963" y="1184"/>
                </a:lnTo>
                <a:lnTo>
                  <a:pt x="9952" y="1198"/>
                </a:lnTo>
                <a:lnTo>
                  <a:pt x="9942" y="1214"/>
                </a:lnTo>
                <a:lnTo>
                  <a:pt x="9923" y="1244"/>
                </a:lnTo>
                <a:lnTo>
                  <a:pt x="9897" y="1283"/>
                </a:lnTo>
                <a:lnTo>
                  <a:pt x="9869" y="1327"/>
                </a:lnTo>
                <a:lnTo>
                  <a:pt x="9842" y="1371"/>
                </a:lnTo>
                <a:lnTo>
                  <a:pt x="9817" y="1409"/>
                </a:lnTo>
                <a:lnTo>
                  <a:pt x="9799" y="1439"/>
                </a:lnTo>
                <a:lnTo>
                  <a:pt x="9789" y="1454"/>
                </a:lnTo>
                <a:lnTo>
                  <a:pt x="9782" y="1464"/>
                </a:lnTo>
                <a:lnTo>
                  <a:pt x="9771" y="1478"/>
                </a:lnTo>
                <a:lnTo>
                  <a:pt x="9756" y="1496"/>
                </a:lnTo>
                <a:lnTo>
                  <a:pt x="9739" y="1515"/>
                </a:lnTo>
                <a:lnTo>
                  <a:pt x="9709" y="1549"/>
                </a:lnTo>
                <a:lnTo>
                  <a:pt x="9694" y="1566"/>
                </a:lnTo>
                <a:lnTo>
                  <a:pt x="9692" y="1568"/>
                </a:lnTo>
                <a:lnTo>
                  <a:pt x="9685" y="1569"/>
                </a:lnTo>
                <a:lnTo>
                  <a:pt x="9677" y="1570"/>
                </a:lnTo>
                <a:lnTo>
                  <a:pt x="9667" y="1571"/>
                </a:lnTo>
                <a:lnTo>
                  <a:pt x="9647" y="1571"/>
                </a:lnTo>
                <a:lnTo>
                  <a:pt x="9634" y="1570"/>
                </a:lnTo>
                <a:lnTo>
                  <a:pt x="9629" y="1569"/>
                </a:lnTo>
                <a:lnTo>
                  <a:pt x="9626" y="1567"/>
                </a:lnTo>
                <a:lnTo>
                  <a:pt x="9624" y="1564"/>
                </a:lnTo>
                <a:lnTo>
                  <a:pt x="9621" y="1559"/>
                </a:lnTo>
                <a:lnTo>
                  <a:pt x="9620" y="1555"/>
                </a:lnTo>
                <a:lnTo>
                  <a:pt x="9620" y="1549"/>
                </a:lnTo>
                <a:lnTo>
                  <a:pt x="9621" y="1543"/>
                </a:lnTo>
                <a:lnTo>
                  <a:pt x="9625" y="1537"/>
                </a:lnTo>
                <a:close/>
                <a:moveTo>
                  <a:pt x="8533" y="1166"/>
                </a:moveTo>
                <a:lnTo>
                  <a:pt x="8544" y="1150"/>
                </a:lnTo>
                <a:lnTo>
                  <a:pt x="8563" y="1128"/>
                </a:lnTo>
                <a:lnTo>
                  <a:pt x="8587" y="1100"/>
                </a:lnTo>
                <a:lnTo>
                  <a:pt x="8612" y="1070"/>
                </a:lnTo>
                <a:lnTo>
                  <a:pt x="8618" y="1064"/>
                </a:lnTo>
                <a:lnTo>
                  <a:pt x="8625" y="1057"/>
                </a:lnTo>
                <a:lnTo>
                  <a:pt x="8634" y="1050"/>
                </a:lnTo>
                <a:lnTo>
                  <a:pt x="8642" y="1045"/>
                </a:lnTo>
                <a:lnTo>
                  <a:pt x="8661" y="1032"/>
                </a:lnTo>
                <a:lnTo>
                  <a:pt x="8681" y="1022"/>
                </a:lnTo>
                <a:lnTo>
                  <a:pt x="8716" y="1004"/>
                </a:lnTo>
                <a:lnTo>
                  <a:pt x="8738" y="991"/>
                </a:lnTo>
                <a:lnTo>
                  <a:pt x="8740" y="989"/>
                </a:lnTo>
                <a:lnTo>
                  <a:pt x="8742" y="985"/>
                </a:lnTo>
                <a:lnTo>
                  <a:pt x="8743" y="982"/>
                </a:lnTo>
                <a:lnTo>
                  <a:pt x="8744" y="979"/>
                </a:lnTo>
                <a:lnTo>
                  <a:pt x="8745" y="970"/>
                </a:lnTo>
                <a:lnTo>
                  <a:pt x="8745" y="961"/>
                </a:lnTo>
                <a:lnTo>
                  <a:pt x="8743" y="949"/>
                </a:lnTo>
                <a:lnTo>
                  <a:pt x="8741" y="938"/>
                </a:lnTo>
                <a:lnTo>
                  <a:pt x="8736" y="927"/>
                </a:lnTo>
                <a:lnTo>
                  <a:pt x="8731" y="916"/>
                </a:lnTo>
                <a:lnTo>
                  <a:pt x="8727" y="910"/>
                </a:lnTo>
                <a:lnTo>
                  <a:pt x="8723" y="905"/>
                </a:lnTo>
                <a:lnTo>
                  <a:pt x="8717" y="899"/>
                </a:lnTo>
                <a:lnTo>
                  <a:pt x="8711" y="893"/>
                </a:lnTo>
                <a:lnTo>
                  <a:pt x="8696" y="882"/>
                </a:lnTo>
                <a:lnTo>
                  <a:pt x="8679" y="873"/>
                </a:lnTo>
                <a:lnTo>
                  <a:pt x="8662" y="865"/>
                </a:lnTo>
                <a:lnTo>
                  <a:pt x="8646" y="860"/>
                </a:lnTo>
                <a:lnTo>
                  <a:pt x="8634" y="856"/>
                </a:lnTo>
                <a:lnTo>
                  <a:pt x="8626" y="855"/>
                </a:lnTo>
                <a:lnTo>
                  <a:pt x="8618" y="857"/>
                </a:lnTo>
                <a:lnTo>
                  <a:pt x="8607" y="863"/>
                </a:lnTo>
                <a:lnTo>
                  <a:pt x="8594" y="871"/>
                </a:lnTo>
                <a:lnTo>
                  <a:pt x="8580" y="880"/>
                </a:lnTo>
                <a:lnTo>
                  <a:pt x="8555" y="897"/>
                </a:lnTo>
                <a:lnTo>
                  <a:pt x="8544" y="905"/>
                </a:lnTo>
                <a:lnTo>
                  <a:pt x="8534" y="910"/>
                </a:lnTo>
                <a:lnTo>
                  <a:pt x="8510" y="921"/>
                </a:lnTo>
                <a:lnTo>
                  <a:pt x="8497" y="928"/>
                </a:lnTo>
                <a:lnTo>
                  <a:pt x="8485" y="933"/>
                </a:lnTo>
                <a:lnTo>
                  <a:pt x="8476" y="936"/>
                </a:lnTo>
                <a:lnTo>
                  <a:pt x="8471" y="936"/>
                </a:lnTo>
                <a:lnTo>
                  <a:pt x="8469" y="933"/>
                </a:lnTo>
                <a:lnTo>
                  <a:pt x="8467" y="925"/>
                </a:lnTo>
                <a:lnTo>
                  <a:pt x="8464" y="914"/>
                </a:lnTo>
                <a:lnTo>
                  <a:pt x="8463" y="900"/>
                </a:lnTo>
                <a:lnTo>
                  <a:pt x="8463" y="886"/>
                </a:lnTo>
                <a:lnTo>
                  <a:pt x="8463" y="871"/>
                </a:lnTo>
                <a:lnTo>
                  <a:pt x="8465" y="857"/>
                </a:lnTo>
                <a:lnTo>
                  <a:pt x="8468" y="846"/>
                </a:lnTo>
                <a:lnTo>
                  <a:pt x="8478" y="815"/>
                </a:lnTo>
                <a:lnTo>
                  <a:pt x="8491" y="770"/>
                </a:lnTo>
                <a:lnTo>
                  <a:pt x="8498" y="747"/>
                </a:lnTo>
                <a:lnTo>
                  <a:pt x="8504" y="725"/>
                </a:lnTo>
                <a:lnTo>
                  <a:pt x="8507" y="707"/>
                </a:lnTo>
                <a:lnTo>
                  <a:pt x="8509" y="695"/>
                </a:lnTo>
                <a:lnTo>
                  <a:pt x="8509" y="685"/>
                </a:lnTo>
                <a:lnTo>
                  <a:pt x="8507" y="674"/>
                </a:lnTo>
                <a:lnTo>
                  <a:pt x="8503" y="661"/>
                </a:lnTo>
                <a:lnTo>
                  <a:pt x="8497" y="649"/>
                </a:lnTo>
                <a:lnTo>
                  <a:pt x="8490" y="636"/>
                </a:lnTo>
                <a:lnTo>
                  <a:pt x="8480" y="621"/>
                </a:lnTo>
                <a:lnTo>
                  <a:pt x="8469" y="606"/>
                </a:lnTo>
                <a:lnTo>
                  <a:pt x="8455" y="591"/>
                </a:lnTo>
                <a:lnTo>
                  <a:pt x="8434" y="568"/>
                </a:lnTo>
                <a:lnTo>
                  <a:pt x="8402" y="535"/>
                </a:lnTo>
                <a:lnTo>
                  <a:pt x="8364" y="495"/>
                </a:lnTo>
                <a:lnTo>
                  <a:pt x="8324" y="453"/>
                </a:lnTo>
                <a:lnTo>
                  <a:pt x="8286" y="412"/>
                </a:lnTo>
                <a:lnTo>
                  <a:pt x="8253" y="379"/>
                </a:lnTo>
                <a:lnTo>
                  <a:pt x="8230" y="355"/>
                </a:lnTo>
                <a:lnTo>
                  <a:pt x="8221" y="346"/>
                </a:lnTo>
                <a:lnTo>
                  <a:pt x="8214" y="347"/>
                </a:lnTo>
                <a:lnTo>
                  <a:pt x="8199" y="351"/>
                </a:lnTo>
                <a:lnTo>
                  <a:pt x="8196" y="352"/>
                </a:lnTo>
                <a:lnTo>
                  <a:pt x="8192" y="356"/>
                </a:lnTo>
                <a:lnTo>
                  <a:pt x="8190" y="361"/>
                </a:lnTo>
                <a:lnTo>
                  <a:pt x="8187" y="368"/>
                </a:lnTo>
                <a:lnTo>
                  <a:pt x="8184" y="374"/>
                </a:lnTo>
                <a:lnTo>
                  <a:pt x="8183" y="383"/>
                </a:lnTo>
                <a:lnTo>
                  <a:pt x="8182" y="392"/>
                </a:lnTo>
                <a:lnTo>
                  <a:pt x="8181" y="404"/>
                </a:lnTo>
                <a:lnTo>
                  <a:pt x="8182" y="416"/>
                </a:lnTo>
                <a:lnTo>
                  <a:pt x="8184" y="433"/>
                </a:lnTo>
                <a:lnTo>
                  <a:pt x="8188" y="451"/>
                </a:lnTo>
                <a:lnTo>
                  <a:pt x="8192" y="471"/>
                </a:lnTo>
                <a:lnTo>
                  <a:pt x="8201" y="506"/>
                </a:lnTo>
                <a:lnTo>
                  <a:pt x="8209" y="529"/>
                </a:lnTo>
                <a:lnTo>
                  <a:pt x="8212" y="540"/>
                </a:lnTo>
                <a:lnTo>
                  <a:pt x="8217" y="558"/>
                </a:lnTo>
                <a:lnTo>
                  <a:pt x="8221" y="582"/>
                </a:lnTo>
                <a:lnTo>
                  <a:pt x="8227" y="609"/>
                </a:lnTo>
                <a:lnTo>
                  <a:pt x="8232" y="636"/>
                </a:lnTo>
                <a:lnTo>
                  <a:pt x="8236" y="661"/>
                </a:lnTo>
                <a:lnTo>
                  <a:pt x="8238" y="684"/>
                </a:lnTo>
                <a:lnTo>
                  <a:pt x="8241" y="699"/>
                </a:lnTo>
                <a:lnTo>
                  <a:pt x="8239" y="715"/>
                </a:lnTo>
                <a:lnTo>
                  <a:pt x="8236" y="736"/>
                </a:lnTo>
                <a:lnTo>
                  <a:pt x="8229" y="761"/>
                </a:lnTo>
                <a:lnTo>
                  <a:pt x="8223" y="788"/>
                </a:lnTo>
                <a:lnTo>
                  <a:pt x="8214" y="817"/>
                </a:lnTo>
                <a:lnTo>
                  <a:pt x="8203" y="845"/>
                </a:lnTo>
                <a:lnTo>
                  <a:pt x="8194" y="874"/>
                </a:lnTo>
                <a:lnTo>
                  <a:pt x="8185" y="900"/>
                </a:lnTo>
                <a:lnTo>
                  <a:pt x="8178" y="927"/>
                </a:lnTo>
                <a:lnTo>
                  <a:pt x="8170" y="955"/>
                </a:lnTo>
                <a:lnTo>
                  <a:pt x="8163" y="983"/>
                </a:lnTo>
                <a:lnTo>
                  <a:pt x="8157" y="1011"/>
                </a:lnTo>
                <a:lnTo>
                  <a:pt x="8153" y="1035"/>
                </a:lnTo>
                <a:lnTo>
                  <a:pt x="8149" y="1054"/>
                </a:lnTo>
                <a:lnTo>
                  <a:pt x="8147" y="1067"/>
                </a:lnTo>
                <a:lnTo>
                  <a:pt x="8147" y="1072"/>
                </a:lnTo>
                <a:lnTo>
                  <a:pt x="8140" y="1075"/>
                </a:lnTo>
                <a:lnTo>
                  <a:pt x="8125" y="1086"/>
                </a:lnTo>
                <a:lnTo>
                  <a:pt x="8100" y="1102"/>
                </a:lnTo>
                <a:lnTo>
                  <a:pt x="8069" y="1121"/>
                </a:lnTo>
                <a:lnTo>
                  <a:pt x="8034" y="1142"/>
                </a:lnTo>
                <a:lnTo>
                  <a:pt x="7998" y="1162"/>
                </a:lnTo>
                <a:lnTo>
                  <a:pt x="7979" y="1171"/>
                </a:lnTo>
                <a:lnTo>
                  <a:pt x="7961" y="1180"/>
                </a:lnTo>
                <a:lnTo>
                  <a:pt x="7944" y="1189"/>
                </a:lnTo>
                <a:lnTo>
                  <a:pt x="7927" y="1196"/>
                </a:lnTo>
                <a:lnTo>
                  <a:pt x="7891" y="1208"/>
                </a:lnTo>
                <a:lnTo>
                  <a:pt x="7849" y="1221"/>
                </a:lnTo>
                <a:lnTo>
                  <a:pt x="7804" y="1233"/>
                </a:lnTo>
                <a:lnTo>
                  <a:pt x="7760" y="1243"/>
                </a:lnTo>
                <a:lnTo>
                  <a:pt x="7720" y="1252"/>
                </a:lnTo>
                <a:lnTo>
                  <a:pt x="7687" y="1260"/>
                </a:lnTo>
                <a:lnTo>
                  <a:pt x="7665" y="1264"/>
                </a:lnTo>
                <a:lnTo>
                  <a:pt x="7657" y="1267"/>
                </a:lnTo>
                <a:lnTo>
                  <a:pt x="7656" y="1272"/>
                </a:lnTo>
                <a:lnTo>
                  <a:pt x="7652" y="1286"/>
                </a:lnTo>
                <a:lnTo>
                  <a:pt x="7652" y="1294"/>
                </a:lnTo>
                <a:lnTo>
                  <a:pt x="7652" y="1301"/>
                </a:lnTo>
                <a:lnTo>
                  <a:pt x="7654" y="1308"/>
                </a:lnTo>
                <a:lnTo>
                  <a:pt x="7657" y="1313"/>
                </a:lnTo>
                <a:lnTo>
                  <a:pt x="7666" y="1320"/>
                </a:lnTo>
                <a:lnTo>
                  <a:pt x="7681" y="1332"/>
                </a:lnTo>
                <a:lnTo>
                  <a:pt x="7701" y="1345"/>
                </a:lnTo>
                <a:lnTo>
                  <a:pt x="7727" y="1362"/>
                </a:lnTo>
                <a:lnTo>
                  <a:pt x="7754" y="1379"/>
                </a:lnTo>
                <a:lnTo>
                  <a:pt x="7784" y="1394"/>
                </a:lnTo>
                <a:lnTo>
                  <a:pt x="7799" y="1402"/>
                </a:lnTo>
                <a:lnTo>
                  <a:pt x="7813" y="1409"/>
                </a:lnTo>
                <a:lnTo>
                  <a:pt x="7828" y="1415"/>
                </a:lnTo>
                <a:lnTo>
                  <a:pt x="7843" y="1420"/>
                </a:lnTo>
                <a:lnTo>
                  <a:pt x="7871" y="1429"/>
                </a:lnTo>
                <a:lnTo>
                  <a:pt x="7900" y="1437"/>
                </a:lnTo>
                <a:lnTo>
                  <a:pt x="7928" y="1445"/>
                </a:lnTo>
                <a:lnTo>
                  <a:pt x="7955" y="1452"/>
                </a:lnTo>
                <a:lnTo>
                  <a:pt x="7979" y="1457"/>
                </a:lnTo>
                <a:lnTo>
                  <a:pt x="7999" y="1461"/>
                </a:lnTo>
                <a:lnTo>
                  <a:pt x="8015" y="1464"/>
                </a:lnTo>
                <a:lnTo>
                  <a:pt x="8022" y="1465"/>
                </a:lnTo>
                <a:lnTo>
                  <a:pt x="8034" y="1465"/>
                </a:lnTo>
                <a:lnTo>
                  <a:pt x="8045" y="1467"/>
                </a:lnTo>
                <a:lnTo>
                  <a:pt x="8054" y="1469"/>
                </a:lnTo>
                <a:lnTo>
                  <a:pt x="8057" y="1471"/>
                </a:lnTo>
                <a:lnTo>
                  <a:pt x="8058" y="1476"/>
                </a:lnTo>
                <a:lnTo>
                  <a:pt x="8061" y="1491"/>
                </a:lnTo>
                <a:lnTo>
                  <a:pt x="8061" y="1501"/>
                </a:lnTo>
                <a:lnTo>
                  <a:pt x="8061" y="1511"/>
                </a:lnTo>
                <a:lnTo>
                  <a:pt x="8058" y="1523"/>
                </a:lnTo>
                <a:lnTo>
                  <a:pt x="8054" y="1535"/>
                </a:lnTo>
                <a:lnTo>
                  <a:pt x="8044" y="1551"/>
                </a:lnTo>
                <a:lnTo>
                  <a:pt x="8028" y="1574"/>
                </a:lnTo>
                <a:lnTo>
                  <a:pt x="8007" y="1601"/>
                </a:lnTo>
                <a:lnTo>
                  <a:pt x="7983" y="1630"/>
                </a:lnTo>
                <a:lnTo>
                  <a:pt x="7959" y="1658"/>
                </a:lnTo>
                <a:lnTo>
                  <a:pt x="7936" y="1682"/>
                </a:lnTo>
                <a:lnTo>
                  <a:pt x="7917" y="1703"/>
                </a:lnTo>
                <a:lnTo>
                  <a:pt x="7902" y="1715"/>
                </a:lnTo>
                <a:lnTo>
                  <a:pt x="7885" y="1725"/>
                </a:lnTo>
                <a:lnTo>
                  <a:pt x="7859" y="1742"/>
                </a:lnTo>
                <a:lnTo>
                  <a:pt x="7826" y="1763"/>
                </a:lnTo>
                <a:lnTo>
                  <a:pt x="7789" y="1786"/>
                </a:lnTo>
                <a:lnTo>
                  <a:pt x="7750" y="1809"/>
                </a:lnTo>
                <a:lnTo>
                  <a:pt x="7712" y="1829"/>
                </a:lnTo>
                <a:lnTo>
                  <a:pt x="7679" y="1847"/>
                </a:lnTo>
                <a:lnTo>
                  <a:pt x="7654" y="1858"/>
                </a:lnTo>
                <a:lnTo>
                  <a:pt x="7630" y="1867"/>
                </a:lnTo>
                <a:lnTo>
                  <a:pt x="7605" y="1879"/>
                </a:lnTo>
                <a:lnTo>
                  <a:pt x="7578" y="1890"/>
                </a:lnTo>
                <a:lnTo>
                  <a:pt x="7552" y="1902"/>
                </a:lnTo>
                <a:lnTo>
                  <a:pt x="7529" y="1916"/>
                </a:lnTo>
                <a:lnTo>
                  <a:pt x="7506" y="1928"/>
                </a:lnTo>
                <a:lnTo>
                  <a:pt x="7488" y="1940"/>
                </a:lnTo>
                <a:lnTo>
                  <a:pt x="7475" y="1950"/>
                </a:lnTo>
                <a:lnTo>
                  <a:pt x="7465" y="1962"/>
                </a:lnTo>
                <a:lnTo>
                  <a:pt x="7457" y="1974"/>
                </a:lnTo>
                <a:lnTo>
                  <a:pt x="7450" y="1986"/>
                </a:lnTo>
                <a:lnTo>
                  <a:pt x="7446" y="2000"/>
                </a:lnTo>
                <a:lnTo>
                  <a:pt x="7442" y="2012"/>
                </a:lnTo>
                <a:lnTo>
                  <a:pt x="7441" y="2022"/>
                </a:lnTo>
                <a:lnTo>
                  <a:pt x="7440" y="2032"/>
                </a:lnTo>
                <a:lnTo>
                  <a:pt x="7440" y="2040"/>
                </a:lnTo>
                <a:lnTo>
                  <a:pt x="7442" y="2064"/>
                </a:lnTo>
                <a:lnTo>
                  <a:pt x="7443" y="2098"/>
                </a:lnTo>
                <a:lnTo>
                  <a:pt x="7443" y="2118"/>
                </a:lnTo>
                <a:lnTo>
                  <a:pt x="7442" y="2136"/>
                </a:lnTo>
                <a:lnTo>
                  <a:pt x="7439" y="2153"/>
                </a:lnTo>
                <a:lnTo>
                  <a:pt x="7435" y="2166"/>
                </a:lnTo>
                <a:lnTo>
                  <a:pt x="7423" y="2189"/>
                </a:lnTo>
                <a:lnTo>
                  <a:pt x="7411" y="2218"/>
                </a:lnTo>
                <a:lnTo>
                  <a:pt x="7405" y="2234"/>
                </a:lnTo>
                <a:lnTo>
                  <a:pt x="7401" y="2252"/>
                </a:lnTo>
                <a:lnTo>
                  <a:pt x="7400" y="2261"/>
                </a:lnTo>
                <a:lnTo>
                  <a:pt x="7398" y="2271"/>
                </a:lnTo>
                <a:lnTo>
                  <a:pt x="7398" y="2281"/>
                </a:lnTo>
                <a:lnTo>
                  <a:pt x="7398" y="2291"/>
                </a:lnTo>
                <a:lnTo>
                  <a:pt x="7402" y="2316"/>
                </a:lnTo>
                <a:lnTo>
                  <a:pt x="7405" y="2346"/>
                </a:lnTo>
                <a:lnTo>
                  <a:pt x="7411" y="2380"/>
                </a:lnTo>
                <a:lnTo>
                  <a:pt x="7419" y="2416"/>
                </a:lnTo>
                <a:lnTo>
                  <a:pt x="7423" y="2433"/>
                </a:lnTo>
                <a:lnTo>
                  <a:pt x="7429" y="2451"/>
                </a:lnTo>
                <a:lnTo>
                  <a:pt x="7434" y="2468"/>
                </a:lnTo>
                <a:lnTo>
                  <a:pt x="7440" y="2484"/>
                </a:lnTo>
                <a:lnTo>
                  <a:pt x="7447" y="2500"/>
                </a:lnTo>
                <a:lnTo>
                  <a:pt x="7453" y="2514"/>
                </a:lnTo>
                <a:lnTo>
                  <a:pt x="7461" y="2526"/>
                </a:lnTo>
                <a:lnTo>
                  <a:pt x="7470" y="2538"/>
                </a:lnTo>
                <a:lnTo>
                  <a:pt x="7479" y="2547"/>
                </a:lnTo>
                <a:lnTo>
                  <a:pt x="7488" y="2555"/>
                </a:lnTo>
                <a:lnTo>
                  <a:pt x="7496" y="2561"/>
                </a:lnTo>
                <a:lnTo>
                  <a:pt x="7504" y="2566"/>
                </a:lnTo>
                <a:lnTo>
                  <a:pt x="7512" y="2570"/>
                </a:lnTo>
                <a:lnTo>
                  <a:pt x="7520" y="2574"/>
                </a:lnTo>
                <a:lnTo>
                  <a:pt x="7527" y="2576"/>
                </a:lnTo>
                <a:lnTo>
                  <a:pt x="7533" y="2577"/>
                </a:lnTo>
                <a:lnTo>
                  <a:pt x="7546" y="2577"/>
                </a:lnTo>
                <a:lnTo>
                  <a:pt x="7556" y="2576"/>
                </a:lnTo>
                <a:lnTo>
                  <a:pt x="7563" y="2574"/>
                </a:lnTo>
                <a:lnTo>
                  <a:pt x="7567" y="2571"/>
                </a:lnTo>
                <a:lnTo>
                  <a:pt x="7572" y="2566"/>
                </a:lnTo>
                <a:lnTo>
                  <a:pt x="7578" y="2555"/>
                </a:lnTo>
                <a:lnTo>
                  <a:pt x="7587" y="2538"/>
                </a:lnTo>
                <a:lnTo>
                  <a:pt x="7596" y="2519"/>
                </a:lnTo>
                <a:lnTo>
                  <a:pt x="7604" y="2496"/>
                </a:lnTo>
                <a:lnTo>
                  <a:pt x="7612" y="2474"/>
                </a:lnTo>
                <a:lnTo>
                  <a:pt x="7615" y="2464"/>
                </a:lnTo>
                <a:lnTo>
                  <a:pt x="7618" y="2454"/>
                </a:lnTo>
                <a:lnTo>
                  <a:pt x="7620" y="2444"/>
                </a:lnTo>
                <a:lnTo>
                  <a:pt x="7620" y="2435"/>
                </a:lnTo>
                <a:lnTo>
                  <a:pt x="7623" y="2396"/>
                </a:lnTo>
                <a:lnTo>
                  <a:pt x="7626" y="2356"/>
                </a:lnTo>
                <a:lnTo>
                  <a:pt x="7627" y="2336"/>
                </a:lnTo>
                <a:lnTo>
                  <a:pt x="7626" y="2318"/>
                </a:lnTo>
                <a:lnTo>
                  <a:pt x="7626" y="2302"/>
                </a:lnTo>
                <a:lnTo>
                  <a:pt x="7623" y="2290"/>
                </a:lnTo>
                <a:lnTo>
                  <a:pt x="7619" y="2278"/>
                </a:lnTo>
                <a:lnTo>
                  <a:pt x="7611" y="2262"/>
                </a:lnTo>
                <a:lnTo>
                  <a:pt x="7601" y="2244"/>
                </a:lnTo>
                <a:lnTo>
                  <a:pt x="7590" y="2225"/>
                </a:lnTo>
                <a:lnTo>
                  <a:pt x="7566" y="2188"/>
                </a:lnTo>
                <a:lnTo>
                  <a:pt x="7548" y="2160"/>
                </a:lnTo>
                <a:lnTo>
                  <a:pt x="7533" y="2134"/>
                </a:lnTo>
                <a:lnTo>
                  <a:pt x="7516" y="2103"/>
                </a:lnTo>
                <a:lnTo>
                  <a:pt x="7510" y="2085"/>
                </a:lnTo>
                <a:lnTo>
                  <a:pt x="7504" y="2068"/>
                </a:lnTo>
                <a:lnTo>
                  <a:pt x="7502" y="2060"/>
                </a:lnTo>
                <a:lnTo>
                  <a:pt x="7501" y="2052"/>
                </a:lnTo>
                <a:lnTo>
                  <a:pt x="7500" y="2045"/>
                </a:lnTo>
                <a:lnTo>
                  <a:pt x="7500" y="2038"/>
                </a:lnTo>
                <a:lnTo>
                  <a:pt x="7500" y="2015"/>
                </a:lnTo>
                <a:lnTo>
                  <a:pt x="7501" y="2002"/>
                </a:lnTo>
                <a:lnTo>
                  <a:pt x="7501" y="1997"/>
                </a:lnTo>
                <a:lnTo>
                  <a:pt x="7502" y="1994"/>
                </a:lnTo>
                <a:lnTo>
                  <a:pt x="7503" y="1992"/>
                </a:lnTo>
                <a:lnTo>
                  <a:pt x="7505" y="1991"/>
                </a:lnTo>
                <a:lnTo>
                  <a:pt x="7530" y="1978"/>
                </a:lnTo>
                <a:lnTo>
                  <a:pt x="7578" y="1954"/>
                </a:lnTo>
                <a:lnTo>
                  <a:pt x="7606" y="1941"/>
                </a:lnTo>
                <a:lnTo>
                  <a:pt x="7633" y="1929"/>
                </a:lnTo>
                <a:lnTo>
                  <a:pt x="7656" y="1920"/>
                </a:lnTo>
                <a:lnTo>
                  <a:pt x="7673" y="1913"/>
                </a:lnTo>
                <a:lnTo>
                  <a:pt x="7706" y="1902"/>
                </a:lnTo>
                <a:lnTo>
                  <a:pt x="7749" y="1889"/>
                </a:lnTo>
                <a:lnTo>
                  <a:pt x="7771" y="1882"/>
                </a:lnTo>
                <a:lnTo>
                  <a:pt x="7791" y="1875"/>
                </a:lnTo>
                <a:lnTo>
                  <a:pt x="7809" y="1871"/>
                </a:lnTo>
                <a:lnTo>
                  <a:pt x="7823" y="1867"/>
                </a:lnTo>
                <a:lnTo>
                  <a:pt x="7836" y="1866"/>
                </a:lnTo>
                <a:lnTo>
                  <a:pt x="7847" y="1865"/>
                </a:lnTo>
                <a:lnTo>
                  <a:pt x="7859" y="1865"/>
                </a:lnTo>
                <a:lnTo>
                  <a:pt x="7871" y="1865"/>
                </a:lnTo>
                <a:lnTo>
                  <a:pt x="7881" y="1867"/>
                </a:lnTo>
                <a:lnTo>
                  <a:pt x="7891" y="1871"/>
                </a:lnTo>
                <a:lnTo>
                  <a:pt x="7895" y="1874"/>
                </a:lnTo>
                <a:lnTo>
                  <a:pt x="7899" y="1877"/>
                </a:lnTo>
                <a:lnTo>
                  <a:pt x="7903" y="1881"/>
                </a:lnTo>
                <a:lnTo>
                  <a:pt x="7907" y="1885"/>
                </a:lnTo>
                <a:lnTo>
                  <a:pt x="7921" y="1908"/>
                </a:lnTo>
                <a:lnTo>
                  <a:pt x="7938" y="1932"/>
                </a:lnTo>
                <a:lnTo>
                  <a:pt x="7948" y="1944"/>
                </a:lnTo>
                <a:lnTo>
                  <a:pt x="7958" y="1953"/>
                </a:lnTo>
                <a:lnTo>
                  <a:pt x="7963" y="1957"/>
                </a:lnTo>
                <a:lnTo>
                  <a:pt x="7968" y="1960"/>
                </a:lnTo>
                <a:lnTo>
                  <a:pt x="7974" y="1964"/>
                </a:lnTo>
                <a:lnTo>
                  <a:pt x="7979" y="1965"/>
                </a:lnTo>
                <a:lnTo>
                  <a:pt x="7991" y="1968"/>
                </a:lnTo>
                <a:lnTo>
                  <a:pt x="8006" y="1971"/>
                </a:lnTo>
                <a:lnTo>
                  <a:pt x="8020" y="1973"/>
                </a:lnTo>
                <a:lnTo>
                  <a:pt x="8035" y="1974"/>
                </a:lnTo>
                <a:lnTo>
                  <a:pt x="8049" y="1975"/>
                </a:lnTo>
                <a:lnTo>
                  <a:pt x="8063" y="1975"/>
                </a:lnTo>
                <a:lnTo>
                  <a:pt x="8073" y="1975"/>
                </a:lnTo>
                <a:lnTo>
                  <a:pt x="8081" y="1974"/>
                </a:lnTo>
                <a:lnTo>
                  <a:pt x="8084" y="1972"/>
                </a:lnTo>
                <a:lnTo>
                  <a:pt x="8090" y="1968"/>
                </a:lnTo>
                <a:lnTo>
                  <a:pt x="8096" y="1963"/>
                </a:lnTo>
                <a:lnTo>
                  <a:pt x="8103" y="1956"/>
                </a:lnTo>
                <a:lnTo>
                  <a:pt x="8121" y="1938"/>
                </a:lnTo>
                <a:lnTo>
                  <a:pt x="8139" y="1919"/>
                </a:lnTo>
                <a:lnTo>
                  <a:pt x="8173" y="1883"/>
                </a:lnTo>
                <a:lnTo>
                  <a:pt x="8188" y="1867"/>
                </a:lnTo>
                <a:lnTo>
                  <a:pt x="8201" y="1854"/>
                </a:lnTo>
                <a:lnTo>
                  <a:pt x="8233" y="1823"/>
                </a:lnTo>
                <a:lnTo>
                  <a:pt x="8252" y="1805"/>
                </a:lnTo>
                <a:lnTo>
                  <a:pt x="8271" y="1787"/>
                </a:lnTo>
                <a:lnTo>
                  <a:pt x="8289" y="1772"/>
                </a:lnTo>
                <a:lnTo>
                  <a:pt x="8304" y="1762"/>
                </a:lnTo>
                <a:lnTo>
                  <a:pt x="8317" y="1755"/>
                </a:lnTo>
                <a:lnTo>
                  <a:pt x="8328" y="1750"/>
                </a:lnTo>
                <a:lnTo>
                  <a:pt x="8338" y="1745"/>
                </a:lnTo>
                <a:lnTo>
                  <a:pt x="8347" y="1743"/>
                </a:lnTo>
                <a:lnTo>
                  <a:pt x="8360" y="1740"/>
                </a:lnTo>
                <a:lnTo>
                  <a:pt x="8364" y="1739"/>
                </a:lnTo>
                <a:lnTo>
                  <a:pt x="8366" y="1747"/>
                </a:lnTo>
                <a:lnTo>
                  <a:pt x="8370" y="1770"/>
                </a:lnTo>
                <a:lnTo>
                  <a:pt x="8371" y="1784"/>
                </a:lnTo>
                <a:lnTo>
                  <a:pt x="8370" y="1800"/>
                </a:lnTo>
                <a:lnTo>
                  <a:pt x="8369" y="1808"/>
                </a:lnTo>
                <a:lnTo>
                  <a:pt x="8368" y="1816"/>
                </a:lnTo>
                <a:lnTo>
                  <a:pt x="8365" y="1824"/>
                </a:lnTo>
                <a:lnTo>
                  <a:pt x="8362" y="1830"/>
                </a:lnTo>
                <a:lnTo>
                  <a:pt x="8357" y="1839"/>
                </a:lnTo>
                <a:lnTo>
                  <a:pt x="8350" y="1849"/>
                </a:lnTo>
                <a:lnTo>
                  <a:pt x="8339" y="1862"/>
                </a:lnTo>
                <a:lnTo>
                  <a:pt x="8328" y="1875"/>
                </a:lnTo>
                <a:lnTo>
                  <a:pt x="8301" y="1904"/>
                </a:lnTo>
                <a:lnTo>
                  <a:pt x="8272" y="1935"/>
                </a:lnTo>
                <a:lnTo>
                  <a:pt x="8243" y="1964"/>
                </a:lnTo>
                <a:lnTo>
                  <a:pt x="8218" y="1987"/>
                </a:lnTo>
                <a:lnTo>
                  <a:pt x="8201" y="2004"/>
                </a:lnTo>
                <a:lnTo>
                  <a:pt x="8194" y="2010"/>
                </a:lnTo>
                <a:lnTo>
                  <a:pt x="8181" y="2024"/>
                </a:lnTo>
                <a:lnTo>
                  <a:pt x="8151" y="2058"/>
                </a:lnTo>
                <a:lnTo>
                  <a:pt x="8134" y="2078"/>
                </a:lnTo>
                <a:lnTo>
                  <a:pt x="8119" y="2097"/>
                </a:lnTo>
                <a:lnTo>
                  <a:pt x="8112" y="2106"/>
                </a:lnTo>
                <a:lnTo>
                  <a:pt x="8107" y="2115"/>
                </a:lnTo>
                <a:lnTo>
                  <a:pt x="8102" y="2123"/>
                </a:lnTo>
                <a:lnTo>
                  <a:pt x="8100" y="2130"/>
                </a:lnTo>
                <a:lnTo>
                  <a:pt x="8097" y="2141"/>
                </a:lnTo>
                <a:lnTo>
                  <a:pt x="8094" y="2150"/>
                </a:lnTo>
                <a:lnTo>
                  <a:pt x="8093" y="2159"/>
                </a:lnTo>
                <a:lnTo>
                  <a:pt x="8093" y="2168"/>
                </a:lnTo>
                <a:lnTo>
                  <a:pt x="8096" y="2175"/>
                </a:lnTo>
                <a:lnTo>
                  <a:pt x="8098" y="2181"/>
                </a:lnTo>
                <a:lnTo>
                  <a:pt x="8101" y="2187"/>
                </a:lnTo>
                <a:lnTo>
                  <a:pt x="8106" y="2191"/>
                </a:lnTo>
                <a:lnTo>
                  <a:pt x="8127" y="2213"/>
                </a:lnTo>
                <a:lnTo>
                  <a:pt x="8139" y="2225"/>
                </a:lnTo>
                <a:lnTo>
                  <a:pt x="8127" y="2240"/>
                </a:lnTo>
                <a:lnTo>
                  <a:pt x="8099" y="2273"/>
                </a:lnTo>
                <a:lnTo>
                  <a:pt x="8069" y="2310"/>
                </a:lnTo>
                <a:lnTo>
                  <a:pt x="8049" y="2336"/>
                </a:lnTo>
                <a:lnTo>
                  <a:pt x="8046" y="2344"/>
                </a:lnTo>
                <a:lnTo>
                  <a:pt x="8044" y="2353"/>
                </a:lnTo>
                <a:lnTo>
                  <a:pt x="8042" y="2363"/>
                </a:lnTo>
                <a:lnTo>
                  <a:pt x="8042" y="2373"/>
                </a:lnTo>
                <a:lnTo>
                  <a:pt x="8040" y="2392"/>
                </a:lnTo>
                <a:lnTo>
                  <a:pt x="8042" y="2408"/>
                </a:lnTo>
                <a:lnTo>
                  <a:pt x="8043" y="2424"/>
                </a:lnTo>
                <a:lnTo>
                  <a:pt x="8046" y="2446"/>
                </a:lnTo>
                <a:lnTo>
                  <a:pt x="8048" y="2456"/>
                </a:lnTo>
                <a:lnTo>
                  <a:pt x="8051" y="2464"/>
                </a:lnTo>
                <a:lnTo>
                  <a:pt x="8054" y="2469"/>
                </a:lnTo>
                <a:lnTo>
                  <a:pt x="8056" y="2472"/>
                </a:lnTo>
                <a:lnTo>
                  <a:pt x="8069" y="2472"/>
                </a:lnTo>
                <a:lnTo>
                  <a:pt x="8087" y="2470"/>
                </a:lnTo>
                <a:lnTo>
                  <a:pt x="8103" y="2470"/>
                </a:lnTo>
                <a:lnTo>
                  <a:pt x="8111" y="2470"/>
                </a:lnTo>
                <a:lnTo>
                  <a:pt x="8108" y="2458"/>
                </a:lnTo>
                <a:lnTo>
                  <a:pt x="8106" y="2441"/>
                </a:lnTo>
                <a:lnTo>
                  <a:pt x="8107" y="2439"/>
                </a:lnTo>
                <a:lnTo>
                  <a:pt x="8109" y="2437"/>
                </a:lnTo>
                <a:lnTo>
                  <a:pt x="8111" y="2436"/>
                </a:lnTo>
                <a:lnTo>
                  <a:pt x="8113" y="2435"/>
                </a:lnTo>
                <a:lnTo>
                  <a:pt x="8118" y="2433"/>
                </a:lnTo>
                <a:lnTo>
                  <a:pt x="8120" y="2433"/>
                </a:lnTo>
                <a:lnTo>
                  <a:pt x="8174" y="2460"/>
                </a:lnTo>
                <a:lnTo>
                  <a:pt x="8179" y="2563"/>
                </a:lnTo>
                <a:lnTo>
                  <a:pt x="8208" y="2558"/>
                </a:lnTo>
                <a:lnTo>
                  <a:pt x="8218" y="2548"/>
                </a:lnTo>
                <a:lnTo>
                  <a:pt x="8241" y="2525"/>
                </a:lnTo>
                <a:lnTo>
                  <a:pt x="8266" y="2502"/>
                </a:lnTo>
                <a:lnTo>
                  <a:pt x="8283" y="2487"/>
                </a:lnTo>
                <a:lnTo>
                  <a:pt x="8295" y="2481"/>
                </a:lnTo>
                <a:lnTo>
                  <a:pt x="8307" y="2475"/>
                </a:lnTo>
                <a:lnTo>
                  <a:pt x="8319" y="2470"/>
                </a:lnTo>
                <a:lnTo>
                  <a:pt x="8327" y="2467"/>
                </a:lnTo>
                <a:lnTo>
                  <a:pt x="8329" y="2463"/>
                </a:lnTo>
                <a:lnTo>
                  <a:pt x="8333" y="2450"/>
                </a:lnTo>
                <a:lnTo>
                  <a:pt x="8337" y="2435"/>
                </a:lnTo>
                <a:lnTo>
                  <a:pt x="8342" y="2417"/>
                </a:lnTo>
                <a:lnTo>
                  <a:pt x="8348" y="2382"/>
                </a:lnTo>
                <a:lnTo>
                  <a:pt x="8352" y="2363"/>
                </a:lnTo>
                <a:lnTo>
                  <a:pt x="8354" y="2357"/>
                </a:lnTo>
                <a:lnTo>
                  <a:pt x="8359" y="2349"/>
                </a:lnTo>
                <a:lnTo>
                  <a:pt x="8365" y="2338"/>
                </a:lnTo>
                <a:lnTo>
                  <a:pt x="8374" y="2327"/>
                </a:lnTo>
                <a:lnTo>
                  <a:pt x="8379" y="2321"/>
                </a:lnTo>
                <a:lnTo>
                  <a:pt x="8384" y="2317"/>
                </a:lnTo>
                <a:lnTo>
                  <a:pt x="8390" y="2311"/>
                </a:lnTo>
                <a:lnTo>
                  <a:pt x="8397" y="2308"/>
                </a:lnTo>
                <a:lnTo>
                  <a:pt x="8402" y="2305"/>
                </a:lnTo>
                <a:lnTo>
                  <a:pt x="8409" y="2302"/>
                </a:lnTo>
                <a:lnTo>
                  <a:pt x="8416" y="2302"/>
                </a:lnTo>
                <a:lnTo>
                  <a:pt x="8423" y="2302"/>
                </a:lnTo>
                <a:lnTo>
                  <a:pt x="8435" y="2307"/>
                </a:lnTo>
                <a:lnTo>
                  <a:pt x="8446" y="2312"/>
                </a:lnTo>
                <a:lnTo>
                  <a:pt x="8458" y="2319"/>
                </a:lnTo>
                <a:lnTo>
                  <a:pt x="8467" y="2328"/>
                </a:lnTo>
                <a:lnTo>
                  <a:pt x="8474" y="2337"/>
                </a:lnTo>
                <a:lnTo>
                  <a:pt x="8481" y="2345"/>
                </a:lnTo>
                <a:lnTo>
                  <a:pt x="8487" y="2354"/>
                </a:lnTo>
                <a:lnTo>
                  <a:pt x="8490" y="2362"/>
                </a:lnTo>
                <a:lnTo>
                  <a:pt x="8498" y="2383"/>
                </a:lnTo>
                <a:lnTo>
                  <a:pt x="8510" y="2412"/>
                </a:lnTo>
                <a:lnTo>
                  <a:pt x="8517" y="2428"/>
                </a:lnTo>
                <a:lnTo>
                  <a:pt x="8524" y="2442"/>
                </a:lnTo>
                <a:lnTo>
                  <a:pt x="8532" y="2454"/>
                </a:lnTo>
                <a:lnTo>
                  <a:pt x="8537" y="2463"/>
                </a:lnTo>
                <a:lnTo>
                  <a:pt x="8546" y="2469"/>
                </a:lnTo>
                <a:lnTo>
                  <a:pt x="8560" y="2476"/>
                </a:lnTo>
                <a:lnTo>
                  <a:pt x="8576" y="2485"/>
                </a:lnTo>
                <a:lnTo>
                  <a:pt x="8595" y="2494"/>
                </a:lnTo>
                <a:lnTo>
                  <a:pt x="8613" y="2503"/>
                </a:lnTo>
                <a:lnTo>
                  <a:pt x="8631" y="2513"/>
                </a:lnTo>
                <a:lnTo>
                  <a:pt x="8639" y="2518"/>
                </a:lnTo>
                <a:lnTo>
                  <a:pt x="8645" y="2523"/>
                </a:lnTo>
                <a:lnTo>
                  <a:pt x="8651" y="2528"/>
                </a:lnTo>
                <a:lnTo>
                  <a:pt x="8655" y="2533"/>
                </a:lnTo>
                <a:lnTo>
                  <a:pt x="8666" y="2547"/>
                </a:lnTo>
                <a:lnTo>
                  <a:pt x="8679" y="2567"/>
                </a:lnTo>
                <a:lnTo>
                  <a:pt x="8693" y="2592"/>
                </a:lnTo>
                <a:lnTo>
                  <a:pt x="8707" y="2616"/>
                </a:lnTo>
                <a:lnTo>
                  <a:pt x="8732" y="2661"/>
                </a:lnTo>
                <a:lnTo>
                  <a:pt x="8743" y="2680"/>
                </a:lnTo>
                <a:lnTo>
                  <a:pt x="8751" y="2682"/>
                </a:lnTo>
                <a:lnTo>
                  <a:pt x="8772" y="2688"/>
                </a:lnTo>
                <a:lnTo>
                  <a:pt x="8785" y="2690"/>
                </a:lnTo>
                <a:lnTo>
                  <a:pt x="8798" y="2691"/>
                </a:lnTo>
                <a:lnTo>
                  <a:pt x="8811" y="2691"/>
                </a:lnTo>
                <a:lnTo>
                  <a:pt x="8822" y="2690"/>
                </a:lnTo>
                <a:lnTo>
                  <a:pt x="8827" y="2688"/>
                </a:lnTo>
                <a:lnTo>
                  <a:pt x="8834" y="2685"/>
                </a:lnTo>
                <a:lnTo>
                  <a:pt x="8842" y="2680"/>
                </a:lnTo>
                <a:lnTo>
                  <a:pt x="8851" y="2674"/>
                </a:lnTo>
                <a:lnTo>
                  <a:pt x="8869" y="2661"/>
                </a:lnTo>
                <a:lnTo>
                  <a:pt x="8888" y="2645"/>
                </a:lnTo>
                <a:lnTo>
                  <a:pt x="8921" y="2615"/>
                </a:lnTo>
                <a:lnTo>
                  <a:pt x="8938" y="2598"/>
                </a:lnTo>
                <a:lnTo>
                  <a:pt x="8941" y="2593"/>
                </a:lnTo>
                <a:lnTo>
                  <a:pt x="8944" y="2581"/>
                </a:lnTo>
                <a:lnTo>
                  <a:pt x="8948" y="2568"/>
                </a:lnTo>
                <a:lnTo>
                  <a:pt x="8951" y="2551"/>
                </a:lnTo>
                <a:lnTo>
                  <a:pt x="8953" y="2534"/>
                </a:lnTo>
                <a:lnTo>
                  <a:pt x="8955" y="2518"/>
                </a:lnTo>
                <a:lnTo>
                  <a:pt x="8955" y="2502"/>
                </a:lnTo>
                <a:lnTo>
                  <a:pt x="8951" y="2490"/>
                </a:lnTo>
                <a:lnTo>
                  <a:pt x="8942" y="2457"/>
                </a:lnTo>
                <a:lnTo>
                  <a:pt x="8931" y="2413"/>
                </a:lnTo>
                <a:lnTo>
                  <a:pt x="8925" y="2390"/>
                </a:lnTo>
                <a:lnTo>
                  <a:pt x="8921" y="2367"/>
                </a:lnTo>
                <a:lnTo>
                  <a:pt x="8916" y="2347"/>
                </a:lnTo>
                <a:lnTo>
                  <a:pt x="8914" y="2330"/>
                </a:lnTo>
                <a:lnTo>
                  <a:pt x="8913" y="2310"/>
                </a:lnTo>
                <a:lnTo>
                  <a:pt x="8911" y="2281"/>
                </a:lnTo>
                <a:lnTo>
                  <a:pt x="8908" y="2244"/>
                </a:lnTo>
                <a:lnTo>
                  <a:pt x="8906" y="2204"/>
                </a:lnTo>
                <a:lnTo>
                  <a:pt x="8905" y="2163"/>
                </a:lnTo>
                <a:lnTo>
                  <a:pt x="8904" y="2124"/>
                </a:lnTo>
                <a:lnTo>
                  <a:pt x="8905" y="2090"/>
                </a:lnTo>
                <a:lnTo>
                  <a:pt x="8907" y="2065"/>
                </a:lnTo>
                <a:lnTo>
                  <a:pt x="8911" y="2038"/>
                </a:lnTo>
                <a:lnTo>
                  <a:pt x="8916" y="1999"/>
                </a:lnTo>
                <a:lnTo>
                  <a:pt x="8923" y="1954"/>
                </a:lnTo>
                <a:lnTo>
                  <a:pt x="8931" y="1906"/>
                </a:lnTo>
                <a:lnTo>
                  <a:pt x="8938" y="1861"/>
                </a:lnTo>
                <a:lnTo>
                  <a:pt x="8943" y="1824"/>
                </a:lnTo>
                <a:lnTo>
                  <a:pt x="8947" y="1798"/>
                </a:lnTo>
                <a:lnTo>
                  <a:pt x="8949" y="1788"/>
                </a:lnTo>
                <a:lnTo>
                  <a:pt x="8951" y="1779"/>
                </a:lnTo>
                <a:lnTo>
                  <a:pt x="8957" y="1754"/>
                </a:lnTo>
                <a:lnTo>
                  <a:pt x="8965" y="1719"/>
                </a:lnTo>
                <a:lnTo>
                  <a:pt x="8975" y="1678"/>
                </a:lnTo>
                <a:lnTo>
                  <a:pt x="8985" y="1635"/>
                </a:lnTo>
                <a:lnTo>
                  <a:pt x="8995" y="1595"/>
                </a:lnTo>
                <a:lnTo>
                  <a:pt x="9003" y="1561"/>
                </a:lnTo>
                <a:lnTo>
                  <a:pt x="9008" y="1540"/>
                </a:lnTo>
                <a:lnTo>
                  <a:pt x="9014" y="1523"/>
                </a:lnTo>
                <a:lnTo>
                  <a:pt x="9020" y="1501"/>
                </a:lnTo>
                <a:lnTo>
                  <a:pt x="9025" y="1475"/>
                </a:lnTo>
                <a:lnTo>
                  <a:pt x="9032" y="1449"/>
                </a:lnTo>
                <a:lnTo>
                  <a:pt x="9038" y="1424"/>
                </a:lnTo>
                <a:lnTo>
                  <a:pt x="9042" y="1400"/>
                </a:lnTo>
                <a:lnTo>
                  <a:pt x="9046" y="1382"/>
                </a:lnTo>
                <a:lnTo>
                  <a:pt x="9047" y="1369"/>
                </a:lnTo>
                <a:lnTo>
                  <a:pt x="9047" y="1345"/>
                </a:lnTo>
                <a:lnTo>
                  <a:pt x="9046" y="1316"/>
                </a:lnTo>
                <a:lnTo>
                  <a:pt x="9046" y="1291"/>
                </a:lnTo>
                <a:lnTo>
                  <a:pt x="9044" y="1281"/>
                </a:lnTo>
                <a:lnTo>
                  <a:pt x="9111" y="1252"/>
                </a:lnTo>
                <a:lnTo>
                  <a:pt x="9110" y="1246"/>
                </a:lnTo>
                <a:lnTo>
                  <a:pt x="9106" y="1232"/>
                </a:lnTo>
                <a:lnTo>
                  <a:pt x="9104" y="1224"/>
                </a:lnTo>
                <a:lnTo>
                  <a:pt x="9101" y="1216"/>
                </a:lnTo>
                <a:lnTo>
                  <a:pt x="9097" y="1208"/>
                </a:lnTo>
                <a:lnTo>
                  <a:pt x="9094" y="1203"/>
                </a:lnTo>
                <a:lnTo>
                  <a:pt x="9078" y="1187"/>
                </a:lnTo>
                <a:lnTo>
                  <a:pt x="9053" y="1161"/>
                </a:lnTo>
                <a:lnTo>
                  <a:pt x="9040" y="1149"/>
                </a:lnTo>
                <a:lnTo>
                  <a:pt x="9026" y="1138"/>
                </a:lnTo>
                <a:lnTo>
                  <a:pt x="9014" y="1129"/>
                </a:lnTo>
                <a:lnTo>
                  <a:pt x="9004" y="1124"/>
                </a:lnTo>
                <a:lnTo>
                  <a:pt x="8996" y="1122"/>
                </a:lnTo>
                <a:lnTo>
                  <a:pt x="8988" y="1122"/>
                </a:lnTo>
                <a:lnTo>
                  <a:pt x="8982" y="1122"/>
                </a:lnTo>
                <a:lnTo>
                  <a:pt x="8974" y="1123"/>
                </a:lnTo>
                <a:lnTo>
                  <a:pt x="8966" y="1124"/>
                </a:lnTo>
                <a:lnTo>
                  <a:pt x="8959" y="1128"/>
                </a:lnTo>
                <a:lnTo>
                  <a:pt x="8951" y="1131"/>
                </a:lnTo>
                <a:lnTo>
                  <a:pt x="8943" y="1134"/>
                </a:lnTo>
                <a:lnTo>
                  <a:pt x="8929" y="1143"/>
                </a:lnTo>
                <a:lnTo>
                  <a:pt x="8904" y="1160"/>
                </a:lnTo>
                <a:lnTo>
                  <a:pt x="8871" y="1183"/>
                </a:lnTo>
                <a:lnTo>
                  <a:pt x="8836" y="1206"/>
                </a:lnTo>
                <a:lnTo>
                  <a:pt x="8803" y="1230"/>
                </a:lnTo>
                <a:lnTo>
                  <a:pt x="8773" y="1249"/>
                </a:lnTo>
                <a:lnTo>
                  <a:pt x="8753" y="1263"/>
                </a:lnTo>
                <a:lnTo>
                  <a:pt x="8745" y="1269"/>
                </a:lnTo>
                <a:lnTo>
                  <a:pt x="8508" y="1412"/>
                </a:lnTo>
                <a:lnTo>
                  <a:pt x="8155" y="1602"/>
                </a:lnTo>
                <a:lnTo>
                  <a:pt x="8152" y="1597"/>
                </a:lnTo>
                <a:lnTo>
                  <a:pt x="8145" y="1587"/>
                </a:lnTo>
                <a:lnTo>
                  <a:pt x="8142" y="1580"/>
                </a:lnTo>
                <a:lnTo>
                  <a:pt x="8139" y="1574"/>
                </a:lnTo>
                <a:lnTo>
                  <a:pt x="8138" y="1566"/>
                </a:lnTo>
                <a:lnTo>
                  <a:pt x="8138" y="1558"/>
                </a:lnTo>
                <a:lnTo>
                  <a:pt x="8142" y="1549"/>
                </a:lnTo>
                <a:lnTo>
                  <a:pt x="8146" y="1540"/>
                </a:lnTo>
                <a:lnTo>
                  <a:pt x="8153" y="1530"/>
                </a:lnTo>
                <a:lnTo>
                  <a:pt x="8161" y="1520"/>
                </a:lnTo>
                <a:lnTo>
                  <a:pt x="8171" y="1510"/>
                </a:lnTo>
                <a:lnTo>
                  <a:pt x="8181" y="1501"/>
                </a:lnTo>
                <a:lnTo>
                  <a:pt x="8192" y="1492"/>
                </a:lnTo>
                <a:lnTo>
                  <a:pt x="8202" y="1485"/>
                </a:lnTo>
                <a:lnTo>
                  <a:pt x="8215" y="1478"/>
                </a:lnTo>
                <a:lnTo>
                  <a:pt x="8226" y="1469"/>
                </a:lnTo>
                <a:lnTo>
                  <a:pt x="8239" y="1459"/>
                </a:lnTo>
                <a:lnTo>
                  <a:pt x="8252" y="1447"/>
                </a:lnTo>
                <a:lnTo>
                  <a:pt x="8259" y="1439"/>
                </a:lnTo>
                <a:lnTo>
                  <a:pt x="8265" y="1431"/>
                </a:lnTo>
                <a:lnTo>
                  <a:pt x="8271" y="1422"/>
                </a:lnTo>
                <a:lnTo>
                  <a:pt x="8277" y="1413"/>
                </a:lnTo>
                <a:lnTo>
                  <a:pt x="8282" y="1402"/>
                </a:lnTo>
                <a:lnTo>
                  <a:pt x="8288" y="1391"/>
                </a:lnTo>
                <a:lnTo>
                  <a:pt x="8293" y="1379"/>
                </a:lnTo>
                <a:lnTo>
                  <a:pt x="8298" y="1365"/>
                </a:lnTo>
                <a:lnTo>
                  <a:pt x="8307" y="1339"/>
                </a:lnTo>
                <a:lnTo>
                  <a:pt x="8315" y="1317"/>
                </a:lnTo>
                <a:lnTo>
                  <a:pt x="8319" y="1308"/>
                </a:lnTo>
                <a:lnTo>
                  <a:pt x="8324" y="1299"/>
                </a:lnTo>
                <a:lnTo>
                  <a:pt x="8328" y="1290"/>
                </a:lnTo>
                <a:lnTo>
                  <a:pt x="8334" y="1282"/>
                </a:lnTo>
                <a:lnTo>
                  <a:pt x="8341" y="1276"/>
                </a:lnTo>
                <a:lnTo>
                  <a:pt x="8347" y="1269"/>
                </a:lnTo>
                <a:lnTo>
                  <a:pt x="8356" y="1262"/>
                </a:lnTo>
                <a:lnTo>
                  <a:pt x="8365" y="1255"/>
                </a:lnTo>
                <a:lnTo>
                  <a:pt x="8377" y="1250"/>
                </a:lnTo>
                <a:lnTo>
                  <a:pt x="8389" y="1243"/>
                </a:lnTo>
                <a:lnTo>
                  <a:pt x="8402" y="1236"/>
                </a:lnTo>
                <a:lnTo>
                  <a:pt x="8418" y="1230"/>
                </a:lnTo>
                <a:lnTo>
                  <a:pt x="8450" y="1217"/>
                </a:lnTo>
                <a:lnTo>
                  <a:pt x="8474" y="1205"/>
                </a:lnTo>
                <a:lnTo>
                  <a:pt x="8494" y="1195"/>
                </a:lnTo>
                <a:lnTo>
                  <a:pt x="8509" y="1185"/>
                </a:lnTo>
                <a:lnTo>
                  <a:pt x="8527" y="1171"/>
                </a:lnTo>
                <a:lnTo>
                  <a:pt x="8533" y="1166"/>
                </a:lnTo>
                <a:close/>
                <a:moveTo>
                  <a:pt x="8420" y="1996"/>
                </a:moveTo>
                <a:lnTo>
                  <a:pt x="8410" y="1999"/>
                </a:lnTo>
                <a:lnTo>
                  <a:pt x="8387" y="2001"/>
                </a:lnTo>
                <a:lnTo>
                  <a:pt x="8373" y="2002"/>
                </a:lnTo>
                <a:lnTo>
                  <a:pt x="8360" y="2001"/>
                </a:lnTo>
                <a:lnTo>
                  <a:pt x="8347" y="2000"/>
                </a:lnTo>
                <a:lnTo>
                  <a:pt x="8337" y="1996"/>
                </a:lnTo>
                <a:lnTo>
                  <a:pt x="8330" y="1992"/>
                </a:lnTo>
                <a:lnTo>
                  <a:pt x="8326" y="1987"/>
                </a:lnTo>
                <a:lnTo>
                  <a:pt x="8324" y="1982"/>
                </a:lnTo>
                <a:lnTo>
                  <a:pt x="8323" y="1975"/>
                </a:lnTo>
                <a:lnTo>
                  <a:pt x="8326" y="1960"/>
                </a:lnTo>
                <a:lnTo>
                  <a:pt x="8330" y="1943"/>
                </a:lnTo>
                <a:lnTo>
                  <a:pt x="8335" y="1931"/>
                </a:lnTo>
                <a:lnTo>
                  <a:pt x="8343" y="1917"/>
                </a:lnTo>
                <a:lnTo>
                  <a:pt x="8353" y="1900"/>
                </a:lnTo>
                <a:lnTo>
                  <a:pt x="8364" y="1883"/>
                </a:lnTo>
                <a:lnTo>
                  <a:pt x="8377" y="1866"/>
                </a:lnTo>
                <a:lnTo>
                  <a:pt x="8389" y="1852"/>
                </a:lnTo>
                <a:lnTo>
                  <a:pt x="8399" y="1839"/>
                </a:lnTo>
                <a:lnTo>
                  <a:pt x="8408" y="1830"/>
                </a:lnTo>
                <a:lnTo>
                  <a:pt x="8434" y="1804"/>
                </a:lnTo>
                <a:lnTo>
                  <a:pt x="8476" y="1761"/>
                </a:lnTo>
                <a:lnTo>
                  <a:pt x="8515" y="1717"/>
                </a:lnTo>
                <a:lnTo>
                  <a:pt x="8540" y="1689"/>
                </a:lnTo>
                <a:lnTo>
                  <a:pt x="8544" y="1680"/>
                </a:lnTo>
                <a:lnTo>
                  <a:pt x="8549" y="1669"/>
                </a:lnTo>
                <a:lnTo>
                  <a:pt x="8552" y="1657"/>
                </a:lnTo>
                <a:lnTo>
                  <a:pt x="8555" y="1644"/>
                </a:lnTo>
                <a:lnTo>
                  <a:pt x="8556" y="1631"/>
                </a:lnTo>
                <a:lnTo>
                  <a:pt x="8558" y="1620"/>
                </a:lnTo>
                <a:lnTo>
                  <a:pt x="8556" y="1610"/>
                </a:lnTo>
                <a:lnTo>
                  <a:pt x="8555" y="1604"/>
                </a:lnTo>
                <a:lnTo>
                  <a:pt x="8553" y="1601"/>
                </a:lnTo>
                <a:lnTo>
                  <a:pt x="8549" y="1598"/>
                </a:lnTo>
                <a:lnTo>
                  <a:pt x="8543" y="1597"/>
                </a:lnTo>
                <a:lnTo>
                  <a:pt x="8536" y="1595"/>
                </a:lnTo>
                <a:lnTo>
                  <a:pt x="8518" y="1592"/>
                </a:lnTo>
                <a:lnTo>
                  <a:pt x="8499" y="1588"/>
                </a:lnTo>
                <a:lnTo>
                  <a:pt x="8479" y="1586"/>
                </a:lnTo>
                <a:lnTo>
                  <a:pt x="8460" y="1585"/>
                </a:lnTo>
                <a:lnTo>
                  <a:pt x="8444" y="1585"/>
                </a:lnTo>
                <a:lnTo>
                  <a:pt x="8435" y="1587"/>
                </a:lnTo>
                <a:lnTo>
                  <a:pt x="8424" y="1595"/>
                </a:lnTo>
                <a:lnTo>
                  <a:pt x="8404" y="1613"/>
                </a:lnTo>
                <a:lnTo>
                  <a:pt x="8379" y="1639"/>
                </a:lnTo>
                <a:lnTo>
                  <a:pt x="8352" y="1667"/>
                </a:lnTo>
                <a:lnTo>
                  <a:pt x="8301" y="1721"/>
                </a:lnTo>
                <a:lnTo>
                  <a:pt x="8275" y="1750"/>
                </a:lnTo>
                <a:lnTo>
                  <a:pt x="8266" y="1756"/>
                </a:lnTo>
                <a:lnTo>
                  <a:pt x="8250" y="1770"/>
                </a:lnTo>
                <a:lnTo>
                  <a:pt x="8226" y="1786"/>
                </a:lnTo>
                <a:lnTo>
                  <a:pt x="8198" y="1802"/>
                </a:lnTo>
                <a:lnTo>
                  <a:pt x="8169" y="1818"/>
                </a:lnTo>
                <a:lnTo>
                  <a:pt x="8140" y="1833"/>
                </a:lnTo>
                <a:lnTo>
                  <a:pt x="8127" y="1837"/>
                </a:lnTo>
                <a:lnTo>
                  <a:pt x="8115" y="1841"/>
                </a:lnTo>
                <a:lnTo>
                  <a:pt x="8103" y="1843"/>
                </a:lnTo>
                <a:lnTo>
                  <a:pt x="8094" y="1843"/>
                </a:lnTo>
                <a:lnTo>
                  <a:pt x="8079" y="1841"/>
                </a:lnTo>
                <a:lnTo>
                  <a:pt x="8064" y="1837"/>
                </a:lnTo>
                <a:lnTo>
                  <a:pt x="8053" y="1833"/>
                </a:lnTo>
                <a:lnTo>
                  <a:pt x="8043" y="1827"/>
                </a:lnTo>
                <a:lnTo>
                  <a:pt x="8036" y="1820"/>
                </a:lnTo>
                <a:lnTo>
                  <a:pt x="8030" y="1814"/>
                </a:lnTo>
                <a:lnTo>
                  <a:pt x="8028" y="1809"/>
                </a:lnTo>
                <a:lnTo>
                  <a:pt x="8027" y="1806"/>
                </a:lnTo>
                <a:lnTo>
                  <a:pt x="8026" y="1801"/>
                </a:lnTo>
                <a:lnTo>
                  <a:pt x="8026" y="1797"/>
                </a:lnTo>
                <a:lnTo>
                  <a:pt x="8027" y="1791"/>
                </a:lnTo>
                <a:lnTo>
                  <a:pt x="8029" y="1786"/>
                </a:lnTo>
                <a:lnTo>
                  <a:pt x="8033" y="1780"/>
                </a:lnTo>
                <a:lnTo>
                  <a:pt x="8037" y="1773"/>
                </a:lnTo>
                <a:lnTo>
                  <a:pt x="8051" y="1759"/>
                </a:lnTo>
                <a:lnTo>
                  <a:pt x="8066" y="1744"/>
                </a:lnTo>
                <a:lnTo>
                  <a:pt x="8085" y="1730"/>
                </a:lnTo>
                <a:lnTo>
                  <a:pt x="8107" y="1715"/>
                </a:lnTo>
                <a:lnTo>
                  <a:pt x="8128" y="1703"/>
                </a:lnTo>
                <a:lnTo>
                  <a:pt x="8151" y="1691"/>
                </a:lnTo>
                <a:lnTo>
                  <a:pt x="8185" y="1673"/>
                </a:lnTo>
                <a:lnTo>
                  <a:pt x="8242" y="1641"/>
                </a:lnTo>
                <a:lnTo>
                  <a:pt x="8311" y="1600"/>
                </a:lnTo>
                <a:lnTo>
                  <a:pt x="8386" y="1554"/>
                </a:lnTo>
                <a:lnTo>
                  <a:pt x="8458" y="1509"/>
                </a:lnTo>
                <a:lnTo>
                  <a:pt x="8519" y="1471"/>
                </a:lnTo>
                <a:lnTo>
                  <a:pt x="8562" y="1444"/>
                </a:lnTo>
                <a:lnTo>
                  <a:pt x="8579" y="1434"/>
                </a:lnTo>
                <a:lnTo>
                  <a:pt x="8832" y="1305"/>
                </a:lnTo>
                <a:lnTo>
                  <a:pt x="8840" y="1300"/>
                </a:lnTo>
                <a:lnTo>
                  <a:pt x="8859" y="1289"/>
                </a:lnTo>
                <a:lnTo>
                  <a:pt x="8870" y="1283"/>
                </a:lnTo>
                <a:lnTo>
                  <a:pt x="8880" y="1279"/>
                </a:lnTo>
                <a:lnTo>
                  <a:pt x="8886" y="1278"/>
                </a:lnTo>
                <a:lnTo>
                  <a:pt x="8890" y="1277"/>
                </a:lnTo>
                <a:lnTo>
                  <a:pt x="8895" y="1277"/>
                </a:lnTo>
                <a:lnTo>
                  <a:pt x="8898" y="1278"/>
                </a:lnTo>
                <a:lnTo>
                  <a:pt x="8905" y="1281"/>
                </a:lnTo>
                <a:lnTo>
                  <a:pt x="8913" y="1286"/>
                </a:lnTo>
                <a:lnTo>
                  <a:pt x="8921" y="1292"/>
                </a:lnTo>
                <a:lnTo>
                  <a:pt x="8929" y="1302"/>
                </a:lnTo>
                <a:lnTo>
                  <a:pt x="8932" y="1308"/>
                </a:lnTo>
                <a:lnTo>
                  <a:pt x="8934" y="1314"/>
                </a:lnTo>
                <a:lnTo>
                  <a:pt x="8938" y="1320"/>
                </a:lnTo>
                <a:lnTo>
                  <a:pt x="8939" y="1328"/>
                </a:lnTo>
                <a:lnTo>
                  <a:pt x="8940" y="1337"/>
                </a:lnTo>
                <a:lnTo>
                  <a:pt x="8941" y="1346"/>
                </a:lnTo>
                <a:lnTo>
                  <a:pt x="8941" y="1356"/>
                </a:lnTo>
                <a:lnTo>
                  <a:pt x="8940" y="1367"/>
                </a:lnTo>
                <a:lnTo>
                  <a:pt x="8934" y="1396"/>
                </a:lnTo>
                <a:lnTo>
                  <a:pt x="8926" y="1434"/>
                </a:lnTo>
                <a:lnTo>
                  <a:pt x="8916" y="1478"/>
                </a:lnTo>
                <a:lnTo>
                  <a:pt x="8906" y="1527"/>
                </a:lnTo>
                <a:lnTo>
                  <a:pt x="8895" y="1574"/>
                </a:lnTo>
                <a:lnTo>
                  <a:pt x="8886" y="1617"/>
                </a:lnTo>
                <a:lnTo>
                  <a:pt x="8879" y="1653"/>
                </a:lnTo>
                <a:lnTo>
                  <a:pt x="8876" y="1678"/>
                </a:lnTo>
                <a:lnTo>
                  <a:pt x="8872" y="1709"/>
                </a:lnTo>
                <a:lnTo>
                  <a:pt x="8867" y="1761"/>
                </a:lnTo>
                <a:lnTo>
                  <a:pt x="8859" y="1825"/>
                </a:lnTo>
                <a:lnTo>
                  <a:pt x="8851" y="1895"/>
                </a:lnTo>
                <a:lnTo>
                  <a:pt x="8843" y="1962"/>
                </a:lnTo>
                <a:lnTo>
                  <a:pt x="8836" y="2020"/>
                </a:lnTo>
                <a:lnTo>
                  <a:pt x="8832" y="2059"/>
                </a:lnTo>
                <a:lnTo>
                  <a:pt x="8830" y="2075"/>
                </a:lnTo>
                <a:lnTo>
                  <a:pt x="8830" y="2082"/>
                </a:lnTo>
                <a:lnTo>
                  <a:pt x="8827" y="2103"/>
                </a:lnTo>
                <a:lnTo>
                  <a:pt x="8826" y="2133"/>
                </a:lnTo>
                <a:lnTo>
                  <a:pt x="8824" y="2169"/>
                </a:lnTo>
                <a:lnTo>
                  <a:pt x="8822" y="2208"/>
                </a:lnTo>
                <a:lnTo>
                  <a:pt x="8820" y="2245"/>
                </a:lnTo>
                <a:lnTo>
                  <a:pt x="8817" y="2279"/>
                </a:lnTo>
                <a:lnTo>
                  <a:pt x="8816" y="2303"/>
                </a:lnTo>
                <a:lnTo>
                  <a:pt x="8815" y="2343"/>
                </a:lnTo>
                <a:lnTo>
                  <a:pt x="8812" y="2381"/>
                </a:lnTo>
                <a:lnTo>
                  <a:pt x="8809" y="2398"/>
                </a:lnTo>
                <a:lnTo>
                  <a:pt x="8806" y="2412"/>
                </a:lnTo>
                <a:lnTo>
                  <a:pt x="8803" y="2426"/>
                </a:lnTo>
                <a:lnTo>
                  <a:pt x="8797" y="2436"/>
                </a:lnTo>
                <a:lnTo>
                  <a:pt x="8794" y="2439"/>
                </a:lnTo>
                <a:lnTo>
                  <a:pt x="8790" y="2442"/>
                </a:lnTo>
                <a:lnTo>
                  <a:pt x="8786" y="2445"/>
                </a:lnTo>
                <a:lnTo>
                  <a:pt x="8781" y="2447"/>
                </a:lnTo>
                <a:lnTo>
                  <a:pt x="8771" y="2449"/>
                </a:lnTo>
                <a:lnTo>
                  <a:pt x="8761" y="2450"/>
                </a:lnTo>
                <a:lnTo>
                  <a:pt x="8751" y="2449"/>
                </a:lnTo>
                <a:lnTo>
                  <a:pt x="8742" y="2448"/>
                </a:lnTo>
                <a:lnTo>
                  <a:pt x="8734" y="2446"/>
                </a:lnTo>
                <a:lnTo>
                  <a:pt x="8729" y="2445"/>
                </a:lnTo>
                <a:lnTo>
                  <a:pt x="8720" y="2440"/>
                </a:lnTo>
                <a:lnTo>
                  <a:pt x="8704" y="2430"/>
                </a:lnTo>
                <a:lnTo>
                  <a:pt x="8684" y="2417"/>
                </a:lnTo>
                <a:lnTo>
                  <a:pt x="8659" y="2401"/>
                </a:lnTo>
                <a:lnTo>
                  <a:pt x="8632" y="2383"/>
                </a:lnTo>
                <a:lnTo>
                  <a:pt x="8606" y="2364"/>
                </a:lnTo>
                <a:lnTo>
                  <a:pt x="8581" y="2345"/>
                </a:lnTo>
                <a:lnTo>
                  <a:pt x="8560" y="2328"/>
                </a:lnTo>
                <a:lnTo>
                  <a:pt x="8543" y="2315"/>
                </a:lnTo>
                <a:lnTo>
                  <a:pt x="8527" y="2305"/>
                </a:lnTo>
                <a:lnTo>
                  <a:pt x="8514" y="2297"/>
                </a:lnTo>
                <a:lnTo>
                  <a:pt x="8501" y="2292"/>
                </a:lnTo>
                <a:lnTo>
                  <a:pt x="8491" y="2288"/>
                </a:lnTo>
                <a:lnTo>
                  <a:pt x="8483" y="2283"/>
                </a:lnTo>
                <a:lnTo>
                  <a:pt x="8476" y="2279"/>
                </a:lnTo>
                <a:lnTo>
                  <a:pt x="8470" y="2272"/>
                </a:lnTo>
                <a:lnTo>
                  <a:pt x="8461" y="2259"/>
                </a:lnTo>
                <a:lnTo>
                  <a:pt x="8454" y="2249"/>
                </a:lnTo>
                <a:lnTo>
                  <a:pt x="8453" y="2243"/>
                </a:lnTo>
                <a:lnTo>
                  <a:pt x="8454" y="2238"/>
                </a:lnTo>
                <a:lnTo>
                  <a:pt x="8456" y="2235"/>
                </a:lnTo>
                <a:lnTo>
                  <a:pt x="8461" y="2231"/>
                </a:lnTo>
                <a:lnTo>
                  <a:pt x="8468" y="2226"/>
                </a:lnTo>
                <a:lnTo>
                  <a:pt x="8476" y="2218"/>
                </a:lnTo>
                <a:lnTo>
                  <a:pt x="8483" y="2210"/>
                </a:lnTo>
                <a:lnTo>
                  <a:pt x="8492" y="2201"/>
                </a:lnTo>
                <a:lnTo>
                  <a:pt x="8500" y="2192"/>
                </a:lnTo>
                <a:lnTo>
                  <a:pt x="8506" y="2184"/>
                </a:lnTo>
                <a:lnTo>
                  <a:pt x="8510" y="2176"/>
                </a:lnTo>
                <a:lnTo>
                  <a:pt x="8513" y="2171"/>
                </a:lnTo>
                <a:lnTo>
                  <a:pt x="8512" y="2167"/>
                </a:lnTo>
                <a:lnTo>
                  <a:pt x="8510" y="2163"/>
                </a:lnTo>
                <a:lnTo>
                  <a:pt x="8507" y="2161"/>
                </a:lnTo>
                <a:lnTo>
                  <a:pt x="8503" y="2160"/>
                </a:lnTo>
                <a:lnTo>
                  <a:pt x="8497" y="2159"/>
                </a:lnTo>
                <a:lnTo>
                  <a:pt x="8491" y="2159"/>
                </a:lnTo>
                <a:lnTo>
                  <a:pt x="8486" y="2159"/>
                </a:lnTo>
                <a:lnTo>
                  <a:pt x="8480" y="2160"/>
                </a:lnTo>
                <a:lnTo>
                  <a:pt x="8464" y="2168"/>
                </a:lnTo>
                <a:lnTo>
                  <a:pt x="8443" y="2180"/>
                </a:lnTo>
                <a:lnTo>
                  <a:pt x="8432" y="2186"/>
                </a:lnTo>
                <a:lnTo>
                  <a:pt x="8422" y="2191"/>
                </a:lnTo>
                <a:lnTo>
                  <a:pt x="8414" y="2196"/>
                </a:lnTo>
                <a:lnTo>
                  <a:pt x="8408" y="2197"/>
                </a:lnTo>
                <a:lnTo>
                  <a:pt x="8406" y="2196"/>
                </a:lnTo>
                <a:lnTo>
                  <a:pt x="8405" y="2192"/>
                </a:lnTo>
                <a:lnTo>
                  <a:pt x="8404" y="2187"/>
                </a:lnTo>
                <a:lnTo>
                  <a:pt x="8404" y="2180"/>
                </a:lnTo>
                <a:lnTo>
                  <a:pt x="8404" y="2162"/>
                </a:lnTo>
                <a:lnTo>
                  <a:pt x="8405" y="2142"/>
                </a:lnTo>
                <a:lnTo>
                  <a:pt x="8408" y="2102"/>
                </a:lnTo>
                <a:lnTo>
                  <a:pt x="8410" y="2076"/>
                </a:lnTo>
                <a:lnTo>
                  <a:pt x="8413" y="2056"/>
                </a:lnTo>
                <a:lnTo>
                  <a:pt x="8416" y="2030"/>
                </a:lnTo>
                <a:lnTo>
                  <a:pt x="8419" y="2006"/>
                </a:lnTo>
                <a:lnTo>
                  <a:pt x="8420" y="1996"/>
                </a:lnTo>
                <a:close/>
                <a:moveTo>
                  <a:pt x="5708" y="1722"/>
                </a:moveTo>
                <a:lnTo>
                  <a:pt x="5710" y="1733"/>
                </a:lnTo>
                <a:lnTo>
                  <a:pt x="5710" y="1761"/>
                </a:lnTo>
                <a:lnTo>
                  <a:pt x="5712" y="1792"/>
                </a:lnTo>
                <a:lnTo>
                  <a:pt x="5713" y="1816"/>
                </a:lnTo>
                <a:lnTo>
                  <a:pt x="5716" y="1835"/>
                </a:lnTo>
                <a:lnTo>
                  <a:pt x="5722" y="1860"/>
                </a:lnTo>
                <a:lnTo>
                  <a:pt x="5728" y="1884"/>
                </a:lnTo>
                <a:lnTo>
                  <a:pt x="5732" y="1906"/>
                </a:lnTo>
                <a:lnTo>
                  <a:pt x="5735" y="1920"/>
                </a:lnTo>
                <a:lnTo>
                  <a:pt x="5738" y="1932"/>
                </a:lnTo>
                <a:lnTo>
                  <a:pt x="5739" y="1937"/>
                </a:lnTo>
                <a:lnTo>
                  <a:pt x="5741" y="1941"/>
                </a:lnTo>
                <a:lnTo>
                  <a:pt x="5744" y="1945"/>
                </a:lnTo>
                <a:lnTo>
                  <a:pt x="5749" y="1947"/>
                </a:lnTo>
                <a:lnTo>
                  <a:pt x="5756" y="1949"/>
                </a:lnTo>
                <a:lnTo>
                  <a:pt x="5766" y="1950"/>
                </a:lnTo>
                <a:lnTo>
                  <a:pt x="5777" y="1950"/>
                </a:lnTo>
                <a:lnTo>
                  <a:pt x="5788" y="1951"/>
                </a:lnTo>
                <a:lnTo>
                  <a:pt x="5801" y="1951"/>
                </a:lnTo>
                <a:lnTo>
                  <a:pt x="5813" y="1951"/>
                </a:lnTo>
                <a:lnTo>
                  <a:pt x="5823" y="1953"/>
                </a:lnTo>
                <a:lnTo>
                  <a:pt x="5832" y="1955"/>
                </a:lnTo>
                <a:lnTo>
                  <a:pt x="5849" y="1959"/>
                </a:lnTo>
                <a:lnTo>
                  <a:pt x="5868" y="1962"/>
                </a:lnTo>
                <a:lnTo>
                  <a:pt x="5878" y="1963"/>
                </a:lnTo>
                <a:lnTo>
                  <a:pt x="5887" y="1963"/>
                </a:lnTo>
                <a:lnTo>
                  <a:pt x="5897" y="1962"/>
                </a:lnTo>
                <a:lnTo>
                  <a:pt x="5906" y="1959"/>
                </a:lnTo>
                <a:lnTo>
                  <a:pt x="5910" y="1957"/>
                </a:lnTo>
                <a:lnTo>
                  <a:pt x="5914" y="1955"/>
                </a:lnTo>
                <a:lnTo>
                  <a:pt x="5918" y="1951"/>
                </a:lnTo>
                <a:lnTo>
                  <a:pt x="5920" y="1947"/>
                </a:lnTo>
                <a:lnTo>
                  <a:pt x="5925" y="1938"/>
                </a:lnTo>
                <a:lnTo>
                  <a:pt x="5930" y="1928"/>
                </a:lnTo>
                <a:lnTo>
                  <a:pt x="5932" y="1917"/>
                </a:lnTo>
                <a:lnTo>
                  <a:pt x="5934" y="1906"/>
                </a:lnTo>
                <a:lnTo>
                  <a:pt x="5934" y="1895"/>
                </a:lnTo>
                <a:lnTo>
                  <a:pt x="5934" y="1888"/>
                </a:lnTo>
                <a:lnTo>
                  <a:pt x="5930" y="1866"/>
                </a:lnTo>
                <a:lnTo>
                  <a:pt x="5924" y="1839"/>
                </a:lnTo>
                <a:lnTo>
                  <a:pt x="5919" y="1814"/>
                </a:lnTo>
                <a:lnTo>
                  <a:pt x="5916" y="1798"/>
                </a:lnTo>
                <a:lnTo>
                  <a:pt x="5916" y="1786"/>
                </a:lnTo>
                <a:lnTo>
                  <a:pt x="5918" y="1769"/>
                </a:lnTo>
                <a:lnTo>
                  <a:pt x="5918" y="1753"/>
                </a:lnTo>
                <a:lnTo>
                  <a:pt x="5919" y="1746"/>
                </a:lnTo>
                <a:lnTo>
                  <a:pt x="6006" y="1743"/>
                </a:lnTo>
                <a:lnTo>
                  <a:pt x="6005" y="1747"/>
                </a:lnTo>
                <a:lnTo>
                  <a:pt x="6002" y="1758"/>
                </a:lnTo>
                <a:lnTo>
                  <a:pt x="5997" y="1770"/>
                </a:lnTo>
                <a:lnTo>
                  <a:pt x="5991" y="1781"/>
                </a:lnTo>
                <a:lnTo>
                  <a:pt x="5982" y="1797"/>
                </a:lnTo>
                <a:lnTo>
                  <a:pt x="5972" y="1820"/>
                </a:lnTo>
                <a:lnTo>
                  <a:pt x="5967" y="1834"/>
                </a:lnTo>
                <a:lnTo>
                  <a:pt x="5965" y="1847"/>
                </a:lnTo>
                <a:lnTo>
                  <a:pt x="5964" y="1853"/>
                </a:lnTo>
                <a:lnTo>
                  <a:pt x="5965" y="1858"/>
                </a:lnTo>
                <a:lnTo>
                  <a:pt x="5966" y="1864"/>
                </a:lnTo>
                <a:lnTo>
                  <a:pt x="5968" y="1869"/>
                </a:lnTo>
                <a:lnTo>
                  <a:pt x="5975" y="1877"/>
                </a:lnTo>
                <a:lnTo>
                  <a:pt x="5982" y="1884"/>
                </a:lnTo>
                <a:lnTo>
                  <a:pt x="5990" y="1891"/>
                </a:lnTo>
                <a:lnTo>
                  <a:pt x="5999" y="1897"/>
                </a:lnTo>
                <a:lnTo>
                  <a:pt x="6006" y="1900"/>
                </a:lnTo>
                <a:lnTo>
                  <a:pt x="6013" y="1903"/>
                </a:lnTo>
                <a:lnTo>
                  <a:pt x="6019" y="1904"/>
                </a:lnTo>
                <a:lnTo>
                  <a:pt x="6022" y="1906"/>
                </a:lnTo>
                <a:lnTo>
                  <a:pt x="6031" y="1900"/>
                </a:lnTo>
                <a:lnTo>
                  <a:pt x="6046" y="1888"/>
                </a:lnTo>
                <a:lnTo>
                  <a:pt x="6064" y="1874"/>
                </a:lnTo>
                <a:lnTo>
                  <a:pt x="6079" y="1864"/>
                </a:lnTo>
                <a:lnTo>
                  <a:pt x="6102" y="1853"/>
                </a:lnTo>
                <a:lnTo>
                  <a:pt x="6135" y="1836"/>
                </a:lnTo>
                <a:lnTo>
                  <a:pt x="6150" y="1827"/>
                </a:lnTo>
                <a:lnTo>
                  <a:pt x="6166" y="1818"/>
                </a:lnTo>
                <a:lnTo>
                  <a:pt x="6177" y="1811"/>
                </a:lnTo>
                <a:lnTo>
                  <a:pt x="6184" y="1806"/>
                </a:lnTo>
                <a:lnTo>
                  <a:pt x="6187" y="1799"/>
                </a:lnTo>
                <a:lnTo>
                  <a:pt x="6191" y="1791"/>
                </a:lnTo>
                <a:lnTo>
                  <a:pt x="6194" y="1781"/>
                </a:lnTo>
                <a:lnTo>
                  <a:pt x="6196" y="1771"/>
                </a:lnTo>
                <a:lnTo>
                  <a:pt x="6200" y="1761"/>
                </a:lnTo>
                <a:lnTo>
                  <a:pt x="6204" y="1751"/>
                </a:lnTo>
                <a:lnTo>
                  <a:pt x="6208" y="1746"/>
                </a:lnTo>
                <a:lnTo>
                  <a:pt x="6210" y="1743"/>
                </a:lnTo>
                <a:lnTo>
                  <a:pt x="6213" y="1740"/>
                </a:lnTo>
                <a:lnTo>
                  <a:pt x="6218" y="1737"/>
                </a:lnTo>
                <a:lnTo>
                  <a:pt x="6239" y="1725"/>
                </a:lnTo>
                <a:lnTo>
                  <a:pt x="6267" y="1710"/>
                </a:lnTo>
                <a:lnTo>
                  <a:pt x="6291" y="1698"/>
                </a:lnTo>
                <a:lnTo>
                  <a:pt x="6300" y="1693"/>
                </a:lnTo>
                <a:lnTo>
                  <a:pt x="6298" y="1687"/>
                </a:lnTo>
                <a:lnTo>
                  <a:pt x="6293" y="1672"/>
                </a:lnTo>
                <a:lnTo>
                  <a:pt x="6288" y="1657"/>
                </a:lnTo>
                <a:lnTo>
                  <a:pt x="6284" y="1643"/>
                </a:lnTo>
                <a:lnTo>
                  <a:pt x="6283" y="1638"/>
                </a:lnTo>
                <a:lnTo>
                  <a:pt x="6284" y="1629"/>
                </a:lnTo>
                <a:lnTo>
                  <a:pt x="6286" y="1619"/>
                </a:lnTo>
                <a:lnTo>
                  <a:pt x="6290" y="1608"/>
                </a:lnTo>
                <a:lnTo>
                  <a:pt x="6293" y="1598"/>
                </a:lnTo>
                <a:lnTo>
                  <a:pt x="6299" y="1592"/>
                </a:lnTo>
                <a:lnTo>
                  <a:pt x="6302" y="1589"/>
                </a:lnTo>
                <a:lnTo>
                  <a:pt x="6305" y="1588"/>
                </a:lnTo>
                <a:lnTo>
                  <a:pt x="6309" y="1588"/>
                </a:lnTo>
                <a:lnTo>
                  <a:pt x="6313" y="1589"/>
                </a:lnTo>
                <a:lnTo>
                  <a:pt x="6321" y="1595"/>
                </a:lnTo>
                <a:lnTo>
                  <a:pt x="6328" y="1602"/>
                </a:lnTo>
                <a:lnTo>
                  <a:pt x="6335" y="1611"/>
                </a:lnTo>
                <a:lnTo>
                  <a:pt x="6339" y="1621"/>
                </a:lnTo>
                <a:lnTo>
                  <a:pt x="6344" y="1632"/>
                </a:lnTo>
                <a:lnTo>
                  <a:pt x="6347" y="1644"/>
                </a:lnTo>
                <a:lnTo>
                  <a:pt x="6349" y="1658"/>
                </a:lnTo>
                <a:lnTo>
                  <a:pt x="6350" y="1670"/>
                </a:lnTo>
                <a:lnTo>
                  <a:pt x="6350" y="1708"/>
                </a:lnTo>
                <a:lnTo>
                  <a:pt x="6352" y="1784"/>
                </a:lnTo>
                <a:lnTo>
                  <a:pt x="6353" y="1886"/>
                </a:lnTo>
                <a:lnTo>
                  <a:pt x="6354" y="2000"/>
                </a:lnTo>
                <a:lnTo>
                  <a:pt x="6355" y="2113"/>
                </a:lnTo>
                <a:lnTo>
                  <a:pt x="6356" y="2209"/>
                </a:lnTo>
                <a:lnTo>
                  <a:pt x="6357" y="2278"/>
                </a:lnTo>
                <a:lnTo>
                  <a:pt x="6357" y="2303"/>
                </a:lnTo>
                <a:lnTo>
                  <a:pt x="6357" y="2320"/>
                </a:lnTo>
                <a:lnTo>
                  <a:pt x="6354" y="2358"/>
                </a:lnTo>
                <a:lnTo>
                  <a:pt x="6353" y="2379"/>
                </a:lnTo>
                <a:lnTo>
                  <a:pt x="6349" y="2399"/>
                </a:lnTo>
                <a:lnTo>
                  <a:pt x="6347" y="2414"/>
                </a:lnTo>
                <a:lnTo>
                  <a:pt x="6343" y="2423"/>
                </a:lnTo>
                <a:lnTo>
                  <a:pt x="6340" y="2426"/>
                </a:lnTo>
                <a:lnTo>
                  <a:pt x="6337" y="2428"/>
                </a:lnTo>
                <a:lnTo>
                  <a:pt x="6331" y="2430"/>
                </a:lnTo>
                <a:lnTo>
                  <a:pt x="6326" y="2432"/>
                </a:lnTo>
                <a:lnTo>
                  <a:pt x="6312" y="2435"/>
                </a:lnTo>
                <a:lnTo>
                  <a:pt x="6298" y="2437"/>
                </a:lnTo>
                <a:lnTo>
                  <a:pt x="6272" y="2439"/>
                </a:lnTo>
                <a:lnTo>
                  <a:pt x="6259" y="2440"/>
                </a:lnTo>
                <a:lnTo>
                  <a:pt x="6153" y="2426"/>
                </a:lnTo>
                <a:lnTo>
                  <a:pt x="6148" y="2433"/>
                </a:lnTo>
                <a:lnTo>
                  <a:pt x="6139" y="2451"/>
                </a:lnTo>
                <a:lnTo>
                  <a:pt x="6136" y="2463"/>
                </a:lnTo>
                <a:lnTo>
                  <a:pt x="6132" y="2474"/>
                </a:lnTo>
                <a:lnTo>
                  <a:pt x="6132" y="2479"/>
                </a:lnTo>
                <a:lnTo>
                  <a:pt x="6131" y="2484"/>
                </a:lnTo>
                <a:lnTo>
                  <a:pt x="6132" y="2488"/>
                </a:lnTo>
                <a:lnTo>
                  <a:pt x="6133" y="2492"/>
                </a:lnTo>
                <a:lnTo>
                  <a:pt x="6138" y="2497"/>
                </a:lnTo>
                <a:lnTo>
                  <a:pt x="6149" y="2505"/>
                </a:lnTo>
                <a:lnTo>
                  <a:pt x="6165" y="2515"/>
                </a:lnTo>
                <a:lnTo>
                  <a:pt x="6185" y="2528"/>
                </a:lnTo>
                <a:lnTo>
                  <a:pt x="6235" y="2557"/>
                </a:lnTo>
                <a:lnTo>
                  <a:pt x="6291" y="2588"/>
                </a:lnTo>
                <a:lnTo>
                  <a:pt x="6347" y="2618"/>
                </a:lnTo>
                <a:lnTo>
                  <a:pt x="6395" y="2644"/>
                </a:lnTo>
                <a:lnTo>
                  <a:pt x="6429" y="2662"/>
                </a:lnTo>
                <a:lnTo>
                  <a:pt x="6443" y="2669"/>
                </a:lnTo>
                <a:lnTo>
                  <a:pt x="6447" y="2670"/>
                </a:lnTo>
                <a:lnTo>
                  <a:pt x="6457" y="2670"/>
                </a:lnTo>
                <a:lnTo>
                  <a:pt x="6464" y="2670"/>
                </a:lnTo>
                <a:lnTo>
                  <a:pt x="6471" y="2669"/>
                </a:lnTo>
                <a:lnTo>
                  <a:pt x="6478" y="2667"/>
                </a:lnTo>
                <a:lnTo>
                  <a:pt x="6484" y="2663"/>
                </a:lnTo>
                <a:lnTo>
                  <a:pt x="6494" y="2654"/>
                </a:lnTo>
                <a:lnTo>
                  <a:pt x="6510" y="2639"/>
                </a:lnTo>
                <a:lnTo>
                  <a:pt x="6530" y="2617"/>
                </a:lnTo>
                <a:lnTo>
                  <a:pt x="6552" y="2594"/>
                </a:lnTo>
                <a:lnTo>
                  <a:pt x="6572" y="2570"/>
                </a:lnTo>
                <a:lnTo>
                  <a:pt x="6590" y="2549"/>
                </a:lnTo>
                <a:lnTo>
                  <a:pt x="6597" y="2540"/>
                </a:lnTo>
                <a:lnTo>
                  <a:pt x="6602" y="2533"/>
                </a:lnTo>
                <a:lnTo>
                  <a:pt x="6606" y="2526"/>
                </a:lnTo>
                <a:lnTo>
                  <a:pt x="6608" y="2523"/>
                </a:lnTo>
                <a:lnTo>
                  <a:pt x="6608" y="2497"/>
                </a:lnTo>
                <a:lnTo>
                  <a:pt x="6608" y="2439"/>
                </a:lnTo>
                <a:lnTo>
                  <a:pt x="6607" y="2359"/>
                </a:lnTo>
                <a:lnTo>
                  <a:pt x="6607" y="2269"/>
                </a:lnTo>
                <a:lnTo>
                  <a:pt x="6606" y="2179"/>
                </a:lnTo>
                <a:lnTo>
                  <a:pt x="6605" y="2101"/>
                </a:lnTo>
                <a:lnTo>
                  <a:pt x="6605" y="2046"/>
                </a:lnTo>
                <a:lnTo>
                  <a:pt x="6605" y="2024"/>
                </a:lnTo>
                <a:lnTo>
                  <a:pt x="6598" y="1779"/>
                </a:lnTo>
                <a:lnTo>
                  <a:pt x="6596" y="1398"/>
                </a:lnTo>
                <a:lnTo>
                  <a:pt x="6598" y="1385"/>
                </a:lnTo>
                <a:lnTo>
                  <a:pt x="6603" y="1355"/>
                </a:lnTo>
                <a:lnTo>
                  <a:pt x="6609" y="1323"/>
                </a:lnTo>
                <a:lnTo>
                  <a:pt x="6611" y="1299"/>
                </a:lnTo>
                <a:lnTo>
                  <a:pt x="6610" y="1290"/>
                </a:lnTo>
                <a:lnTo>
                  <a:pt x="6605" y="1279"/>
                </a:lnTo>
                <a:lnTo>
                  <a:pt x="6597" y="1264"/>
                </a:lnTo>
                <a:lnTo>
                  <a:pt x="6587" y="1249"/>
                </a:lnTo>
                <a:lnTo>
                  <a:pt x="6575" y="1233"/>
                </a:lnTo>
                <a:lnTo>
                  <a:pt x="6564" y="1220"/>
                </a:lnTo>
                <a:lnTo>
                  <a:pt x="6557" y="1213"/>
                </a:lnTo>
                <a:lnTo>
                  <a:pt x="6552" y="1207"/>
                </a:lnTo>
                <a:lnTo>
                  <a:pt x="6546" y="1203"/>
                </a:lnTo>
                <a:lnTo>
                  <a:pt x="6542" y="1199"/>
                </a:lnTo>
                <a:lnTo>
                  <a:pt x="6514" y="1186"/>
                </a:lnTo>
                <a:lnTo>
                  <a:pt x="6476" y="1170"/>
                </a:lnTo>
                <a:lnTo>
                  <a:pt x="6458" y="1163"/>
                </a:lnTo>
                <a:lnTo>
                  <a:pt x="6442" y="1158"/>
                </a:lnTo>
                <a:lnTo>
                  <a:pt x="6429" y="1155"/>
                </a:lnTo>
                <a:lnTo>
                  <a:pt x="6421" y="1153"/>
                </a:lnTo>
                <a:lnTo>
                  <a:pt x="6415" y="1156"/>
                </a:lnTo>
                <a:lnTo>
                  <a:pt x="6406" y="1161"/>
                </a:lnTo>
                <a:lnTo>
                  <a:pt x="6395" y="1170"/>
                </a:lnTo>
                <a:lnTo>
                  <a:pt x="6385" y="1180"/>
                </a:lnTo>
                <a:lnTo>
                  <a:pt x="6375" y="1194"/>
                </a:lnTo>
                <a:lnTo>
                  <a:pt x="6367" y="1207"/>
                </a:lnTo>
                <a:lnTo>
                  <a:pt x="6364" y="1214"/>
                </a:lnTo>
                <a:lnTo>
                  <a:pt x="6361" y="1221"/>
                </a:lnTo>
                <a:lnTo>
                  <a:pt x="6358" y="1229"/>
                </a:lnTo>
                <a:lnTo>
                  <a:pt x="6356" y="1235"/>
                </a:lnTo>
                <a:lnTo>
                  <a:pt x="6354" y="1253"/>
                </a:lnTo>
                <a:lnTo>
                  <a:pt x="6353" y="1279"/>
                </a:lnTo>
                <a:lnTo>
                  <a:pt x="6352" y="1308"/>
                </a:lnTo>
                <a:lnTo>
                  <a:pt x="6350" y="1339"/>
                </a:lnTo>
                <a:lnTo>
                  <a:pt x="6350" y="1370"/>
                </a:lnTo>
                <a:lnTo>
                  <a:pt x="6349" y="1397"/>
                </a:lnTo>
                <a:lnTo>
                  <a:pt x="6349" y="1416"/>
                </a:lnTo>
                <a:lnTo>
                  <a:pt x="6350" y="1426"/>
                </a:lnTo>
                <a:lnTo>
                  <a:pt x="6352" y="1439"/>
                </a:lnTo>
                <a:lnTo>
                  <a:pt x="6353" y="1458"/>
                </a:lnTo>
                <a:lnTo>
                  <a:pt x="6355" y="1475"/>
                </a:lnTo>
                <a:lnTo>
                  <a:pt x="6355" y="1482"/>
                </a:lnTo>
                <a:lnTo>
                  <a:pt x="6198" y="1420"/>
                </a:lnTo>
                <a:lnTo>
                  <a:pt x="6187" y="1430"/>
                </a:lnTo>
                <a:lnTo>
                  <a:pt x="6175" y="1445"/>
                </a:lnTo>
                <a:lnTo>
                  <a:pt x="6165" y="1458"/>
                </a:lnTo>
                <a:lnTo>
                  <a:pt x="6141" y="1486"/>
                </a:lnTo>
                <a:lnTo>
                  <a:pt x="6127" y="1501"/>
                </a:lnTo>
                <a:lnTo>
                  <a:pt x="6111" y="1514"/>
                </a:lnTo>
                <a:lnTo>
                  <a:pt x="6103" y="1521"/>
                </a:lnTo>
                <a:lnTo>
                  <a:pt x="6095" y="1527"/>
                </a:lnTo>
                <a:lnTo>
                  <a:pt x="6087" y="1531"/>
                </a:lnTo>
                <a:lnTo>
                  <a:pt x="6081" y="1535"/>
                </a:lnTo>
                <a:lnTo>
                  <a:pt x="6064" y="1540"/>
                </a:lnTo>
                <a:lnTo>
                  <a:pt x="6045" y="1546"/>
                </a:lnTo>
                <a:lnTo>
                  <a:pt x="6024" y="1551"/>
                </a:lnTo>
                <a:lnTo>
                  <a:pt x="6003" y="1556"/>
                </a:lnTo>
                <a:lnTo>
                  <a:pt x="5983" y="1561"/>
                </a:lnTo>
                <a:lnTo>
                  <a:pt x="5966" y="1566"/>
                </a:lnTo>
                <a:lnTo>
                  <a:pt x="5951" y="1571"/>
                </a:lnTo>
                <a:lnTo>
                  <a:pt x="5941" y="1577"/>
                </a:lnTo>
                <a:lnTo>
                  <a:pt x="5912" y="1603"/>
                </a:lnTo>
                <a:lnTo>
                  <a:pt x="5866" y="1643"/>
                </a:lnTo>
                <a:lnTo>
                  <a:pt x="5824" y="1681"/>
                </a:lnTo>
                <a:lnTo>
                  <a:pt x="5805" y="1697"/>
                </a:lnTo>
                <a:lnTo>
                  <a:pt x="5798" y="1693"/>
                </a:lnTo>
                <a:lnTo>
                  <a:pt x="5782" y="1684"/>
                </a:lnTo>
                <a:lnTo>
                  <a:pt x="5771" y="1678"/>
                </a:lnTo>
                <a:lnTo>
                  <a:pt x="5761" y="1673"/>
                </a:lnTo>
                <a:lnTo>
                  <a:pt x="5751" y="1670"/>
                </a:lnTo>
                <a:lnTo>
                  <a:pt x="5743" y="1669"/>
                </a:lnTo>
                <a:lnTo>
                  <a:pt x="5739" y="1669"/>
                </a:lnTo>
                <a:lnTo>
                  <a:pt x="5735" y="1671"/>
                </a:lnTo>
                <a:lnTo>
                  <a:pt x="5732" y="1673"/>
                </a:lnTo>
                <a:lnTo>
                  <a:pt x="5729" y="1677"/>
                </a:lnTo>
                <a:lnTo>
                  <a:pt x="5723" y="1686"/>
                </a:lnTo>
                <a:lnTo>
                  <a:pt x="5719" y="1695"/>
                </a:lnTo>
                <a:lnTo>
                  <a:pt x="5711" y="1713"/>
                </a:lnTo>
                <a:lnTo>
                  <a:pt x="5708" y="1722"/>
                </a:lnTo>
                <a:close/>
                <a:moveTo>
                  <a:pt x="5017" y="3724"/>
                </a:moveTo>
                <a:lnTo>
                  <a:pt x="5017" y="3137"/>
                </a:lnTo>
                <a:lnTo>
                  <a:pt x="5095" y="3137"/>
                </a:lnTo>
                <a:lnTo>
                  <a:pt x="5095" y="3378"/>
                </a:lnTo>
                <a:lnTo>
                  <a:pt x="5400" y="3378"/>
                </a:lnTo>
                <a:lnTo>
                  <a:pt x="5400" y="3137"/>
                </a:lnTo>
                <a:lnTo>
                  <a:pt x="5478" y="3137"/>
                </a:lnTo>
                <a:lnTo>
                  <a:pt x="5478" y="3724"/>
                </a:lnTo>
                <a:lnTo>
                  <a:pt x="5400" y="3724"/>
                </a:lnTo>
                <a:lnTo>
                  <a:pt x="5400" y="3447"/>
                </a:lnTo>
                <a:lnTo>
                  <a:pt x="5095" y="3447"/>
                </a:lnTo>
                <a:lnTo>
                  <a:pt x="5095" y="3724"/>
                </a:lnTo>
                <a:lnTo>
                  <a:pt x="5017" y="3724"/>
                </a:lnTo>
                <a:close/>
                <a:moveTo>
                  <a:pt x="5654" y="3724"/>
                </a:moveTo>
                <a:lnTo>
                  <a:pt x="5654" y="3137"/>
                </a:lnTo>
                <a:lnTo>
                  <a:pt x="6079" y="3137"/>
                </a:lnTo>
                <a:lnTo>
                  <a:pt x="6079" y="3207"/>
                </a:lnTo>
                <a:lnTo>
                  <a:pt x="5732" y="3207"/>
                </a:lnTo>
                <a:lnTo>
                  <a:pt x="5732" y="3386"/>
                </a:lnTo>
                <a:lnTo>
                  <a:pt x="6058" y="3386"/>
                </a:lnTo>
                <a:lnTo>
                  <a:pt x="6058" y="3455"/>
                </a:lnTo>
                <a:lnTo>
                  <a:pt x="5732" y="3455"/>
                </a:lnTo>
                <a:lnTo>
                  <a:pt x="5732" y="3654"/>
                </a:lnTo>
                <a:lnTo>
                  <a:pt x="6093" y="3654"/>
                </a:lnTo>
                <a:lnTo>
                  <a:pt x="6093" y="3724"/>
                </a:lnTo>
                <a:lnTo>
                  <a:pt x="5654" y="3724"/>
                </a:lnTo>
                <a:close/>
                <a:moveTo>
                  <a:pt x="6246" y="3724"/>
                </a:moveTo>
                <a:lnTo>
                  <a:pt x="6246" y="3137"/>
                </a:lnTo>
                <a:lnTo>
                  <a:pt x="6326" y="3137"/>
                </a:lnTo>
                <a:lnTo>
                  <a:pt x="6634" y="3597"/>
                </a:lnTo>
                <a:lnTo>
                  <a:pt x="6634" y="3137"/>
                </a:lnTo>
                <a:lnTo>
                  <a:pt x="6709" y="3137"/>
                </a:lnTo>
                <a:lnTo>
                  <a:pt x="6709" y="3724"/>
                </a:lnTo>
                <a:lnTo>
                  <a:pt x="6629" y="3724"/>
                </a:lnTo>
                <a:lnTo>
                  <a:pt x="6320" y="3263"/>
                </a:lnTo>
                <a:lnTo>
                  <a:pt x="6320" y="3724"/>
                </a:lnTo>
                <a:lnTo>
                  <a:pt x="6246" y="3724"/>
                </a:lnTo>
                <a:close/>
                <a:moveTo>
                  <a:pt x="6820" y="3724"/>
                </a:moveTo>
                <a:lnTo>
                  <a:pt x="7046" y="3137"/>
                </a:lnTo>
                <a:lnTo>
                  <a:pt x="7130" y="3137"/>
                </a:lnTo>
                <a:lnTo>
                  <a:pt x="7370" y="3724"/>
                </a:lnTo>
                <a:lnTo>
                  <a:pt x="7281" y="3724"/>
                </a:lnTo>
                <a:lnTo>
                  <a:pt x="7213" y="3545"/>
                </a:lnTo>
                <a:lnTo>
                  <a:pt x="6968" y="3545"/>
                </a:lnTo>
                <a:lnTo>
                  <a:pt x="6903" y="3724"/>
                </a:lnTo>
                <a:lnTo>
                  <a:pt x="6820" y="3724"/>
                </a:lnTo>
                <a:close/>
                <a:moveTo>
                  <a:pt x="6990" y="3483"/>
                </a:moveTo>
                <a:lnTo>
                  <a:pt x="7189" y="3483"/>
                </a:lnTo>
                <a:lnTo>
                  <a:pt x="7127" y="3320"/>
                </a:lnTo>
                <a:lnTo>
                  <a:pt x="7115" y="3285"/>
                </a:lnTo>
                <a:lnTo>
                  <a:pt x="7104" y="3253"/>
                </a:lnTo>
                <a:lnTo>
                  <a:pt x="7094" y="3225"/>
                </a:lnTo>
                <a:lnTo>
                  <a:pt x="7086" y="3199"/>
                </a:lnTo>
                <a:lnTo>
                  <a:pt x="7080" y="3227"/>
                </a:lnTo>
                <a:lnTo>
                  <a:pt x="7072" y="3255"/>
                </a:lnTo>
                <a:lnTo>
                  <a:pt x="7064" y="3283"/>
                </a:lnTo>
                <a:lnTo>
                  <a:pt x="7054" y="3311"/>
                </a:lnTo>
                <a:lnTo>
                  <a:pt x="6990" y="3483"/>
                </a:lnTo>
                <a:close/>
                <a:moveTo>
                  <a:pt x="7477" y="3724"/>
                </a:moveTo>
                <a:lnTo>
                  <a:pt x="7477" y="3137"/>
                </a:lnTo>
                <a:lnTo>
                  <a:pt x="7557" y="3137"/>
                </a:lnTo>
                <a:lnTo>
                  <a:pt x="7866" y="3597"/>
                </a:lnTo>
                <a:lnTo>
                  <a:pt x="7866" y="3137"/>
                </a:lnTo>
                <a:lnTo>
                  <a:pt x="7940" y="3137"/>
                </a:lnTo>
                <a:lnTo>
                  <a:pt x="7940" y="3724"/>
                </a:lnTo>
                <a:lnTo>
                  <a:pt x="7861" y="3724"/>
                </a:lnTo>
                <a:lnTo>
                  <a:pt x="7552" y="3263"/>
                </a:lnTo>
                <a:lnTo>
                  <a:pt x="7552" y="3724"/>
                </a:lnTo>
                <a:lnTo>
                  <a:pt x="7477" y="3724"/>
                </a:lnTo>
                <a:close/>
                <a:moveTo>
                  <a:pt x="8481" y="3724"/>
                </a:moveTo>
                <a:lnTo>
                  <a:pt x="8481" y="3137"/>
                </a:lnTo>
                <a:lnTo>
                  <a:pt x="8561" y="3137"/>
                </a:lnTo>
                <a:lnTo>
                  <a:pt x="8869" y="3597"/>
                </a:lnTo>
                <a:lnTo>
                  <a:pt x="8869" y="3137"/>
                </a:lnTo>
                <a:lnTo>
                  <a:pt x="8943" y="3137"/>
                </a:lnTo>
                <a:lnTo>
                  <a:pt x="8943" y="3724"/>
                </a:lnTo>
                <a:lnTo>
                  <a:pt x="8865" y="3724"/>
                </a:lnTo>
                <a:lnTo>
                  <a:pt x="8555" y="3263"/>
                </a:lnTo>
                <a:lnTo>
                  <a:pt x="8555" y="3724"/>
                </a:lnTo>
                <a:lnTo>
                  <a:pt x="8481" y="3724"/>
                </a:lnTo>
                <a:close/>
                <a:moveTo>
                  <a:pt x="9096" y="3438"/>
                </a:moveTo>
                <a:lnTo>
                  <a:pt x="9096" y="3420"/>
                </a:lnTo>
                <a:lnTo>
                  <a:pt x="9097" y="3403"/>
                </a:lnTo>
                <a:lnTo>
                  <a:pt x="9100" y="3385"/>
                </a:lnTo>
                <a:lnTo>
                  <a:pt x="9102" y="3369"/>
                </a:lnTo>
                <a:lnTo>
                  <a:pt x="9104" y="3353"/>
                </a:lnTo>
                <a:lnTo>
                  <a:pt x="9107" y="3338"/>
                </a:lnTo>
                <a:lnTo>
                  <a:pt x="9112" y="3322"/>
                </a:lnTo>
                <a:lnTo>
                  <a:pt x="9116" y="3308"/>
                </a:lnTo>
                <a:lnTo>
                  <a:pt x="9121" y="3294"/>
                </a:lnTo>
                <a:lnTo>
                  <a:pt x="9127" y="3281"/>
                </a:lnTo>
                <a:lnTo>
                  <a:pt x="9133" y="3267"/>
                </a:lnTo>
                <a:lnTo>
                  <a:pt x="9140" y="3255"/>
                </a:lnTo>
                <a:lnTo>
                  <a:pt x="9148" y="3243"/>
                </a:lnTo>
                <a:lnTo>
                  <a:pt x="9157" y="3232"/>
                </a:lnTo>
                <a:lnTo>
                  <a:pt x="9166" y="3220"/>
                </a:lnTo>
                <a:lnTo>
                  <a:pt x="9175" y="3209"/>
                </a:lnTo>
                <a:lnTo>
                  <a:pt x="9185" y="3200"/>
                </a:lnTo>
                <a:lnTo>
                  <a:pt x="9195" y="3190"/>
                </a:lnTo>
                <a:lnTo>
                  <a:pt x="9206" y="3181"/>
                </a:lnTo>
                <a:lnTo>
                  <a:pt x="9218" y="3173"/>
                </a:lnTo>
                <a:lnTo>
                  <a:pt x="9229" y="3167"/>
                </a:lnTo>
                <a:lnTo>
                  <a:pt x="9240" y="3160"/>
                </a:lnTo>
                <a:lnTo>
                  <a:pt x="9252" y="3153"/>
                </a:lnTo>
                <a:lnTo>
                  <a:pt x="9265" y="3147"/>
                </a:lnTo>
                <a:lnTo>
                  <a:pt x="9278" y="3143"/>
                </a:lnTo>
                <a:lnTo>
                  <a:pt x="9291" y="3139"/>
                </a:lnTo>
                <a:lnTo>
                  <a:pt x="9304" y="3135"/>
                </a:lnTo>
                <a:lnTo>
                  <a:pt x="9319" y="3132"/>
                </a:lnTo>
                <a:lnTo>
                  <a:pt x="9333" y="3130"/>
                </a:lnTo>
                <a:lnTo>
                  <a:pt x="9348" y="3128"/>
                </a:lnTo>
                <a:lnTo>
                  <a:pt x="9363" y="3127"/>
                </a:lnTo>
                <a:lnTo>
                  <a:pt x="9378" y="3127"/>
                </a:lnTo>
                <a:lnTo>
                  <a:pt x="9398" y="3127"/>
                </a:lnTo>
                <a:lnTo>
                  <a:pt x="9418" y="3130"/>
                </a:lnTo>
                <a:lnTo>
                  <a:pt x="9437" y="3133"/>
                </a:lnTo>
                <a:lnTo>
                  <a:pt x="9455" y="3137"/>
                </a:lnTo>
                <a:lnTo>
                  <a:pt x="9473" y="3142"/>
                </a:lnTo>
                <a:lnTo>
                  <a:pt x="9491" y="3149"/>
                </a:lnTo>
                <a:lnTo>
                  <a:pt x="9508" y="3156"/>
                </a:lnTo>
                <a:lnTo>
                  <a:pt x="9525" y="3165"/>
                </a:lnTo>
                <a:lnTo>
                  <a:pt x="9540" y="3177"/>
                </a:lnTo>
                <a:lnTo>
                  <a:pt x="9555" y="3187"/>
                </a:lnTo>
                <a:lnTo>
                  <a:pt x="9570" y="3199"/>
                </a:lnTo>
                <a:lnTo>
                  <a:pt x="9582" y="3212"/>
                </a:lnTo>
                <a:lnTo>
                  <a:pt x="9594" y="3226"/>
                </a:lnTo>
                <a:lnTo>
                  <a:pt x="9606" y="3242"/>
                </a:lnTo>
                <a:lnTo>
                  <a:pt x="9616" y="3257"/>
                </a:lnTo>
                <a:lnTo>
                  <a:pt x="9625" y="3274"/>
                </a:lnTo>
                <a:lnTo>
                  <a:pt x="9633" y="3292"/>
                </a:lnTo>
                <a:lnTo>
                  <a:pt x="9639" y="3310"/>
                </a:lnTo>
                <a:lnTo>
                  <a:pt x="9645" y="3329"/>
                </a:lnTo>
                <a:lnTo>
                  <a:pt x="9649" y="3348"/>
                </a:lnTo>
                <a:lnTo>
                  <a:pt x="9654" y="3368"/>
                </a:lnTo>
                <a:lnTo>
                  <a:pt x="9656" y="3388"/>
                </a:lnTo>
                <a:lnTo>
                  <a:pt x="9658" y="3410"/>
                </a:lnTo>
                <a:lnTo>
                  <a:pt x="9658" y="3431"/>
                </a:lnTo>
                <a:lnTo>
                  <a:pt x="9658" y="3453"/>
                </a:lnTo>
                <a:lnTo>
                  <a:pt x="9656" y="3475"/>
                </a:lnTo>
                <a:lnTo>
                  <a:pt x="9654" y="3495"/>
                </a:lnTo>
                <a:lnTo>
                  <a:pt x="9649" y="3515"/>
                </a:lnTo>
                <a:lnTo>
                  <a:pt x="9645" y="3535"/>
                </a:lnTo>
                <a:lnTo>
                  <a:pt x="9638" y="3554"/>
                </a:lnTo>
                <a:lnTo>
                  <a:pt x="9631" y="3572"/>
                </a:lnTo>
                <a:lnTo>
                  <a:pt x="9622" y="3590"/>
                </a:lnTo>
                <a:lnTo>
                  <a:pt x="9613" y="3608"/>
                </a:lnTo>
                <a:lnTo>
                  <a:pt x="9602" y="3624"/>
                </a:lnTo>
                <a:lnTo>
                  <a:pt x="9591" y="3638"/>
                </a:lnTo>
                <a:lnTo>
                  <a:pt x="9579" y="3652"/>
                </a:lnTo>
                <a:lnTo>
                  <a:pt x="9565" y="3665"/>
                </a:lnTo>
                <a:lnTo>
                  <a:pt x="9552" y="3677"/>
                </a:lnTo>
                <a:lnTo>
                  <a:pt x="9536" y="3688"/>
                </a:lnTo>
                <a:lnTo>
                  <a:pt x="9520" y="3697"/>
                </a:lnTo>
                <a:lnTo>
                  <a:pt x="9503" y="3706"/>
                </a:lnTo>
                <a:lnTo>
                  <a:pt x="9486" y="3714"/>
                </a:lnTo>
                <a:lnTo>
                  <a:pt x="9469" y="3719"/>
                </a:lnTo>
                <a:lnTo>
                  <a:pt x="9451" y="3725"/>
                </a:lnTo>
                <a:lnTo>
                  <a:pt x="9434" y="3728"/>
                </a:lnTo>
                <a:lnTo>
                  <a:pt x="9416" y="3731"/>
                </a:lnTo>
                <a:lnTo>
                  <a:pt x="9396" y="3733"/>
                </a:lnTo>
                <a:lnTo>
                  <a:pt x="9377" y="3734"/>
                </a:lnTo>
                <a:lnTo>
                  <a:pt x="9357" y="3733"/>
                </a:lnTo>
                <a:lnTo>
                  <a:pt x="9337" y="3730"/>
                </a:lnTo>
                <a:lnTo>
                  <a:pt x="9318" y="3728"/>
                </a:lnTo>
                <a:lnTo>
                  <a:pt x="9299" y="3724"/>
                </a:lnTo>
                <a:lnTo>
                  <a:pt x="9281" y="3718"/>
                </a:lnTo>
                <a:lnTo>
                  <a:pt x="9263" y="3711"/>
                </a:lnTo>
                <a:lnTo>
                  <a:pt x="9246" y="3702"/>
                </a:lnTo>
                <a:lnTo>
                  <a:pt x="9229" y="3693"/>
                </a:lnTo>
                <a:lnTo>
                  <a:pt x="9213" y="3683"/>
                </a:lnTo>
                <a:lnTo>
                  <a:pt x="9199" y="3672"/>
                </a:lnTo>
                <a:lnTo>
                  <a:pt x="9185" y="3660"/>
                </a:lnTo>
                <a:lnTo>
                  <a:pt x="9172" y="3646"/>
                </a:lnTo>
                <a:lnTo>
                  <a:pt x="9160" y="3632"/>
                </a:lnTo>
                <a:lnTo>
                  <a:pt x="9149" y="3617"/>
                </a:lnTo>
                <a:lnTo>
                  <a:pt x="9139" y="3601"/>
                </a:lnTo>
                <a:lnTo>
                  <a:pt x="9130" y="3585"/>
                </a:lnTo>
                <a:lnTo>
                  <a:pt x="9122" y="3567"/>
                </a:lnTo>
                <a:lnTo>
                  <a:pt x="9115" y="3549"/>
                </a:lnTo>
                <a:lnTo>
                  <a:pt x="9110" y="3531"/>
                </a:lnTo>
                <a:lnTo>
                  <a:pt x="9105" y="3513"/>
                </a:lnTo>
                <a:lnTo>
                  <a:pt x="9101" y="3495"/>
                </a:lnTo>
                <a:lnTo>
                  <a:pt x="9098" y="3476"/>
                </a:lnTo>
                <a:lnTo>
                  <a:pt x="9097" y="3457"/>
                </a:lnTo>
                <a:lnTo>
                  <a:pt x="9096" y="3438"/>
                </a:lnTo>
                <a:close/>
                <a:moveTo>
                  <a:pt x="9177" y="3439"/>
                </a:moveTo>
                <a:lnTo>
                  <a:pt x="9177" y="3465"/>
                </a:lnTo>
                <a:lnTo>
                  <a:pt x="9181" y="3489"/>
                </a:lnTo>
                <a:lnTo>
                  <a:pt x="9185" y="3513"/>
                </a:lnTo>
                <a:lnTo>
                  <a:pt x="9191" y="3534"/>
                </a:lnTo>
                <a:lnTo>
                  <a:pt x="9199" y="3554"/>
                </a:lnTo>
                <a:lnTo>
                  <a:pt x="9209" y="3572"/>
                </a:lnTo>
                <a:lnTo>
                  <a:pt x="9214" y="3581"/>
                </a:lnTo>
                <a:lnTo>
                  <a:pt x="9220" y="3590"/>
                </a:lnTo>
                <a:lnTo>
                  <a:pt x="9227" y="3598"/>
                </a:lnTo>
                <a:lnTo>
                  <a:pt x="9233" y="3606"/>
                </a:lnTo>
                <a:lnTo>
                  <a:pt x="9248" y="3620"/>
                </a:lnTo>
                <a:lnTo>
                  <a:pt x="9264" y="3633"/>
                </a:lnTo>
                <a:lnTo>
                  <a:pt x="9281" y="3643"/>
                </a:lnTo>
                <a:lnTo>
                  <a:pt x="9299" y="3652"/>
                </a:lnTo>
                <a:lnTo>
                  <a:pt x="9317" y="3659"/>
                </a:lnTo>
                <a:lnTo>
                  <a:pt x="9336" y="3663"/>
                </a:lnTo>
                <a:lnTo>
                  <a:pt x="9356" y="3666"/>
                </a:lnTo>
                <a:lnTo>
                  <a:pt x="9377" y="3668"/>
                </a:lnTo>
                <a:lnTo>
                  <a:pt x="9399" y="3666"/>
                </a:lnTo>
                <a:lnTo>
                  <a:pt x="9419" y="3663"/>
                </a:lnTo>
                <a:lnTo>
                  <a:pt x="9439" y="3659"/>
                </a:lnTo>
                <a:lnTo>
                  <a:pt x="9457" y="3652"/>
                </a:lnTo>
                <a:lnTo>
                  <a:pt x="9475" y="3643"/>
                </a:lnTo>
                <a:lnTo>
                  <a:pt x="9491" y="3633"/>
                </a:lnTo>
                <a:lnTo>
                  <a:pt x="9507" y="3620"/>
                </a:lnTo>
                <a:lnTo>
                  <a:pt x="9521" y="3606"/>
                </a:lnTo>
                <a:lnTo>
                  <a:pt x="9528" y="3598"/>
                </a:lnTo>
                <a:lnTo>
                  <a:pt x="9535" y="3589"/>
                </a:lnTo>
                <a:lnTo>
                  <a:pt x="9540" y="3580"/>
                </a:lnTo>
                <a:lnTo>
                  <a:pt x="9546" y="3571"/>
                </a:lnTo>
                <a:lnTo>
                  <a:pt x="9552" y="3562"/>
                </a:lnTo>
                <a:lnTo>
                  <a:pt x="9556" y="3552"/>
                </a:lnTo>
                <a:lnTo>
                  <a:pt x="9561" y="3542"/>
                </a:lnTo>
                <a:lnTo>
                  <a:pt x="9564" y="3531"/>
                </a:lnTo>
                <a:lnTo>
                  <a:pt x="9571" y="3508"/>
                </a:lnTo>
                <a:lnTo>
                  <a:pt x="9575" y="3484"/>
                </a:lnTo>
                <a:lnTo>
                  <a:pt x="9577" y="3458"/>
                </a:lnTo>
                <a:lnTo>
                  <a:pt x="9579" y="3431"/>
                </a:lnTo>
                <a:lnTo>
                  <a:pt x="9579" y="3413"/>
                </a:lnTo>
                <a:lnTo>
                  <a:pt x="9576" y="3396"/>
                </a:lnTo>
                <a:lnTo>
                  <a:pt x="9575" y="3379"/>
                </a:lnTo>
                <a:lnTo>
                  <a:pt x="9572" y="3364"/>
                </a:lnTo>
                <a:lnTo>
                  <a:pt x="9568" y="3348"/>
                </a:lnTo>
                <a:lnTo>
                  <a:pt x="9565" y="3334"/>
                </a:lnTo>
                <a:lnTo>
                  <a:pt x="9559" y="3320"/>
                </a:lnTo>
                <a:lnTo>
                  <a:pt x="9554" y="3306"/>
                </a:lnTo>
                <a:lnTo>
                  <a:pt x="9547" y="3293"/>
                </a:lnTo>
                <a:lnTo>
                  <a:pt x="9540" y="3281"/>
                </a:lnTo>
                <a:lnTo>
                  <a:pt x="9532" y="3270"/>
                </a:lnTo>
                <a:lnTo>
                  <a:pt x="9525" y="3258"/>
                </a:lnTo>
                <a:lnTo>
                  <a:pt x="9514" y="3248"/>
                </a:lnTo>
                <a:lnTo>
                  <a:pt x="9505" y="3239"/>
                </a:lnTo>
                <a:lnTo>
                  <a:pt x="9494" y="3230"/>
                </a:lnTo>
                <a:lnTo>
                  <a:pt x="9483" y="3224"/>
                </a:lnTo>
                <a:lnTo>
                  <a:pt x="9472" y="3216"/>
                </a:lnTo>
                <a:lnTo>
                  <a:pt x="9459" y="3210"/>
                </a:lnTo>
                <a:lnTo>
                  <a:pt x="9447" y="3206"/>
                </a:lnTo>
                <a:lnTo>
                  <a:pt x="9434" y="3201"/>
                </a:lnTo>
                <a:lnTo>
                  <a:pt x="9420" y="3198"/>
                </a:lnTo>
                <a:lnTo>
                  <a:pt x="9407" y="3196"/>
                </a:lnTo>
                <a:lnTo>
                  <a:pt x="9393" y="3195"/>
                </a:lnTo>
                <a:lnTo>
                  <a:pt x="9378" y="3193"/>
                </a:lnTo>
                <a:lnTo>
                  <a:pt x="9358" y="3195"/>
                </a:lnTo>
                <a:lnTo>
                  <a:pt x="9338" y="3198"/>
                </a:lnTo>
                <a:lnTo>
                  <a:pt x="9320" y="3201"/>
                </a:lnTo>
                <a:lnTo>
                  <a:pt x="9302" y="3208"/>
                </a:lnTo>
                <a:lnTo>
                  <a:pt x="9284" y="3216"/>
                </a:lnTo>
                <a:lnTo>
                  <a:pt x="9267" y="3226"/>
                </a:lnTo>
                <a:lnTo>
                  <a:pt x="9251" y="3237"/>
                </a:lnTo>
                <a:lnTo>
                  <a:pt x="9236" y="3251"/>
                </a:lnTo>
                <a:lnTo>
                  <a:pt x="9229" y="3257"/>
                </a:lnTo>
                <a:lnTo>
                  <a:pt x="9222" y="3266"/>
                </a:lnTo>
                <a:lnTo>
                  <a:pt x="9215" y="3274"/>
                </a:lnTo>
                <a:lnTo>
                  <a:pt x="9210" y="3283"/>
                </a:lnTo>
                <a:lnTo>
                  <a:pt x="9205" y="3293"/>
                </a:lnTo>
                <a:lnTo>
                  <a:pt x="9200" y="3303"/>
                </a:lnTo>
                <a:lnTo>
                  <a:pt x="9195" y="3314"/>
                </a:lnTo>
                <a:lnTo>
                  <a:pt x="9192" y="3326"/>
                </a:lnTo>
                <a:lnTo>
                  <a:pt x="9188" y="3338"/>
                </a:lnTo>
                <a:lnTo>
                  <a:pt x="9185" y="3350"/>
                </a:lnTo>
                <a:lnTo>
                  <a:pt x="9183" y="3364"/>
                </a:lnTo>
                <a:lnTo>
                  <a:pt x="9181" y="3378"/>
                </a:lnTo>
                <a:lnTo>
                  <a:pt x="9177" y="3408"/>
                </a:lnTo>
                <a:lnTo>
                  <a:pt x="9177" y="3439"/>
                </a:lnTo>
                <a:close/>
                <a:moveTo>
                  <a:pt x="9806" y="3724"/>
                </a:moveTo>
                <a:lnTo>
                  <a:pt x="9806" y="3137"/>
                </a:lnTo>
                <a:lnTo>
                  <a:pt x="10067" y="3137"/>
                </a:lnTo>
                <a:lnTo>
                  <a:pt x="10086" y="3137"/>
                </a:lnTo>
                <a:lnTo>
                  <a:pt x="10103" y="3139"/>
                </a:lnTo>
                <a:lnTo>
                  <a:pt x="10119" y="3140"/>
                </a:lnTo>
                <a:lnTo>
                  <a:pt x="10135" y="3142"/>
                </a:lnTo>
                <a:lnTo>
                  <a:pt x="10150" y="3144"/>
                </a:lnTo>
                <a:lnTo>
                  <a:pt x="10163" y="3146"/>
                </a:lnTo>
                <a:lnTo>
                  <a:pt x="10174" y="3150"/>
                </a:lnTo>
                <a:lnTo>
                  <a:pt x="10186" y="3153"/>
                </a:lnTo>
                <a:lnTo>
                  <a:pt x="10196" y="3158"/>
                </a:lnTo>
                <a:lnTo>
                  <a:pt x="10205" y="3163"/>
                </a:lnTo>
                <a:lnTo>
                  <a:pt x="10214" y="3169"/>
                </a:lnTo>
                <a:lnTo>
                  <a:pt x="10223" y="3175"/>
                </a:lnTo>
                <a:lnTo>
                  <a:pt x="10231" y="3182"/>
                </a:lnTo>
                <a:lnTo>
                  <a:pt x="10237" y="3190"/>
                </a:lnTo>
                <a:lnTo>
                  <a:pt x="10244" y="3199"/>
                </a:lnTo>
                <a:lnTo>
                  <a:pt x="10251" y="3209"/>
                </a:lnTo>
                <a:lnTo>
                  <a:pt x="10257" y="3219"/>
                </a:lnTo>
                <a:lnTo>
                  <a:pt x="10262" y="3229"/>
                </a:lnTo>
                <a:lnTo>
                  <a:pt x="10266" y="3241"/>
                </a:lnTo>
                <a:lnTo>
                  <a:pt x="10269" y="3251"/>
                </a:lnTo>
                <a:lnTo>
                  <a:pt x="10272" y="3262"/>
                </a:lnTo>
                <a:lnTo>
                  <a:pt x="10273" y="3274"/>
                </a:lnTo>
                <a:lnTo>
                  <a:pt x="10275" y="3285"/>
                </a:lnTo>
                <a:lnTo>
                  <a:pt x="10276" y="3298"/>
                </a:lnTo>
                <a:lnTo>
                  <a:pt x="10275" y="3312"/>
                </a:lnTo>
                <a:lnTo>
                  <a:pt x="10272" y="3327"/>
                </a:lnTo>
                <a:lnTo>
                  <a:pt x="10270" y="3341"/>
                </a:lnTo>
                <a:lnTo>
                  <a:pt x="10266" y="3355"/>
                </a:lnTo>
                <a:lnTo>
                  <a:pt x="10260" y="3367"/>
                </a:lnTo>
                <a:lnTo>
                  <a:pt x="10252" y="3379"/>
                </a:lnTo>
                <a:lnTo>
                  <a:pt x="10244" y="3392"/>
                </a:lnTo>
                <a:lnTo>
                  <a:pt x="10235" y="3402"/>
                </a:lnTo>
                <a:lnTo>
                  <a:pt x="10224" y="3413"/>
                </a:lnTo>
                <a:lnTo>
                  <a:pt x="10212" y="3422"/>
                </a:lnTo>
                <a:lnTo>
                  <a:pt x="10198" y="3430"/>
                </a:lnTo>
                <a:lnTo>
                  <a:pt x="10183" y="3438"/>
                </a:lnTo>
                <a:lnTo>
                  <a:pt x="10167" y="3443"/>
                </a:lnTo>
                <a:lnTo>
                  <a:pt x="10150" y="3449"/>
                </a:lnTo>
                <a:lnTo>
                  <a:pt x="10131" y="3453"/>
                </a:lnTo>
                <a:lnTo>
                  <a:pt x="10109" y="3457"/>
                </a:lnTo>
                <a:lnTo>
                  <a:pt x="10124" y="3465"/>
                </a:lnTo>
                <a:lnTo>
                  <a:pt x="10137" y="3471"/>
                </a:lnTo>
                <a:lnTo>
                  <a:pt x="10147" y="3479"/>
                </a:lnTo>
                <a:lnTo>
                  <a:pt x="10156" y="3486"/>
                </a:lnTo>
                <a:lnTo>
                  <a:pt x="10173" y="3503"/>
                </a:lnTo>
                <a:lnTo>
                  <a:pt x="10190" y="3521"/>
                </a:lnTo>
                <a:lnTo>
                  <a:pt x="10206" y="3542"/>
                </a:lnTo>
                <a:lnTo>
                  <a:pt x="10222" y="3564"/>
                </a:lnTo>
                <a:lnTo>
                  <a:pt x="10324" y="3724"/>
                </a:lnTo>
                <a:lnTo>
                  <a:pt x="10226" y="3724"/>
                </a:lnTo>
                <a:lnTo>
                  <a:pt x="10147" y="3601"/>
                </a:lnTo>
                <a:lnTo>
                  <a:pt x="10132" y="3577"/>
                </a:lnTo>
                <a:lnTo>
                  <a:pt x="10117" y="3554"/>
                </a:lnTo>
                <a:lnTo>
                  <a:pt x="10104" y="3536"/>
                </a:lnTo>
                <a:lnTo>
                  <a:pt x="10091" y="3521"/>
                </a:lnTo>
                <a:lnTo>
                  <a:pt x="10081" y="3507"/>
                </a:lnTo>
                <a:lnTo>
                  <a:pt x="10071" y="3497"/>
                </a:lnTo>
                <a:lnTo>
                  <a:pt x="10061" y="3488"/>
                </a:lnTo>
                <a:lnTo>
                  <a:pt x="10052" y="3482"/>
                </a:lnTo>
                <a:lnTo>
                  <a:pt x="10044" y="3477"/>
                </a:lnTo>
                <a:lnTo>
                  <a:pt x="10035" y="3473"/>
                </a:lnTo>
                <a:lnTo>
                  <a:pt x="10026" y="3469"/>
                </a:lnTo>
                <a:lnTo>
                  <a:pt x="10017" y="3466"/>
                </a:lnTo>
                <a:lnTo>
                  <a:pt x="10009" y="3465"/>
                </a:lnTo>
                <a:lnTo>
                  <a:pt x="9999" y="3464"/>
                </a:lnTo>
                <a:lnTo>
                  <a:pt x="9988" y="3464"/>
                </a:lnTo>
                <a:lnTo>
                  <a:pt x="9973" y="3464"/>
                </a:lnTo>
                <a:lnTo>
                  <a:pt x="9883" y="3464"/>
                </a:lnTo>
                <a:lnTo>
                  <a:pt x="9883" y="3724"/>
                </a:lnTo>
                <a:lnTo>
                  <a:pt x="9806" y="3724"/>
                </a:lnTo>
                <a:close/>
                <a:moveTo>
                  <a:pt x="9883" y="3396"/>
                </a:moveTo>
                <a:lnTo>
                  <a:pt x="10051" y="3396"/>
                </a:lnTo>
                <a:lnTo>
                  <a:pt x="10076" y="3395"/>
                </a:lnTo>
                <a:lnTo>
                  <a:pt x="10098" y="3393"/>
                </a:lnTo>
                <a:lnTo>
                  <a:pt x="10117" y="3390"/>
                </a:lnTo>
                <a:lnTo>
                  <a:pt x="10134" y="3385"/>
                </a:lnTo>
                <a:lnTo>
                  <a:pt x="10141" y="3382"/>
                </a:lnTo>
                <a:lnTo>
                  <a:pt x="10147" y="3378"/>
                </a:lnTo>
                <a:lnTo>
                  <a:pt x="10154" y="3375"/>
                </a:lnTo>
                <a:lnTo>
                  <a:pt x="10160" y="3371"/>
                </a:lnTo>
                <a:lnTo>
                  <a:pt x="10165" y="3366"/>
                </a:lnTo>
                <a:lnTo>
                  <a:pt x="10171" y="3362"/>
                </a:lnTo>
                <a:lnTo>
                  <a:pt x="10176" y="3356"/>
                </a:lnTo>
                <a:lnTo>
                  <a:pt x="10180" y="3350"/>
                </a:lnTo>
                <a:lnTo>
                  <a:pt x="10187" y="3338"/>
                </a:lnTo>
                <a:lnTo>
                  <a:pt x="10191" y="3325"/>
                </a:lnTo>
                <a:lnTo>
                  <a:pt x="10195" y="3311"/>
                </a:lnTo>
                <a:lnTo>
                  <a:pt x="10195" y="3298"/>
                </a:lnTo>
                <a:lnTo>
                  <a:pt x="10195" y="3288"/>
                </a:lnTo>
                <a:lnTo>
                  <a:pt x="10194" y="3277"/>
                </a:lnTo>
                <a:lnTo>
                  <a:pt x="10191" y="3269"/>
                </a:lnTo>
                <a:lnTo>
                  <a:pt x="10188" y="3260"/>
                </a:lnTo>
                <a:lnTo>
                  <a:pt x="10183" y="3252"/>
                </a:lnTo>
                <a:lnTo>
                  <a:pt x="10178" y="3244"/>
                </a:lnTo>
                <a:lnTo>
                  <a:pt x="10172" y="3236"/>
                </a:lnTo>
                <a:lnTo>
                  <a:pt x="10164" y="3229"/>
                </a:lnTo>
                <a:lnTo>
                  <a:pt x="10156" y="3223"/>
                </a:lnTo>
                <a:lnTo>
                  <a:pt x="10147" y="3217"/>
                </a:lnTo>
                <a:lnTo>
                  <a:pt x="10137" y="3212"/>
                </a:lnTo>
                <a:lnTo>
                  <a:pt x="10126" y="3209"/>
                </a:lnTo>
                <a:lnTo>
                  <a:pt x="10114" y="3206"/>
                </a:lnTo>
                <a:lnTo>
                  <a:pt x="10100" y="3204"/>
                </a:lnTo>
                <a:lnTo>
                  <a:pt x="10085" y="3202"/>
                </a:lnTo>
                <a:lnTo>
                  <a:pt x="10069" y="3202"/>
                </a:lnTo>
                <a:lnTo>
                  <a:pt x="9883" y="3202"/>
                </a:lnTo>
                <a:lnTo>
                  <a:pt x="9883" y="3396"/>
                </a:lnTo>
                <a:close/>
                <a:moveTo>
                  <a:pt x="10441" y="3724"/>
                </a:moveTo>
                <a:lnTo>
                  <a:pt x="10441" y="3137"/>
                </a:lnTo>
                <a:lnTo>
                  <a:pt x="10558" y="3137"/>
                </a:lnTo>
                <a:lnTo>
                  <a:pt x="10696" y="3552"/>
                </a:lnTo>
                <a:lnTo>
                  <a:pt x="10705" y="3579"/>
                </a:lnTo>
                <a:lnTo>
                  <a:pt x="10713" y="3603"/>
                </a:lnTo>
                <a:lnTo>
                  <a:pt x="10720" y="3623"/>
                </a:lnTo>
                <a:lnTo>
                  <a:pt x="10724" y="3640"/>
                </a:lnTo>
                <a:lnTo>
                  <a:pt x="10730" y="3622"/>
                </a:lnTo>
                <a:lnTo>
                  <a:pt x="10738" y="3599"/>
                </a:lnTo>
                <a:lnTo>
                  <a:pt x="10746" y="3575"/>
                </a:lnTo>
                <a:lnTo>
                  <a:pt x="10756" y="3545"/>
                </a:lnTo>
                <a:lnTo>
                  <a:pt x="10896" y="3137"/>
                </a:lnTo>
                <a:lnTo>
                  <a:pt x="11001" y="3137"/>
                </a:lnTo>
                <a:lnTo>
                  <a:pt x="11001" y="3724"/>
                </a:lnTo>
                <a:lnTo>
                  <a:pt x="10927" y="3724"/>
                </a:lnTo>
                <a:lnTo>
                  <a:pt x="10927" y="3233"/>
                </a:lnTo>
                <a:lnTo>
                  <a:pt x="10756" y="3724"/>
                </a:lnTo>
                <a:lnTo>
                  <a:pt x="10685" y="3724"/>
                </a:lnTo>
                <a:lnTo>
                  <a:pt x="10515" y="3225"/>
                </a:lnTo>
                <a:lnTo>
                  <a:pt x="10515" y="3724"/>
                </a:lnTo>
                <a:lnTo>
                  <a:pt x="10441" y="3724"/>
                </a:lnTo>
                <a:close/>
                <a:moveTo>
                  <a:pt x="11108" y="3724"/>
                </a:moveTo>
                <a:lnTo>
                  <a:pt x="11334" y="3137"/>
                </a:lnTo>
                <a:lnTo>
                  <a:pt x="11417" y="3137"/>
                </a:lnTo>
                <a:lnTo>
                  <a:pt x="11658" y="3724"/>
                </a:lnTo>
                <a:lnTo>
                  <a:pt x="11569" y="3724"/>
                </a:lnTo>
                <a:lnTo>
                  <a:pt x="11501" y="3545"/>
                </a:lnTo>
                <a:lnTo>
                  <a:pt x="11255" y="3545"/>
                </a:lnTo>
                <a:lnTo>
                  <a:pt x="11191" y="3724"/>
                </a:lnTo>
                <a:lnTo>
                  <a:pt x="11108" y="3724"/>
                </a:lnTo>
                <a:close/>
                <a:moveTo>
                  <a:pt x="11277" y="3483"/>
                </a:moveTo>
                <a:lnTo>
                  <a:pt x="11476" y="3483"/>
                </a:lnTo>
                <a:lnTo>
                  <a:pt x="11416" y="3320"/>
                </a:lnTo>
                <a:lnTo>
                  <a:pt x="11402" y="3285"/>
                </a:lnTo>
                <a:lnTo>
                  <a:pt x="11391" y="3253"/>
                </a:lnTo>
                <a:lnTo>
                  <a:pt x="11381" y="3225"/>
                </a:lnTo>
                <a:lnTo>
                  <a:pt x="11374" y="3199"/>
                </a:lnTo>
                <a:lnTo>
                  <a:pt x="11367" y="3227"/>
                </a:lnTo>
                <a:lnTo>
                  <a:pt x="11361" y="3255"/>
                </a:lnTo>
                <a:lnTo>
                  <a:pt x="11352" y="3283"/>
                </a:lnTo>
                <a:lnTo>
                  <a:pt x="11342" y="3311"/>
                </a:lnTo>
                <a:lnTo>
                  <a:pt x="11277" y="3483"/>
                </a:lnTo>
                <a:close/>
                <a:moveTo>
                  <a:pt x="11762" y="3724"/>
                </a:moveTo>
                <a:lnTo>
                  <a:pt x="11762" y="3137"/>
                </a:lnTo>
                <a:lnTo>
                  <a:pt x="11841" y="3137"/>
                </a:lnTo>
                <a:lnTo>
                  <a:pt x="11841" y="3654"/>
                </a:lnTo>
                <a:lnTo>
                  <a:pt x="12130" y="3654"/>
                </a:lnTo>
                <a:lnTo>
                  <a:pt x="12130" y="3724"/>
                </a:lnTo>
                <a:lnTo>
                  <a:pt x="11762" y="3724"/>
                </a:lnTo>
                <a:close/>
                <a:moveTo>
                  <a:pt x="13018" y="3137"/>
                </a:moveTo>
                <a:lnTo>
                  <a:pt x="13097" y="3137"/>
                </a:lnTo>
                <a:lnTo>
                  <a:pt x="13097" y="3476"/>
                </a:lnTo>
                <a:lnTo>
                  <a:pt x="13096" y="3497"/>
                </a:lnTo>
                <a:lnTo>
                  <a:pt x="13094" y="3517"/>
                </a:lnTo>
                <a:lnTo>
                  <a:pt x="13093" y="3538"/>
                </a:lnTo>
                <a:lnTo>
                  <a:pt x="13091" y="3555"/>
                </a:lnTo>
                <a:lnTo>
                  <a:pt x="13089" y="3572"/>
                </a:lnTo>
                <a:lnTo>
                  <a:pt x="13085" y="3588"/>
                </a:lnTo>
                <a:lnTo>
                  <a:pt x="13081" y="3603"/>
                </a:lnTo>
                <a:lnTo>
                  <a:pt x="13076" y="3616"/>
                </a:lnTo>
                <a:lnTo>
                  <a:pt x="13071" y="3629"/>
                </a:lnTo>
                <a:lnTo>
                  <a:pt x="13064" y="3641"/>
                </a:lnTo>
                <a:lnTo>
                  <a:pt x="13056" y="3653"/>
                </a:lnTo>
                <a:lnTo>
                  <a:pt x="13048" y="3663"/>
                </a:lnTo>
                <a:lnTo>
                  <a:pt x="13038" y="3673"/>
                </a:lnTo>
                <a:lnTo>
                  <a:pt x="13028" y="3683"/>
                </a:lnTo>
                <a:lnTo>
                  <a:pt x="13017" y="3692"/>
                </a:lnTo>
                <a:lnTo>
                  <a:pt x="13003" y="3701"/>
                </a:lnTo>
                <a:lnTo>
                  <a:pt x="12990" y="3708"/>
                </a:lnTo>
                <a:lnTo>
                  <a:pt x="12975" y="3715"/>
                </a:lnTo>
                <a:lnTo>
                  <a:pt x="12960" y="3720"/>
                </a:lnTo>
                <a:lnTo>
                  <a:pt x="12944" y="3725"/>
                </a:lnTo>
                <a:lnTo>
                  <a:pt x="12926" y="3729"/>
                </a:lnTo>
                <a:lnTo>
                  <a:pt x="12907" y="3731"/>
                </a:lnTo>
                <a:lnTo>
                  <a:pt x="12888" y="3733"/>
                </a:lnTo>
                <a:lnTo>
                  <a:pt x="12866" y="3734"/>
                </a:lnTo>
                <a:lnTo>
                  <a:pt x="12846" y="3733"/>
                </a:lnTo>
                <a:lnTo>
                  <a:pt x="12827" y="3731"/>
                </a:lnTo>
                <a:lnTo>
                  <a:pt x="12809" y="3729"/>
                </a:lnTo>
                <a:lnTo>
                  <a:pt x="12792" y="3726"/>
                </a:lnTo>
                <a:lnTo>
                  <a:pt x="12775" y="3722"/>
                </a:lnTo>
                <a:lnTo>
                  <a:pt x="12759" y="3717"/>
                </a:lnTo>
                <a:lnTo>
                  <a:pt x="12745" y="3711"/>
                </a:lnTo>
                <a:lnTo>
                  <a:pt x="12731" y="3705"/>
                </a:lnTo>
                <a:lnTo>
                  <a:pt x="12719" y="3698"/>
                </a:lnTo>
                <a:lnTo>
                  <a:pt x="12707" y="3689"/>
                </a:lnTo>
                <a:lnTo>
                  <a:pt x="12696" y="3680"/>
                </a:lnTo>
                <a:lnTo>
                  <a:pt x="12686" y="3670"/>
                </a:lnTo>
                <a:lnTo>
                  <a:pt x="12677" y="3660"/>
                </a:lnTo>
                <a:lnTo>
                  <a:pt x="12669" y="3649"/>
                </a:lnTo>
                <a:lnTo>
                  <a:pt x="12663" y="3636"/>
                </a:lnTo>
                <a:lnTo>
                  <a:pt x="12656" y="3623"/>
                </a:lnTo>
                <a:lnTo>
                  <a:pt x="12651" y="3609"/>
                </a:lnTo>
                <a:lnTo>
                  <a:pt x="12647" y="3594"/>
                </a:lnTo>
                <a:lnTo>
                  <a:pt x="12642" y="3577"/>
                </a:lnTo>
                <a:lnTo>
                  <a:pt x="12639" y="3559"/>
                </a:lnTo>
                <a:lnTo>
                  <a:pt x="12637" y="3540"/>
                </a:lnTo>
                <a:lnTo>
                  <a:pt x="12636" y="3520"/>
                </a:lnTo>
                <a:lnTo>
                  <a:pt x="12635" y="3498"/>
                </a:lnTo>
                <a:lnTo>
                  <a:pt x="12633" y="3476"/>
                </a:lnTo>
                <a:lnTo>
                  <a:pt x="12633" y="3137"/>
                </a:lnTo>
                <a:lnTo>
                  <a:pt x="12712" y="3137"/>
                </a:lnTo>
                <a:lnTo>
                  <a:pt x="12712" y="3476"/>
                </a:lnTo>
                <a:lnTo>
                  <a:pt x="12712" y="3512"/>
                </a:lnTo>
                <a:lnTo>
                  <a:pt x="12716" y="3542"/>
                </a:lnTo>
                <a:lnTo>
                  <a:pt x="12718" y="3555"/>
                </a:lnTo>
                <a:lnTo>
                  <a:pt x="12720" y="3568"/>
                </a:lnTo>
                <a:lnTo>
                  <a:pt x="12722" y="3578"/>
                </a:lnTo>
                <a:lnTo>
                  <a:pt x="12726" y="3588"/>
                </a:lnTo>
                <a:lnTo>
                  <a:pt x="12730" y="3597"/>
                </a:lnTo>
                <a:lnTo>
                  <a:pt x="12735" y="3605"/>
                </a:lnTo>
                <a:lnTo>
                  <a:pt x="12739" y="3613"/>
                </a:lnTo>
                <a:lnTo>
                  <a:pt x="12745" y="3620"/>
                </a:lnTo>
                <a:lnTo>
                  <a:pt x="12752" y="3627"/>
                </a:lnTo>
                <a:lnTo>
                  <a:pt x="12758" y="3633"/>
                </a:lnTo>
                <a:lnTo>
                  <a:pt x="12766" y="3638"/>
                </a:lnTo>
                <a:lnTo>
                  <a:pt x="12775" y="3644"/>
                </a:lnTo>
                <a:lnTo>
                  <a:pt x="12784" y="3649"/>
                </a:lnTo>
                <a:lnTo>
                  <a:pt x="12793" y="3652"/>
                </a:lnTo>
                <a:lnTo>
                  <a:pt x="12803" y="3655"/>
                </a:lnTo>
                <a:lnTo>
                  <a:pt x="12813" y="3659"/>
                </a:lnTo>
                <a:lnTo>
                  <a:pt x="12825" y="3661"/>
                </a:lnTo>
                <a:lnTo>
                  <a:pt x="12836" y="3662"/>
                </a:lnTo>
                <a:lnTo>
                  <a:pt x="12847" y="3663"/>
                </a:lnTo>
                <a:lnTo>
                  <a:pt x="12859" y="3663"/>
                </a:lnTo>
                <a:lnTo>
                  <a:pt x="12881" y="3663"/>
                </a:lnTo>
                <a:lnTo>
                  <a:pt x="12900" y="3661"/>
                </a:lnTo>
                <a:lnTo>
                  <a:pt x="12917" y="3657"/>
                </a:lnTo>
                <a:lnTo>
                  <a:pt x="12934" y="3654"/>
                </a:lnTo>
                <a:lnTo>
                  <a:pt x="12947" y="3649"/>
                </a:lnTo>
                <a:lnTo>
                  <a:pt x="12961" y="3642"/>
                </a:lnTo>
                <a:lnTo>
                  <a:pt x="12972" y="3634"/>
                </a:lnTo>
                <a:lnTo>
                  <a:pt x="12982" y="3625"/>
                </a:lnTo>
                <a:lnTo>
                  <a:pt x="12991" y="3614"/>
                </a:lnTo>
                <a:lnTo>
                  <a:pt x="12998" y="3600"/>
                </a:lnTo>
                <a:lnTo>
                  <a:pt x="13005" y="3586"/>
                </a:lnTo>
                <a:lnTo>
                  <a:pt x="13009" y="3568"/>
                </a:lnTo>
                <a:lnTo>
                  <a:pt x="13014" y="3549"/>
                </a:lnTo>
                <a:lnTo>
                  <a:pt x="13016" y="3526"/>
                </a:lnTo>
                <a:lnTo>
                  <a:pt x="13018" y="3502"/>
                </a:lnTo>
                <a:lnTo>
                  <a:pt x="13018" y="3476"/>
                </a:lnTo>
                <a:lnTo>
                  <a:pt x="13018" y="3137"/>
                </a:lnTo>
                <a:close/>
                <a:moveTo>
                  <a:pt x="13271" y="3724"/>
                </a:moveTo>
                <a:lnTo>
                  <a:pt x="13271" y="3137"/>
                </a:lnTo>
                <a:lnTo>
                  <a:pt x="13351" y="3137"/>
                </a:lnTo>
                <a:lnTo>
                  <a:pt x="13659" y="3597"/>
                </a:lnTo>
                <a:lnTo>
                  <a:pt x="13659" y="3137"/>
                </a:lnTo>
                <a:lnTo>
                  <a:pt x="13733" y="3137"/>
                </a:lnTo>
                <a:lnTo>
                  <a:pt x="13733" y="3724"/>
                </a:lnTo>
                <a:lnTo>
                  <a:pt x="13653" y="3724"/>
                </a:lnTo>
                <a:lnTo>
                  <a:pt x="13345" y="3263"/>
                </a:lnTo>
                <a:lnTo>
                  <a:pt x="13345" y="3724"/>
                </a:lnTo>
                <a:lnTo>
                  <a:pt x="13271" y="3724"/>
                </a:lnTo>
                <a:close/>
                <a:moveTo>
                  <a:pt x="13923" y="3724"/>
                </a:moveTo>
                <a:lnTo>
                  <a:pt x="13923" y="3137"/>
                </a:lnTo>
                <a:lnTo>
                  <a:pt x="14001" y="3137"/>
                </a:lnTo>
                <a:lnTo>
                  <a:pt x="14001" y="3724"/>
                </a:lnTo>
                <a:lnTo>
                  <a:pt x="13923" y="3724"/>
                </a:lnTo>
                <a:close/>
                <a:moveTo>
                  <a:pt x="14352" y="3724"/>
                </a:moveTo>
                <a:lnTo>
                  <a:pt x="14123" y="3137"/>
                </a:lnTo>
                <a:lnTo>
                  <a:pt x="14208" y="3137"/>
                </a:lnTo>
                <a:lnTo>
                  <a:pt x="14361" y="3563"/>
                </a:lnTo>
                <a:lnTo>
                  <a:pt x="14370" y="3588"/>
                </a:lnTo>
                <a:lnTo>
                  <a:pt x="14377" y="3613"/>
                </a:lnTo>
                <a:lnTo>
                  <a:pt x="14385" y="3636"/>
                </a:lnTo>
                <a:lnTo>
                  <a:pt x="14392" y="3659"/>
                </a:lnTo>
                <a:lnTo>
                  <a:pt x="14399" y="3635"/>
                </a:lnTo>
                <a:lnTo>
                  <a:pt x="14407" y="3612"/>
                </a:lnTo>
                <a:lnTo>
                  <a:pt x="14414" y="3587"/>
                </a:lnTo>
                <a:lnTo>
                  <a:pt x="14423" y="3563"/>
                </a:lnTo>
                <a:lnTo>
                  <a:pt x="14582" y="3137"/>
                </a:lnTo>
                <a:lnTo>
                  <a:pt x="14662" y="3137"/>
                </a:lnTo>
                <a:lnTo>
                  <a:pt x="14431" y="3724"/>
                </a:lnTo>
                <a:lnTo>
                  <a:pt x="14352" y="3724"/>
                </a:lnTo>
                <a:close/>
                <a:moveTo>
                  <a:pt x="14779" y="3724"/>
                </a:moveTo>
                <a:lnTo>
                  <a:pt x="14779" y="3137"/>
                </a:lnTo>
                <a:lnTo>
                  <a:pt x="15204" y="3137"/>
                </a:lnTo>
                <a:lnTo>
                  <a:pt x="15204" y="3207"/>
                </a:lnTo>
                <a:lnTo>
                  <a:pt x="14856" y="3207"/>
                </a:lnTo>
                <a:lnTo>
                  <a:pt x="14856" y="3386"/>
                </a:lnTo>
                <a:lnTo>
                  <a:pt x="15181" y="3386"/>
                </a:lnTo>
                <a:lnTo>
                  <a:pt x="15181" y="3455"/>
                </a:lnTo>
                <a:lnTo>
                  <a:pt x="14856" y="3455"/>
                </a:lnTo>
                <a:lnTo>
                  <a:pt x="14856" y="3654"/>
                </a:lnTo>
                <a:lnTo>
                  <a:pt x="15217" y="3654"/>
                </a:lnTo>
                <a:lnTo>
                  <a:pt x="15217" y="3724"/>
                </a:lnTo>
                <a:lnTo>
                  <a:pt x="14779" y="3724"/>
                </a:lnTo>
                <a:close/>
                <a:moveTo>
                  <a:pt x="15371" y="3724"/>
                </a:moveTo>
                <a:lnTo>
                  <a:pt x="15371" y="3137"/>
                </a:lnTo>
                <a:lnTo>
                  <a:pt x="15632" y="3137"/>
                </a:lnTo>
                <a:lnTo>
                  <a:pt x="15651" y="3137"/>
                </a:lnTo>
                <a:lnTo>
                  <a:pt x="15669" y="3139"/>
                </a:lnTo>
                <a:lnTo>
                  <a:pt x="15685" y="3140"/>
                </a:lnTo>
                <a:lnTo>
                  <a:pt x="15701" y="3142"/>
                </a:lnTo>
                <a:lnTo>
                  <a:pt x="15715" y="3144"/>
                </a:lnTo>
                <a:lnTo>
                  <a:pt x="15729" y="3146"/>
                </a:lnTo>
                <a:lnTo>
                  <a:pt x="15740" y="3150"/>
                </a:lnTo>
                <a:lnTo>
                  <a:pt x="15751" y="3153"/>
                </a:lnTo>
                <a:lnTo>
                  <a:pt x="15761" y="3158"/>
                </a:lnTo>
                <a:lnTo>
                  <a:pt x="15770" y="3163"/>
                </a:lnTo>
                <a:lnTo>
                  <a:pt x="15779" y="3169"/>
                </a:lnTo>
                <a:lnTo>
                  <a:pt x="15788" y="3175"/>
                </a:lnTo>
                <a:lnTo>
                  <a:pt x="15796" y="3182"/>
                </a:lnTo>
                <a:lnTo>
                  <a:pt x="15803" y="3190"/>
                </a:lnTo>
                <a:lnTo>
                  <a:pt x="15810" y="3199"/>
                </a:lnTo>
                <a:lnTo>
                  <a:pt x="15817" y="3209"/>
                </a:lnTo>
                <a:lnTo>
                  <a:pt x="15822" y="3219"/>
                </a:lnTo>
                <a:lnTo>
                  <a:pt x="15828" y="3229"/>
                </a:lnTo>
                <a:lnTo>
                  <a:pt x="15831" y="3241"/>
                </a:lnTo>
                <a:lnTo>
                  <a:pt x="15835" y="3251"/>
                </a:lnTo>
                <a:lnTo>
                  <a:pt x="15838" y="3262"/>
                </a:lnTo>
                <a:lnTo>
                  <a:pt x="15839" y="3274"/>
                </a:lnTo>
                <a:lnTo>
                  <a:pt x="15840" y="3285"/>
                </a:lnTo>
                <a:lnTo>
                  <a:pt x="15841" y="3298"/>
                </a:lnTo>
                <a:lnTo>
                  <a:pt x="15840" y="3312"/>
                </a:lnTo>
                <a:lnTo>
                  <a:pt x="15839" y="3327"/>
                </a:lnTo>
                <a:lnTo>
                  <a:pt x="15836" y="3341"/>
                </a:lnTo>
                <a:lnTo>
                  <a:pt x="15831" y="3355"/>
                </a:lnTo>
                <a:lnTo>
                  <a:pt x="15826" y="3367"/>
                </a:lnTo>
                <a:lnTo>
                  <a:pt x="15819" y="3379"/>
                </a:lnTo>
                <a:lnTo>
                  <a:pt x="15810" y="3392"/>
                </a:lnTo>
                <a:lnTo>
                  <a:pt x="15801" y="3402"/>
                </a:lnTo>
                <a:lnTo>
                  <a:pt x="15790" y="3413"/>
                </a:lnTo>
                <a:lnTo>
                  <a:pt x="15777" y="3422"/>
                </a:lnTo>
                <a:lnTo>
                  <a:pt x="15764" y="3430"/>
                </a:lnTo>
                <a:lnTo>
                  <a:pt x="15749" y="3438"/>
                </a:lnTo>
                <a:lnTo>
                  <a:pt x="15732" y="3443"/>
                </a:lnTo>
                <a:lnTo>
                  <a:pt x="15715" y="3449"/>
                </a:lnTo>
                <a:lnTo>
                  <a:pt x="15696" y="3453"/>
                </a:lnTo>
                <a:lnTo>
                  <a:pt x="15676" y="3457"/>
                </a:lnTo>
                <a:lnTo>
                  <a:pt x="15690" y="3465"/>
                </a:lnTo>
                <a:lnTo>
                  <a:pt x="15703" y="3471"/>
                </a:lnTo>
                <a:lnTo>
                  <a:pt x="15713" y="3479"/>
                </a:lnTo>
                <a:lnTo>
                  <a:pt x="15722" y="3486"/>
                </a:lnTo>
                <a:lnTo>
                  <a:pt x="15739" y="3503"/>
                </a:lnTo>
                <a:lnTo>
                  <a:pt x="15756" y="3521"/>
                </a:lnTo>
                <a:lnTo>
                  <a:pt x="15772" y="3542"/>
                </a:lnTo>
                <a:lnTo>
                  <a:pt x="15787" y="3564"/>
                </a:lnTo>
                <a:lnTo>
                  <a:pt x="15890" y="3724"/>
                </a:lnTo>
                <a:lnTo>
                  <a:pt x="15792" y="3724"/>
                </a:lnTo>
                <a:lnTo>
                  <a:pt x="15714" y="3601"/>
                </a:lnTo>
                <a:lnTo>
                  <a:pt x="15697" y="3577"/>
                </a:lnTo>
                <a:lnTo>
                  <a:pt x="15683" y="3554"/>
                </a:lnTo>
                <a:lnTo>
                  <a:pt x="15669" y="3536"/>
                </a:lnTo>
                <a:lnTo>
                  <a:pt x="15657" y="3521"/>
                </a:lnTo>
                <a:lnTo>
                  <a:pt x="15647" y="3507"/>
                </a:lnTo>
                <a:lnTo>
                  <a:pt x="15637" y="3497"/>
                </a:lnTo>
                <a:lnTo>
                  <a:pt x="15627" y="3488"/>
                </a:lnTo>
                <a:lnTo>
                  <a:pt x="15618" y="3482"/>
                </a:lnTo>
                <a:lnTo>
                  <a:pt x="15610" y="3477"/>
                </a:lnTo>
                <a:lnTo>
                  <a:pt x="15601" y="3473"/>
                </a:lnTo>
                <a:lnTo>
                  <a:pt x="15592" y="3469"/>
                </a:lnTo>
                <a:lnTo>
                  <a:pt x="15583" y="3466"/>
                </a:lnTo>
                <a:lnTo>
                  <a:pt x="15575" y="3465"/>
                </a:lnTo>
                <a:lnTo>
                  <a:pt x="15565" y="3464"/>
                </a:lnTo>
                <a:lnTo>
                  <a:pt x="15553" y="3464"/>
                </a:lnTo>
                <a:lnTo>
                  <a:pt x="15539" y="3464"/>
                </a:lnTo>
                <a:lnTo>
                  <a:pt x="15449" y="3464"/>
                </a:lnTo>
                <a:lnTo>
                  <a:pt x="15449" y="3724"/>
                </a:lnTo>
                <a:lnTo>
                  <a:pt x="15371" y="3724"/>
                </a:lnTo>
                <a:close/>
                <a:moveTo>
                  <a:pt x="15449" y="3396"/>
                </a:moveTo>
                <a:lnTo>
                  <a:pt x="15616" y="3396"/>
                </a:lnTo>
                <a:lnTo>
                  <a:pt x="15641" y="3395"/>
                </a:lnTo>
                <a:lnTo>
                  <a:pt x="15664" y="3393"/>
                </a:lnTo>
                <a:lnTo>
                  <a:pt x="15683" y="3390"/>
                </a:lnTo>
                <a:lnTo>
                  <a:pt x="15700" y="3385"/>
                </a:lnTo>
                <a:lnTo>
                  <a:pt x="15706" y="3382"/>
                </a:lnTo>
                <a:lnTo>
                  <a:pt x="15714" y="3378"/>
                </a:lnTo>
                <a:lnTo>
                  <a:pt x="15720" y="3375"/>
                </a:lnTo>
                <a:lnTo>
                  <a:pt x="15727" y="3371"/>
                </a:lnTo>
                <a:lnTo>
                  <a:pt x="15731" y="3366"/>
                </a:lnTo>
                <a:lnTo>
                  <a:pt x="15737" y="3362"/>
                </a:lnTo>
                <a:lnTo>
                  <a:pt x="15741" y="3356"/>
                </a:lnTo>
                <a:lnTo>
                  <a:pt x="15746" y="3350"/>
                </a:lnTo>
                <a:lnTo>
                  <a:pt x="15752" y="3338"/>
                </a:lnTo>
                <a:lnTo>
                  <a:pt x="15757" y="3325"/>
                </a:lnTo>
                <a:lnTo>
                  <a:pt x="15760" y="3311"/>
                </a:lnTo>
                <a:lnTo>
                  <a:pt x="15760" y="3298"/>
                </a:lnTo>
                <a:lnTo>
                  <a:pt x="15760" y="3288"/>
                </a:lnTo>
                <a:lnTo>
                  <a:pt x="15759" y="3277"/>
                </a:lnTo>
                <a:lnTo>
                  <a:pt x="15757" y="3269"/>
                </a:lnTo>
                <a:lnTo>
                  <a:pt x="15754" y="3260"/>
                </a:lnTo>
                <a:lnTo>
                  <a:pt x="15749" y="3252"/>
                </a:lnTo>
                <a:lnTo>
                  <a:pt x="15743" y="3244"/>
                </a:lnTo>
                <a:lnTo>
                  <a:pt x="15738" y="3236"/>
                </a:lnTo>
                <a:lnTo>
                  <a:pt x="15731" y="3229"/>
                </a:lnTo>
                <a:lnTo>
                  <a:pt x="15722" y="3223"/>
                </a:lnTo>
                <a:lnTo>
                  <a:pt x="15713" y="3217"/>
                </a:lnTo>
                <a:lnTo>
                  <a:pt x="15703" y="3212"/>
                </a:lnTo>
                <a:lnTo>
                  <a:pt x="15692" y="3209"/>
                </a:lnTo>
                <a:lnTo>
                  <a:pt x="15679" y="3206"/>
                </a:lnTo>
                <a:lnTo>
                  <a:pt x="15666" y="3204"/>
                </a:lnTo>
                <a:lnTo>
                  <a:pt x="15651" y="3202"/>
                </a:lnTo>
                <a:lnTo>
                  <a:pt x="15636" y="3202"/>
                </a:lnTo>
                <a:lnTo>
                  <a:pt x="15449" y="3202"/>
                </a:lnTo>
                <a:lnTo>
                  <a:pt x="15449" y="3396"/>
                </a:lnTo>
                <a:close/>
                <a:moveTo>
                  <a:pt x="15982" y="3535"/>
                </a:moveTo>
                <a:lnTo>
                  <a:pt x="16056" y="3529"/>
                </a:lnTo>
                <a:lnTo>
                  <a:pt x="16059" y="3550"/>
                </a:lnTo>
                <a:lnTo>
                  <a:pt x="16064" y="3569"/>
                </a:lnTo>
                <a:lnTo>
                  <a:pt x="16067" y="3578"/>
                </a:lnTo>
                <a:lnTo>
                  <a:pt x="16071" y="3586"/>
                </a:lnTo>
                <a:lnTo>
                  <a:pt x="16075" y="3594"/>
                </a:lnTo>
                <a:lnTo>
                  <a:pt x="16080" y="3600"/>
                </a:lnTo>
                <a:lnTo>
                  <a:pt x="16085" y="3608"/>
                </a:lnTo>
                <a:lnTo>
                  <a:pt x="16091" y="3614"/>
                </a:lnTo>
                <a:lnTo>
                  <a:pt x="16097" y="3620"/>
                </a:lnTo>
                <a:lnTo>
                  <a:pt x="16104" y="3626"/>
                </a:lnTo>
                <a:lnTo>
                  <a:pt x="16112" y="3632"/>
                </a:lnTo>
                <a:lnTo>
                  <a:pt x="16120" y="3637"/>
                </a:lnTo>
                <a:lnTo>
                  <a:pt x="16129" y="3642"/>
                </a:lnTo>
                <a:lnTo>
                  <a:pt x="16139" y="3646"/>
                </a:lnTo>
                <a:lnTo>
                  <a:pt x="16149" y="3651"/>
                </a:lnTo>
                <a:lnTo>
                  <a:pt x="16160" y="3654"/>
                </a:lnTo>
                <a:lnTo>
                  <a:pt x="16171" y="3657"/>
                </a:lnTo>
                <a:lnTo>
                  <a:pt x="16182" y="3660"/>
                </a:lnTo>
                <a:lnTo>
                  <a:pt x="16193" y="3661"/>
                </a:lnTo>
                <a:lnTo>
                  <a:pt x="16204" y="3663"/>
                </a:lnTo>
                <a:lnTo>
                  <a:pt x="16217" y="3663"/>
                </a:lnTo>
                <a:lnTo>
                  <a:pt x="16229" y="3664"/>
                </a:lnTo>
                <a:lnTo>
                  <a:pt x="16251" y="3663"/>
                </a:lnTo>
                <a:lnTo>
                  <a:pt x="16271" y="3661"/>
                </a:lnTo>
                <a:lnTo>
                  <a:pt x="16290" y="3656"/>
                </a:lnTo>
                <a:lnTo>
                  <a:pt x="16308" y="3651"/>
                </a:lnTo>
                <a:lnTo>
                  <a:pt x="16324" y="3643"/>
                </a:lnTo>
                <a:lnTo>
                  <a:pt x="16337" y="3635"/>
                </a:lnTo>
                <a:lnTo>
                  <a:pt x="16344" y="3631"/>
                </a:lnTo>
                <a:lnTo>
                  <a:pt x="16350" y="3625"/>
                </a:lnTo>
                <a:lnTo>
                  <a:pt x="16354" y="3620"/>
                </a:lnTo>
                <a:lnTo>
                  <a:pt x="16359" y="3615"/>
                </a:lnTo>
                <a:lnTo>
                  <a:pt x="16365" y="3603"/>
                </a:lnTo>
                <a:lnTo>
                  <a:pt x="16371" y="3590"/>
                </a:lnTo>
                <a:lnTo>
                  <a:pt x="16374" y="3578"/>
                </a:lnTo>
                <a:lnTo>
                  <a:pt x="16375" y="3564"/>
                </a:lnTo>
                <a:lnTo>
                  <a:pt x="16374" y="3551"/>
                </a:lnTo>
                <a:lnTo>
                  <a:pt x="16371" y="3539"/>
                </a:lnTo>
                <a:lnTo>
                  <a:pt x="16366" y="3527"/>
                </a:lnTo>
                <a:lnTo>
                  <a:pt x="16359" y="3516"/>
                </a:lnTo>
                <a:lnTo>
                  <a:pt x="16355" y="3511"/>
                </a:lnTo>
                <a:lnTo>
                  <a:pt x="16350" y="3506"/>
                </a:lnTo>
                <a:lnTo>
                  <a:pt x="16344" y="3502"/>
                </a:lnTo>
                <a:lnTo>
                  <a:pt x="16338" y="3497"/>
                </a:lnTo>
                <a:lnTo>
                  <a:pt x="16324" y="3489"/>
                </a:lnTo>
                <a:lnTo>
                  <a:pt x="16306" y="3482"/>
                </a:lnTo>
                <a:lnTo>
                  <a:pt x="16291" y="3476"/>
                </a:lnTo>
                <a:lnTo>
                  <a:pt x="16269" y="3470"/>
                </a:lnTo>
                <a:lnTo>
                  <a:pt x="16238" y="3462"/>
                </a:lnTo>
                <a:lnTo>
                  <a:pt x="16201" y="3453"/>
                </a:lnTo>
                <a:lnTo>
                  <a:pt x="16164" y="3443"/>
                </a:lnTo>
                <a:lnTo>
                  <a:pt x="16133" y="3434"/>
                </a:lnTo>
                <a:lnTo>
                  <a:pt x="16108" y="3425"/>
                </a:lnTo>
                <a:lnTo>
                  <a:pt x="16088" y="3416"/>
                </a:lnTo>
                <a:lnTo>
                  <a:pt x="16077" y="3411"/>
                </a:lnTo>
                <a:lnTo>
                  <a:pt x="16068" y="3405"/>
                </a:lnTo>
                <a:lnTo>
                  <a:pt x="16059" y="3399"/>
                </a:lnTo>
                <a:lnTo>
                  <a:pt x="16052" y="3392"/>
                </a:lnTo>
                <a:lnTo>
                  <a:pt x="16044" y="3385"/>
                </a:lnTo>
                <a:lnTo>
                  <a:pt x="16037" y="3377"/>
                </a:lnTo>
                <a:lnTo>
                  <a:pt x="16030" y="3369"/>
                </a:lnTo>
                <a:lnTo>
                  <a:pt x="16026" y="3362"/>
                </a:lnTo>
                <a:lnTo>
                  <a:pt x="16020" y="3354"/>
                </a:lnTo>
                <a:lnTo>
                  <a:pt x="16017" y="3345"/>
                </a:lnTo>
                <a:lnTo>
                  <a:pt x="16012" y="3337"/>
                </a:lnTo>
                <a:lnTo>
                  <a:pt x="16010" y="3328"/>
                </a:lnTo>
                <a:lnTo>
                  <a:pt x="16008" y="3318"/>
                </a:lnTo>
                <a:lnTo>
                  <a:pt x="16005" y="3309"/>
                </a:lnTo>
                <a:lnTo>
                  <a:pt x="16005" y="3299"/>
                </a:lnTo>
                <a:lnTo>
                  <a:pt x="16004" y="3289"/>
                </a:lnTo>
                <a:lnTo>
                  <a:pt x="16005" y="3277"/>
                </a:lnTo>
                <a:lnTo>
                  <a:pt x="16007" y="3267"/>
                </a:lnTo>
                <a:lnTo>
                  <a:pt x="16008" y="3256"/>
                </a:lnTo>
                <a:lnTo>
                  <a:pt x="16011" y="3246"/>
                </a:lnTo>
                <a:lnTo>
                  <a:pt x="16014" y="3236"/>
                </a:lnTo>
                <a:lnTo>
                  <a:pt x="16019" y="3226"/>
                </a:lnTo>
                <a:lnTo>
                  <a:pt x="16023" y="3216"/>
                </a:lnTo>
                <a:lnTo>
                  <a:pt x="16030" y="3206"/>
                </a:lnTo>
                <a:lnTo>
                  <a:pt x="16037" y="3197"/>
                </a:lnTo>
                <a:lnTo>
                  <a:pt x="16044" y="3188"/>
                </a:lnTo>
                <a:lnTo>
                  <a:pt x="16052" y="3180"/>
                </a:lnTo>
                <a:lnTo>
                  <a:pt x="16061" y="3172"/>
                </a:lnTo>
                <a:lnTo>
                  <a:pt x="16071" y="3165"/>
                </a:lnTo>
                <a:lnTo>
                  <a:pt x="16081" y="3159"/>
                </a:lnTo>
                <a:lnTo>
                  <a:pt x="16092" y="3153"/>
                </a:lnTo>
                <a:lnTo>
                  <a:pt x="16103" y="3147"/>
                </a:lnTo>
                <a:lnTo>
                  <a:pt x="16116" y="3143"/>
                </a:lnTo>
                <a:lnTo>
                  <a:pt x="16128" y="3139"/>
                </a:lnTo>
                <a:lnTo>
                  <a:pt x="16142" y="3135"/>
                </a:lnTo>
                <a:lnTo>
                  <a:pt x="16155" y="3133"/>
                </a:lnTo>
                <a:lnTo>
                  <a:pt x="16169" y="3131"/>
                </a:lnTo>
                <a:lnTo>
                  <a:pt x="16182" y="3128"/>
                </a:lnTo>
                <a:lnTo>
                  <a:pt x="16197" y="3128"/>
                </a:lnTo>
                <a:lnTo>
                  <a:pt x="16211" y="3127"/>
                </a:lnTo>
                <a:lnTo>
                  <a:pt x="16228" y="3128"/>
                </a:lnTo>
                <a:lnTo>
                  <a:pt x="16243" y="3128"/>
                </a:lnTo>
                <a:lnTo>
                  <a:pt x="16258" y="3131"/>
                </a:lnTo>
                <a:lnTo>
                  <a:pt x="16273" y="3133"/>
                </a:lnTo>
                <a:lnTo>
                  <a:pt x="16288" y="3136"/>
                </a:lnTo>
                <a:lnTo>
                  <a:pt x="16301" y="3140"/>
                </a:lnTo>
                <a:lnTo>
                  <a:pt x="16314" y="3144"/>
                </a:lnTo>
                <a:lnTo>
                  <a:pt x="16327" y="3149"/>
                </a:lnTo>
                <a:lnTo>
                  <a:pt x="16339" y="3154"/>
                </a:lnTo>
                <a:lnTo>
                  <a:pt x="16351" y="3160"/>
                </a:lnTo>
                <a:lnTo>
                  <a:pt x="16361" y="3167"/>
                </a:lnTo>
                <a:lnTo>
                  <a:pt x="16371" y="3174"/>
                </a:lnTo>
                <a:lnTo>
                  <a:pt x="16380" y="3182"/>
                </a:lnTo>
                <a:lnTo>
                  <a:pt x="16389" y="3191"/>
                </a:lnTo>
                <a:lnTo>
                  <a:pt x="16397" y="3200"/>
                </a:lnTo>
                <a:lnTo>
                  <a:pt x="16404" y="3210"/>
                </a:lnTo>
                <a:lnTo>
                  <a:pt x="16410" y="3220"/>
                </a:lnTo>
                <a:lnTo>
                  <a:pt x="16416" y="3232"/>
                </a:lnTo>
                <a:lnTo>
                  <a:pt x="16420" y="3243"/>
                </a:lnTo>
                <a:lnTo>
                  <a:pt x="16424" y="3254"/>
                </a:lnTo>
                <a:lnTo>
                  <a:pt x="16427" y="3265"/>
                </a:lnTo>
                <a:lnTo>
                  <a:pt x="16429" y="3277"/>
                </a:lnTo>
                <a:lnTo>
                  <a:pt x="16432" y="3290"/>
                </a:lnTo>
                <a:lnTo>
                  <a:pt x="16433" y="3302"/>
                </a:lnTo>
                <a:lnTo>
                  <a:pt x="16357" y="3308"/>
                </a:lnTo>
                <a:lnTo>
                  <a:pt x="16356" y="3294"/>
                </a:lnTo>
                <a:lnTo>
                  <a:pt x="16353" y="3282"/>
                </a:lnTo>
                <a:lnTo>
                  <a:pt x="16350" y="3271"/>
                </a:lnTo>
                <a:lnTo>
                  <a:pt x="16345" y="3260"/>
                </a:lnTo>
                <a:lnTo>
                  <a:pt x="16339" y="3249"/>
                </a:lnTo>
                <a:lnTo>
                  <a:pt x="16333" y="3241"/>
                </a:lnTo>
                <a:lnTo>
                  <a:pt x="16325" y="3232"/>
                </a:lnTo>
                <a:lnTo>
                  <a:pt x="16317" y="3225"/>
                </a:lnTo>
                <a:lnTo>
                  <a:pt x="16308" y="3218"/>
                </a:lnTo>
                <a:lnTo>
                  <a:pt x="16298" y="3211"/>
                </a:lnTo>
                <a:lnTo>
                  <a:pt x="16287" y="3207"/>
                </a:lnTo>
                <a:lnTo>
                  <a:pt x="16274" y="3204"/>
                </a:lnTo>
                <a:lnTo>
                  <a:pt x="16261" y="3200"/>
                </a:lnTo>
                <a:lnTo>
                  <a:pt x="16246" y="3198"/>
                </a:lnTo>
                <a:lnTo>
                  <a:pt x="16231" y="3197"/>
                </a:lnTo>
                <a:lnTo>
                  <a:pt x="16215" y="3196"/>
                </a:lnTo>
                <a:lnTo>
                  <a:pt x="16198" y="3197"/>
                </a:lnTo>
                <a:lnTo>
                  <a:pt x="16182" y="3198"/>
                </a:lnTo>
                <a:lnTo>
                  <a:pt x="16167" y="3199"/>
                </a:lnTo>
                <a:lnTo>
                  <a:pt x="16154" y="3202"/>
                </a:lnTo>
                <a:lnTo>
                  <a:pt x="16142" y="3206"/>
                </a:lnTo>
                <a:lnTo>
                  <a:pt x="16130" y="3210"/>
                </a:lnTo>
                <a:lnTo>
                  <a:pt x="16120" y="3216"/>
                </a:lnTo>
                <a:lnTo>
                  <a:pt x="16112" y="3221"/>
                </a:lnTo>
                <a:lnTo>
                  <a:pt x="16104" y="3228"/>
                </a:lnTo>
                <a:lnTo>
                  <a:pt x="16098" y="3235"/>
                </a:lnTo>
                <a:lnTo>
                  <a:pt x="16092" y="3243"/>
                </a:lnTo>
                <a:lnTo>
                  <a:pt x="16088" y="3251"/>
                </a:lnTo>
                <a:lnTo>
                  <a:pt x="16084" y="3258"/>
                </a:lnTo>
                <a:lnTo>
                  <a:pt x="16082" y="3266"/>
                </a:lnTo>
                <a:lnTo>
                  <a:pt x="16080" y="3275"/>
                </a:lnTo>
                <a:lnTo>
                  <a:pt x="16080" y="3284"/>
                </a:lnTo>
                <a:lnTo>
                  <a:pt x="16080" y="3291"/>
                </a:lnTo>
                <a:lnTo>
                  <a:pt x="16081" y="3299"/>
                </a:lnTo>
                <a:lnTo>
                  <a:pt x="16083" y="3306"/>
                </a:lnTo>
                <a:lnTo>
                  <a:pt x="16085" y="3312"/>
                </a:lnTo>
                <a:lnTo>
                  <a:pt x="16089" y="3319"/>
                </a:lnTo>
                <a:lnTo>
                  <a:pt x="16092" y="3325"/>
                </a:lnTo>
                <a:lnTo>
                  <a:pt x="16097" y="3330"/>
                </a:lnTo>
                <a:lnTo>
                  <a:pt x="16102" y="3336"/>
                </a:lnTo>
                <a:lnTo>
                  <a:pt x="16109" y="3341"/>
                </a:lnTo>
                <a:lnTo>
                  <a:pt x="16118" y="3346"/>
                </a:lnTo>
                <a:lnTo>
                  <a:pt x="16129" y="3351"/>
                </a:lnTo>
                <a:lnTo>
                  <a:pt x="16143" y="3356"/>
                </a:lnTo>
                <a:lnTo>
                  <a:pt x="16158" y="3362"/>
                </a:lnTo>
                <a:lnTo>
                  <a:pt x="16176" y="3367"/>
                </a:lnTo>
                <a:lnTo>
                  <a:pt x="16197" y="3372"/>
                </a:lnTo>
                <a:lnTo>
                  <a:pt x="16219" y="3377"/>
                </a:lnTo>
                <a:lnTo>
                  <a:pt x="16263" y="3387"/>
                </a:lnTo>
                <a:lnTo>
                  <a:pt x="16300" y="3397"/>
                </a:lnTo>
                <a:lnTo>
                  <a:pt x="16328" y="3406"/>
                </a:lnTo>
                <a:lnTo>
                  <a:pt x="16350" y="3415"/>
                </a:lnTo>
                <a:lnTo>
                  <a:pt x="16362" y="3421"/>
                </a:lnTo>
                <a:lnTo>
                  <a:pt x="16374" y="3428"/>
                </a:lnTo>
                <a:lnTo>
                  <a:pt x="16384" y="3434"/>
                </a:lnTo>
                <a:lnTo>
                  <a:pt x="16395" y="3441"/>
                </a:lnTo>
                <a:lnTo>
                  <a:pt x="16404" y="3449"/>
                </a:lnTo>
                <a:lnTo>
                  <a:pt x="16411" y="3457"/>
                </a:lnTo>
                <a:lnTo>
                  <a:pt x="16419" y="3466"/>
                </a:lnTo>
                <a:lnTo>
                  <a:pt x="16426" y="3475"/>
                </a:lnTo>
                <a:lnTo>
                  <a:pt x="16432" y="3484"/>
                </a:lnTo>
                <a:lnTo>
                  <a:pt x="16436" y="3494"/>
                </a:lnTo>
                <a:lnTo>
                  <a:pt x="16441" y="3503"/>
                </a:lnTo>
                <a:lnTo>
                  <a:pt x="16444" y="3514"/>
                </a:lnTo>
                <a:lnTo>
                  <a:pt x="16446" y="3524"/>
                </a:lnTo>
                <a:lnTo>
                  <a:pt x="16448" y="3535"/>
                </a:lnTo>
                <a:lnTo>
                  <a:pt x="16450" y="3547"/>
                </a:lnTo>
                <a:lnTo>
                  <a:pt x="16450" y="3558"/>
                </a:lnTo>
                <a:lnTo>
                  <a:pt x="16450" y="3570"/>
                </a:lnTo>
                <a:lnTo>
                  <a:pt x="16448" y="3581"/>
                </a:lnTo>
                <a:lnTo>
                  <a:pt x="16446" y="3592"/>
                </a:lnTo>
                <a:lnTo>
                  <a:pt x="16443" y="3604"/>
                </a:lnTo>
                <a:lnTo>
                  <a:pt x="16439" y="3614"/>
                </a:lnTo>
                <a:lnTo>
                  <a:pt x="16435" y="3625"/>
                </a:lnTo>
                <a:lnTo>
                  <a:pt x="16429" y="3635"/>
                </a:lnTo>
                <a:lnTo>
                  <a:pt x="16423" y="3646"/>
                </a:lnTo>
                <a:lnTo>
                  <a:pt x="16416" y="3656"/>
                </a:lnTo>
                <a:lnTo>
                  <a:pt x="16408" y="3665"/>
                </a:lnTo>
                <a:lnTo>
                  <a:pt x="16400" y="3674"/>
                </a:lnTo>
                <a:lnTo>
                  <a:pt x="16390" y="3683"/>
                </a:lnTo>
                <a:lnTo>
                  <a:pt x="16380" y="3690"/>
                </a:lnTo>
                <a:lnTo>
                  <a:pt x="16370" y="3698"/>
                </a:lnTo>
                <a:lnTo>
                  <a:pt x="16359" y="3705"/>
                </a:lnTo>
                <a:lnTo>
                  <a:pt x="16346" y="3710"/>
                </a:lnTo>
                <a:lnTo>
                  <a:pt x="16333" y="3716"/>
                </a:lnTo>
                <a:lnTo>
                  <a:pt x="16320" y="3720"/>
                </a:lnTo>
                <a:lnTo>
                  <a:pt x="16307" y="3725"/>
                </a:lnTo>
                <a:lnTo>
                  <a:pt x="16292" y="3728"/>
                </a:lnTo>
                <a:lnTo>
                  <a:pt x="16279" y="3730"/>
                </a:lnTo>
                <a:lnTo>
                  <a:pt x="16263" y="3731"/>
                </a:lnTo>
                <a:lnTo>
                  <a:pt x="16248" y="3733"/>
                </a:lnTo>
                <a:lnTo>
                  <a:pt x="16233" y="3734"/>
                </a:lnTo>
                <a:lnTo>
                  <a:pt x="16213" y="3733"/>
                </a:lnTo>
                <a:lnTo>
                  <a:pt x="16194" y="3731"/>
                </a:lnTo>
                <a:lnTo>
                  <a:pt x="16176" y="3730"/>
                </a:lnTo>
                <a:lnTo>
                  <a:pt x="16160" y="3727"/>
                </a:lnTo>
                <a:lnTo>
                  <a:pt x="16143" y="3725"/>
                </a:lnTo>
                <a:lnTo>
                  <a:pt x="16128" y="3720"/>
                </a:lnTo>
                <a:lnTo>
                  <a:pt x="16113" y="3716"/>
                </a:lnTo>
                <a:lnTo>
                  <a:pt x="16099" y="3710"/>
                </a:lnTo>
                <a:lnTo>
                  <a:pt x="16086" y="3703"/>
                </a:lnTo>
                <a:lnTo>
                  <a:pt x="16074" y="3697"/>
                </a:lnTo>
                <a:lnTo>
                  <a:pt x="16062" y="3690"/>
                </a:lnTo>
                <a:lnTo>
                  <a:pt x="16050" y="3681"/>
                </a:lnTo>
                <a:lnTo>
                  <a:pt x="16040" y="3672"/>
                </a:lnTo>
                <a:lnTo>
                  <a:pt x="16031" y="3662"/>
                </a:lnTo>
                <a:lnTo>
                  <a:pt x="16022" y="3652"/>
                </a:lnTo>
                <a:lnTo>
                  <a:pt x="16014" y="3641"/>
                </a:lnTo>
                <a:lnTo>
                  <a:pt x="16008" y="3628"/>
                </a:lnTo>
                <a:lnTo>
                  <a:pt x="16001" y="3616"/>
                </a:lnTo>
                <a:lnTo>
                  <a:pt x="15995" y="3604"/>
                </a:lnTo>
                <a:lnTo>
                  <a:pt x="15991" y="3591"/>
                </a:lnTo>
                <a:lnTo>
                  <a:pt x="15987" y="3578"/>
                </a:lnTo>
                <a:lnTo>
                  <a:pt x="15985" y="3563"/>
                </a:lnTo>
                <a:lnTo>
                  <a:pt x="15983" y="3550"/>
                </a:lnTo>
                <a:lnTo>
                  <a:pt x="15982" y="3535"/>
                </a:lnTo>
                <a:close/>
                <a:moveTo>
                  <a:pt x="16615" y="3724"/>
                </a:moveTo>
                <a:lnTo>
                  <a:pt x="16615" y="3137"/>
                </a:lnTo>
                <a:lnTo>
                  <a:pt x="16692" y="3137"/>
                </a:lnTo>
                <a:lnTo>
                  <a:pt x="16692" y="3724"/>
                </a:lnTo>
                <a:lnTo>
                  <a:pt x="16615" y="3724"/>
                </a:lnTo>
                <a:close/>
                <a:moveTo>
                  <a:pt x="17025" y="3724"/>
                </a:moveTo>
                <a:lnTo>
                  <a:pt x="17025" y="3207"/>
                </a:lnTo>
                <a:lnTo>
                  <a:pt x="16832" y="3207"/>
                </a:lnTo>
                <a:lnTo>
                  <a:pt x="16832" y="3137"/>
                </a:lnTo>
                <a:lnTo>
                  <a:pt x="17297" y="3137"/>
                </a:lnTo>
                <a:lnTo>
                  <a:pt x="17297" y="3207"/>
                </a:lnTo>
                <a:lnTo>
                  <a:pt x="17103" y="3207"/>
                </a:lnTo>
                <a:lnTo>
                  <a:pt x="17103" y="3724"/>
                </a:lnTo>
                <a:lnTo>
                  <a:pt x="17025" y="3724"/>
                </a:lnTo>
                <a:close/>
                <a:moveTo>
                  <a:pt x="17589" y="3724"/>
                </a:moveTo>
                <a:lnTo>
                  <a:pt x="17589" y="3475"/>
                </a:lnTo>
                <a:lnTo>
                  <a:pt x="17361" y="3137"/>
                </a:lnTo>
                <a:lnTo>
                  <a:pt x="17456" y="3137"/>
                </a:lnTo>
                <a:lnTo>
                  <a:pt x="17573" y="3314"/>
                </a:lnTo>
                <a:lnTo>
                  <a:pt x="17589" y="3339"/>
                </a:lnTo>
                <a:lnTo>
                  <a:pt x="17603" y="3364"/>
                </a:lnTo>
                <a:lnTo>
                  <a:pt x="17618" y="3388"/>
                </a:lnTo>
                <a:lnTo>
                  <a:pt x="17632" y="3413"/>
                </a:lnTo>
                <a:lnTo>
                  <a:pt x="17646" y="3390"/>
                </a:lnTo>
                <a:lnTo>
                  <a:pt x="17662" y="3365"/>
                </a:lnTo>
                <a:lnTo>
                  <a:pt x="17679" y="3338"/>
                </a:lnTo>
                <a:lnTo>
                  <a:pt x="17697" y="3310"/>
                </a:lnTo>
                <a:lnTo>
                  <a:pt x="17810" y="3137"/>
                </a:lnTo>
                <a:lnTo>
                  <a:pt x="17900" y="3137"/>
                </a:lnTo>
                <a:lnTo>
                  <a:pt x="17666" y="3475"/>
                </a:lnTo>
                <a:lnTo>
                  <a:pt x="17666" y="3724"/>
                </a:lnTo>
                <a:lnTo>
                  <a:pt x="17589" y="3724"/>
                </a:lnTo>
                <a:close/>
                <a:moveTo>
                  <a:pt x="1426" y="3449"/>
                </a:moveTo>
                <a:lnTo>
                  <a:pt x="1423" y="3446"/>
                </a:lnTo>
                <a:lnTo>
                  <a:pt x="1421" y="3443"/>
                </a:lnTo>
                <a:lnTo>
                  <a:pt x="1419" y="3441"/>
                </a:lnTo>
                <a:lnTo>
                  <a:pt x="1417" y="3441"/>
                </a:lnTo>
                <a:lnTo>
                  <a:pt x="1413" y="3440"/>
                </a:lnTo>
                <a:lnTo>
                  <a:pt x="1410" y="3440"/>
                </a:lnTo>
                <a:lnTo>
                  <a:pt x="1408" y="3438"/>
                </a:lnTo>
                <a:lnTo>
                  <a:pt x="1404" y="3438"/>
                </a:lnTo>
                <a:lnTo>
                  <a:pt x="1401" y="3438"/>
                </a:lnTo>
                <a:lnTo>
                  <a:pt x="1398" y="3439"/>
                </a:lnTo>
                <a:lnTo>
                  <a:pt x="1395" y="3436"/>
                </a:lnTo>
                <a:lnTo>
                  <a:pt x="1407" y="3425"/>
                </a:lnTo>
                <a:lnTo>
                  <a:pt x="1418" y="3411"/>
                </a:lnTo>
                <a:lnTo>
                  <a:pt x="1430" y="3396"/>
                </a:lnTo>
                <a:lnTo>
                  <a:pt x="1443" y="3384"/>
                </a:lnTo>
                <a:lnTo>
                  <a:pt x="1503" y="3501"/>
                </a:lnTo>
                <a:lnTo>
                  <a:pt x="1512" y="3516"/>
                </a:lnTo>
                <a:lnTo>
                  <a:pt x="1519" y="3530"/>
                </a:lnTo>
                <a:lnTo>
                  <a:pt x="1526" y="3539"/>
                </a:lnTo>
                <a:lnTo>
                  <a:pt x="1530" y="3544"/>
                </a:lnTo>
                <a:lnTo>
                  <a:pt x="1535" y="3549"/>
                </a:lnTo>
                <a:lnTo>
                  <a:pt x="1539" y="3551"/>
                </a:lnTo>
                <a:lnTo>
                  <a:pt x="1543" y="3552"/>
                </a:lnTo>
                <a:lnTo>
                  <a:pt x="1547" y="3552"/>
                </a:lnTo>
                <a:lnTo>
                  <a:pt x="1549" y="3554"/>
                </a:lnTo>
                <a:lnTo>
                  <a:pt x="1540" y="3559"/>
                </a:lnTo>
                <a:lnTo>
                  <a:pt x="1533" y="3562"/>
                </a:lnTo>
                <a:lnTo>
                  <a:pt x="1525" y="3567"/>
                </a:lnTo>
                <a:lnTo>
                  <a:pt x="1517" y="3571"/>
                </a:lnTo>
                <a:lnTo>
                  <a:pt x="1508" y="3576"/>
                </a:lnTo>
                <a:lnTo>
                  <a:pt x="1500" y="3580"/>
                </a:lnTo>
                <a:lnTo>
                  <a:pt x="1491" y="3585"/>
                </a:lnTo>
                <a:lnTo>
                  <a:pt x="1483" y="3590"/>
                </a:lnTo>
                <a:lnTo>
                  <a:pt x="1481" y="3587"/>
                </a:lnTo>
                <a:lnTo>
                  <a:pt x="1483" y="3582"/>
                </a:lnTo>
                <a:lnTo>
                  <a:pt x="1485" y="3578"/>
                </a:lnTo>
                <a:lnTo>
                  <a:pt x="1485" y="3573"/>
                </a:lnTo>
                <a:lnTo>
                  <a:pt x="1485" y="3568"/>
                </a:lnTo>
                <a:lnTo>
                  <a:pt x="1483" y="3561"/>
                </a:lnTo>
                <a:lnTo>
                  <a:pt x="1480" y="3552"/>
                </a:lnTo>
                <a:lnTo>
                  <a:pt x="1474" y="3540"/>
                </a:lnTo>
                <a:lnTo>
                  <a:pt x="1466" y="3525"/>
                </a:lnTo>
                <a:lnTo>
                  <a:pt x="1462" y="3517"/>
                </a:lnTo>
                <a:lnTo>
                  <a:pt x="1426" y="3449"/>
                </a:lnTo>
                <a:close/>
                <a:moveTo>
                  <a:pt x="1755" y="3538"/>
                </a:moveTo>
                <a:lnTo>
                  <a:pt x="1754" y="3532"/>
                </a:lnTo>
                <a:lnTo>
                  <a:pt x="1761" y="3530"/>
                </a:lnTo>
                <a:lnTo>
                  <a:pt x="1766" y="3526"/>
                </a:lnTo>
                <a:lnTo>
                  <a:pt x="1772" y="3523"/>
                </a:lnTo>
                <a:lnTo>
                  <a:pt x="1777" y="3518"/>
                </a:lnTo>
                <a:lnTo>
                  <a:pt x="1781" y="3515"/>
                </a:lnTo>
                <a:lnTo>
                  <a:pt x="1784" y="3511"/>
                </a:lnTo>
                <a:lnTo>
                  <a:pt x="1788" y="3505"/>
                </a:lnTo>
                <a:lnTo>
                  <a:pt x="1790" y="3499"/>
                </a:lnTo>
                <a:lnTo>
                  <a:pt x="1792" y="3494"/>
                </a:lnTo>
                <a:lnTo>
                  <a:pt x="1793" y="3488"/>
                </a:lnTo>
                <a:lnTo>
                  <a:pt x="1795" y="3482"/>
                </a:lnTo>
                <a:lnTo>
                  <a:pt x="1795" y="3475"/>
                </a:lnTo>
                <a:lnTo>
                  <a:pt x="1793" y="3459"/>
                </a:lnTo>
                <a:lnTo>
                  <a:pt x="1791" y="3442"/>
                </a:lnTo>
                <a:lnTo>
                  <a:pt x="1789" y="3437"/>
                </a:lnTo>
                <a:lnTo>
                  <a:pt x="1784" y="3442"/>
                </a:lnTo>
                <a:lnTo>
                  <a:pt x="1779" y="3448"/>
                </a:lnTo>
                <a:lnTo>
                  <a:pt x="1772" y="3451"/>
                </a:lnTo>
                <a:lnTo>
                  <a:pt x="1764" y="3453"/>
                </a:lnTo>
                <a:lnTo>
                  <a:pt x="1760" y="3455"/>
                </a:lnTo>
                <a:lnTo>
                  <a:pt x="1754" y="3455"/>
                </a:lnTo>
                <a:lnTo>
                  <a:pt x="1750" y="3455"/>
                </a:lnTo>
                <a:lnTo>
                  <a:pt x="1744" y="3453"/>
                </a:lnTo>
                <a:lnTo>
                  <a:pt x="1735" y="3450"/>
                </a:lnTo>
                <a:lnTo>
                  <a:pt x="1726" y="3445"/>
                </a:lnTo>
                <a:lnTo>
                  <a:pt x="1717" y="3437"/>
                </a:lnTo>
                <a:lnTo>
                  <a:pt x="1710" y="3429"/>
                </a:lnTo>
                <a:lnTo>
                  <a:pt x="1705" y="3418"/>
                </a:lnTo>
                <a:lnTo>
                  <a:pt x="1701" y="3406"/>
                </a:lnTo>
                <a:lnTo>
                  <a:pt x="1700" y="3400"/>
                </a:lnTo>
                <a:lnTo>
                  <a:pt x="1699" y="3393"/>
                </a:lnTo>
                <a:lnTo>
                  <a:pt x="1699" y="3387"/>
                </a:lnTo>
                <a:lnTo>
                  <a:pt x="1700" y="3381"/>
                </a:lnTo>
                <a:lnTo>
                  <a:pt x="1701" y="3375"/>
                </a:lnTo>
                <a:lnTo>
                  <a:pt x="1702" y="3369"/>
                </a:lnTo>
                <a:lnTo>
                  <a:pt x="1705" y="3364"/>
                </a:lnTo>
                <a:lnTo>
                  <a:pt x="1708" y="3358"/>
                </a:lnTo>
                <a:lnTo>
                  <a:pt x="1711" y="3353"/>
                </a:lnTo>
                <a:lnTo>
                  <a:pt x="1716" y="3348"/>
                </a:lnTo>
                <a:lnTo>
                  <a:pt x="1719" y="3344"/>
                </a:lnTo>
                <a:lnTo>
                  <a:pt x="1725" y="3340"/>
                </a:lnTo>
                <a:lnTo>
                  <a:pt x="1729" y="3337"/>
                </a:lnTo>
                <a:lnTo>
                  <a:pt x="1735" y="3334"/>
                </a:lnTo>
                <a:lnTo>
                  <a:pt x="1741" y="3331"/>
                </a:lnTo>
                <a:lnTo>
                  <a:pt x="1747" y="3330"/>
                </a:lnTo>
                <a:lnTo>
                  <a:pt x="1754" y="3329"/>
                </a:lnTo>
                <a:lnTo>
                  <a:pt x="1762" y="3328"/>
                </a:lnTo>
                <a:lnTo>
                  <a:pt x="1769" y="3328"/>
                </a:lnTo>
                <a:lnTo>
                  <a:pt x="1775" y="3329"/>
                </a:lnTo>
                <a:lnTo>
                  <a:pt x="1782" y="3331"/>
                </a:lnTo>
                <a:lnTo>
                  <a:pt x="1789" y="3334"/>
                </a:lnTo>
                <a:lnTo>
                  <a:pt x="1795" y="3337"/>
                </a:lnTo>
                <a:lnTo>
                  <a:pt x="1801" y="3341"/>
                </a:lnTo>
                <a:lnTo>
                  <a:pt x="1807" y="3347"/>
                </a:lnTo>
                <a:lnTo>
                  <a:pt x="1811" y="3353"/>
                </a:lnTo>
                <a:lnTo>
                  <a:pt x="1817" y="3358"/>
                </a:lnTo>
                <a:lnTo>
                  <a:pt x="1821" y="3366"/>
                </a:lnTo>
                <a:lnTo>
                  <a:pt x="1825" y="3373"/>
                </a:lnTo>
                <a:lnTo>
                  <a:pt x="1828" y="3382"/>
                </a:lnTo>
                <a:lnTo>
                  <a:pt x="1832" y="3391"/>
                </a:lnTo>
                <a:lnTo>
                  <a:pt x="1834" y="3400"/>
                </a:lnTo>
                <a:lnTo>
                  <a:pt x="1836" y="3411"/>
                </a:lnTo>
                <a:lnTo>
                  <a:pt x="1837" y="3422"/>
                </a:lnTo>
                <a:lnTo>
                  <a:pt x="1837" y="3433"/>
                </a:lnTo>
                <a:lnTo>
                  <a:pt x="1837" y="3443"/>
                </a:lnTo>
                <a:lnTo>
                  <a:pt x="1835" y="3453"/>
                </a:lnTo>
                <a:lnTo>
                  <a:pt x="1833" y="3464"/>
                </a:lnTo>
                <a:lnTo>
                  <a:pt x="1828" y="3474"/>
                </a:lnTo>
                <a:lnTo>
                  <a:pt x="1824" y="3483"/>
                </a:lnTo>
                <a:lnTo>
                  <a:pt x="1818" y="3493"/>
                </a:lnTo>
                <a:lnTo>
                  <a:pt x="1811" y="3501"/>
                </a:lnTo>
                <a:lnTo>
                  <a:pt x="1805" y="3508"/>
                </a:lnTo>
                <a:lnTo>
                  <a:pt x="1796" y="3515"/>
                </a:lnTo>
                <a:lnTo>
                  <a:pt x="1787" y="3522"/>
                </a:lnTo>
                <a:lnTo>
                  <a:pt x="1778" y="3527"/>
                </a:lnTo>
                <a:lnTo>
                  <a:pt x="1766" y="3533"/>
                </a:lnTo>
                <a:lnTo>
                  <a:pt x="1755" y="3538"/>
                </a:lnTo>
                <a:close/>
                <a:moveTo>
                  <a:pt x="1769" y="3350"/>
                </a:moveTo>
                <a:lnTo>
                  <a:pt x="1766" y="3346"/>
                </a:lnTo>
                <a:lnTo>
                  <a:pt x="1765" y="3341"/>
                </a:lnTo>
                <a:lnTo>
                  <a:pt x="1763" y="3339"/>
                </a:lnTo>
                <a:lnTo>
                  <a:pt x="1762" y="3337"/>
                </a:lnTo>
                <a:lnTo>
                  <a:pt x="1760" y="3336"/>
                </a:lnTo>
                <a:lnTo>
                  <a:pt x="1756" y="3335"/>
                </a:lnTo>
                <a:lnTo>
                  <a:pt x="1753" y="3335"/>
                </a:lnTo>
                <a:lnTo>
                  <a:pt x="1750" y="3336"/>
                </a:lnTo>
                <a:lnTo>
                  <a:pt x="1746" y="3337"/>
                </a:lnTo>
                <a:lnTo>
                  <a:pt x="1744" y="3338"/>
                </a:lnTo>
                <a:lnTo>
                  <a:pt x="1743" y="3340"/>
                </a:lnTo>
                <a:lnTo>
                  <a:pt x="1742" y="3343"/>
                </a:lnTo>
                <a:lnTo>
                  <a:pt x="1741" y="3349"/>
                </a:lnTo>
                <a:lnTo>
                  <a:pt x="1743" y="3360"/>
                </a:lnTo>
                <a:lnTo>
                  <a:pt x="1757" y="3423"/>
                </a:lnTo>
                <a:lnTo>
                  <a:pt x="1761" y="3433"/>
                </a:lnTo>
                <a:lnTo>
                  <a:pt x="1764" y="3439"/>
                </a:lnTo>
                <a:lnTo>
                  <a:pt x="1766" y="3441"/>
                </a:lnTo>
                <a:lnTo>
                  <a:pt x="1769" y="3441"/>
                </a:lnTo>
                <a:lnTo>
                  <a:pt x="1771" y="3442"/>
                </a:lnTo>
                <a:lnTo>
                  <a:pt x="1773" y="3441"/>
                </a:lnTo>
                <a:lnTo>
                  <a:pt x="1778" y="3440"/>
                </a:lnTo>
                <a:lnTo>
                  <a:pt x="1780" y="3439"/>
                </a:lnTo>
                <a:lnTo>
                  <a:pt x="1782" y="3437"/>
                </a:lnTo>
                <a:lnTo>
                  <a:pt x="1784" y="3433"/>
                </a:lnTo>
                <a:lnTo>
                  <a:pt x="1786" y="3430"/>
                </a:lnTo>
                <a:lnTo>
                  <a:pt x="1786" y="3427"/>
                </a:lnTo>
                <a:lnTo>
                  <a:pt x="1786" y="3422"/>
                </a:lnTo>
                <a:lnTo>
                  <a:pt x="1784" y="3416"/>
                </a:lnTo>
                <a:lnTo>
                  <a:pt x="1769" y="3350"/>
                </a:lnTo>
                <a:close/>
                <a:moveTo>
                  <a:pt x="2069" y="3511"/>
                </a:moveTo>
                <a:lnTo>
                  <a:pt x="2187" y="3514"/>
                </a:lnTo>
                <a:lnTo>
                  <a:pt x="2195" y="3460"/>
                </a:lnTo>
                <a:lnTo>
                  <a:pt x="2185" y="3460"/>
                </a:lnTo>
                <a:lnTo>
                  <a:pt x="2184" y="3466"/>
                </a:lnTo>
                <a:lnTo>
                  <a:pt x="2182" y="3470"/>
                </a:lnTo>
                <a:lnTo>
                  <a:pt x="2180" y="3475"/>
                </a:lnTo>
                <a:lnTo>
                  <a:pt x="2178" y="3477"/>
                </a:lnTo>
                <a:lnTo>
                  <a:pt x="2175" y="3480"/>
                </a:lnTo>
                <a:lnTo>
                  <a:pt x="2171" y="3482"/>
                </a:lnTo>
                <a:lnTo>
                  <a:pt x="2167" y="3483"/>
                </a:lnTo>
                <a:lnTo>
                  <a:pt x="2162" y="3482"/>
                </a:lnTo>
                <a:lnTo>
                  <a:pt x="2106" y="3480"/>
                </a:lnTo>
                <a:lnTo>
                  <a:pt x="2114" y="3473"/>
                </a:lnTo>
                <a:lnTo>
                  <a:pt x="2123" y="3462"/>
                </a:lnTo>
                <a:lnTo>
                  <a:pt x="2134" y="3452"/>
                </a:lnTo>
                <a:lnTo>
                  <a:pt x="2146" y="3441"/>
                </a:lnTo>
                <a:lnTo>
                  <a:pt x="2158" y="3433"/>
                </a:lnTo>
                <a:lnTo>
                  <a:pt x="2167" y="3424"/>
                </a:lnTo>
                <a:lnTo>
                  <a:pt x="2173" y="3416"/>
                </a:lnTo>
                <a:lnTo>
                  <a:pt x="2180" y="3408"/>
                </a:lnTo>
                <a:lnTo>
                  <a:pt x="2185" y="3400"/>
                </a:lnTo>
                <a:lnTo>
                  <a:pt x="2188" y="3392"/>
                </a:lnTo>
                <a:lnTo>
                  <a:pt x="2189" y="3384"/>
                </a:lnTo>
                <a:lnTo>
                  <a:pt x="2190" y="3376"/>
                </a:lnTo>
                <a:lnTo>
                  <a:pt x="2188" y="3365"/>
                </a:lnTo>
                <a:lnTo>
                  <a:pt x="2186" y="3354"/>
                </a:lnTo>
                <a:lnTo>
                  <a:pt x="2181" y="3345"/>
                </a:lnTo>
                <a:lnTo>
                  <a:pt x="2176" y="3338"/>
                </a:lnTo>
                <a:lnTo>
                  <a:pt x="2169" y="3331"/>
                </a:lnTo>
                <a:lnTo>
                  <a:pt x="2160" y="3327"/>
                </a:lnTo>
                <a:lnTo>
                  <a:pt x="2150" y="3323"/>
                </a:lnTo>
                <a:lnTo>
                  <a:pt x="2139" y="3322"/>
                </a:lnTo>
                <a:lnTo>
                  <a:pt x="2126" y="3322"/>
                </a:lnTo>
                <a:lnTo>
                  <a:pt x="2116" y="3326"/>
                </a:lnTo>
                <a:lnTo>
                  <a:pt x="2106" y="3330"/>
                </a:lnTo>
                <a:lnTo>
                  <a:pt x="2098" y="3337"/>
                </a:lnTo>
                <a:lnTo>
                  <a:pt x="2090" y="3345"/>
                </a:lnTo>
                <a:lnTo>
                  <a:pt x="2085" y="3354"/>
                </a:lnTo>
                <a:lnTo>
                  <a:pt x="2080" y="3366"/>
                </a:lnTo>
                <a:lnTo>
                  <a:pt x="2077" y="3378"/>
                </a:lnTo>
                <a:lnTo>
                  <a:pt x="2088" y="3379"/>
                </a:lnTo>
                <a:lnTo>
                  <a:pt x="2091" y="3372"/>
                </a:lnTo>
                <a:lnTo>
                  <a:pt x="2094" y="3365"/>
                </a:lnTo>
                <a:lnTo>
                  <a:pt x="2097" y="3359"/>
                </a:lnTo>
                <a:lnTo>
                  <a:pt x="2101" y="3355"/>
                </a:lnTo>
                <a:lnTo>
                  <a:pt x="2106" y="3351"/>
                </a:lnTo>
                <a:lnTo>
                  <a:pt x="2112" y="3348"/>
                </a:lnTo>
                <a:lnTo>
                  <a:pt x="2117" y="3347"/>
                </a:lnTo>
                <a:lnTo>
                  <a:pt x="2124" y="3346"/>
                </a:lnTo>
                <a:lnTo>
                  <a:pt x="2131" y="3347"/>
                </a:lnTo>
                <a:lnTo>
                  <a:pt x="2136" y="3349"/>
                </a:lnTo>
                <a:lnTo>
                  <a:pt x="2142" y="3353"/>
                </a:lnTo>
                <a:lnTo>
                  <a:pt x="2145" y="3357"/>
                </a:lnTo>
                <a:lnTo>
                  <a:pt x="2149" y="3363"/>
                </a:lnTo>
                <a:lnTo>
                  <a:pt x="2151" y="3369"/>
                </a:lnTo>
                <a:lnTo>
                  <a:pt x="2152" y="3377"/>
                </a:lnTo>
                <a:lnTo>
                  <a:pt x="2153" y="3385"/>
                </a:lnTo>
                <a:lnTo>
                  <a:pt x="2153" y="3390"/>
                </a:lnTo>
                <a:lnTo>
                  <a:pt x="2153" y="3393"/>
                </a:lnTo>
                <a:lnTo>
                  <a:pt x="2153" y="3397"/>
                </a:lnTo>
                <a:lnTo>
                  <a:pt x="2152" y="3402"/>
                </a:lnTo>
                <a:lnTo>
                  <a:pt x="2146" y="3412"/>
                </a:lnTo>
                <a:lnTo>
                  <a:pt x="2140" y="3424"/>
                </a:lnTo>
                <a:lnTo>
                  <a:pt x="2130" y="3438"/>
                </a:lnTo>
                <a:lnTo>
                  <a:pt x="2117" y="3452"/>
                </a:lnTo>
                <a:lnTo>
                  <a:pt x="2101" y="3468"/>
                </a:lnTo>
                <a:lnTo>
                  <a:pt x="2085" y="3486"/>
                </a:lnTo>
                <a:lnTo>
                  <a:pt x="2076" y="3494"/>
                </a:lnTo>
                <a:lnTo>
                  <a:pt x="2070" y="3501"/>
                </a:lnTo>
                <a:lnTo>
                  <a:pt x="2069" y="3511"/>
                </a:lnTo>
                <a:close/>
                <a:moveTo>
                  <a:pt x="2481" y="3490"/>
                </a:moveTo>
                <a:lnTo>
                  <a:pt x="2485" y="3492"/>
                </a:lnTo>
                <a:lnTo>
                  <a:pt x="2487" y="3492"/>
                </a:lnTo>
                <a:lnTo>
                  <a:pt x="2489" y="3492"/>
                </a:lnTo>
                <a:lnTo>
                  <a:pt x="2492" y="3493"/>
                </a:lnTo>
                <a:lnTo>
                  <a:pt x="2498" y="3497"/>
                </a:lnTo>
                <a:lnTo>
                  <a:pt x="2503" y="3503"/>
                </a:lnTo>
                <a:lnTo>
                  <a:pt x="2505" y="3508"/>
                </a:lnTo>
                <a:lnTo>
                  <a:pt x="2507" y="3515"/>
                </a:lnTo>
                <a:lnTo>
                  <a:pt x="2507" y="3523"/>
                </a:lnTo>
                <a:lnTo>
                  <a:pt x="2506" y="3531"/>
                </a:lnTo>
                <a:lnTo>
                  <a:pt x="2503" y="3540"/>
                </a:lnTo>
                <a:lnTo>
                  <a:pt x="2498" y="3550"/>
                </a:lnTo>
                <a:lnTo>
                  <a:pt x="2494" y="3558"/>
                </a:lnTo>
                <a:lnTo>
                  <a:pt x="2488" y="3564"/>
                </a:lnTo>
                <a:lnTo>
                  <a:pt x="2483" y="3570"/>
                </a:lnTo>
                <a:lnTo>
                  <a:pt x="2477" y="3575"/>
                </a:lnTo>
                <a:lnTo>
                  <a:pt x="2471" y="3577"/>
                </a:lnTo>
                <a:lnTo>
                  <a:pt x="2466" y="3578"/>
                </a:lnTo>
                <a:lnTo>
                  <a:pt x="2459" y="3577"/>
                </a:lnTo>
                <a:lnTo>
                  <a:pt x="2453" y="3576"/>
                </a:lnTo>
                <a:lnTo>
                  <a:pt x="2448" y="3571"/>
                </a:lnTo>
                <a:lnTo>
                  <a:pt x="2444" y="3567"/>
                </a:lnTo>
                <a:lnTo>
                  <a:pt x="2442" y="3560"/>
                </a:lnTo>
                <a:lnTo>
                  <a:pt x="2440" y="3551"/>
                </a:lnTo>
                <a:lnTo>
                  <a:pt x="2439" y="3543"/>
                </a:lnTo>
                <a:lnTo>
                  <a:pt x="2437" y="3538"/>
                </a:lnTo>
                <a:lnTo>
                  <a:pt x="2433" y="3532"/>
                </a:lnTo>
                <a:lnTo>
                  <a:pt x="2429" y="3530"/>
                </a:lnTo>
                <a:lnTo>
                  <a:pt x="2425" y="3527"/>
                </a:lnTo>
                <a:lnTo>
                  <a:pt x="2422" y="3527"/>
                </a:lnTo>
                <a:lnTo>
                  <a:pt x="2419" y="3527"/>
                </a:lnTo>
                <a:lnTo>
                  <a:pt x="2416" y="3527"/>
                </a:lnTo>
                <a:lnTo>
                  <a:pt x="2413" y="3529"/>
                </a:lnTo>
                <a:lnTo>
                  <a:pt x="2411" y="3530"/>
                </a:lnTo>
                <a:lnTo>
                  <a:pt x="2408" y="3532"/>
                </a:lnTo>
                <a:lnTo>
                  <a:pt x="2406" y="3535"/>
                </a:lnTo>
                <a:lnTo>
                  <a:pt x="2405" y="3541"/>
                </a:lnTo>
                <a:lnTo>
                  <a:pt x="2405" y="3547"/>
                </a:lnTo>
                <a:lnTo>
                  <a:pt x="2406" y="3552"/>
                </a:lnTo>
                <a:lnTo>
                  <a:pt x="2410" y="3558"/>
                </a:lnTo>
                <a:lnTo>
                  <a:pt x="2414" y="3563"/>
                </a:lnTo>
                <a:lnTo>
                  <a:pt x="2420" y="3569"/>
                </a:lnTo>
                <a:lnTo>
                  <a:pt x="2426" y="3575"/>
                </a:lnTo>
                <a:lnTo>
                  <a:pt x="2435" y="3580"/>
                </a:lnTo>
                <a:lnTo>
                  <a:pt x="2443" y="3584"/>
                </a:lnTo>
                <a:lnTo>
                  <a:pt x="2451" y="3587"/>
                </a:lnTo>
                <a:lnTo>
                  <a:pt x="2460" y="3589"/>
                </a:lnTo>
                <a:lnTo>
                  <a:pt x="2467" y="3590"/>
                </a:lnTo>
                <a:lnTo>
                  <a:pt x="2475" y="3591"/>
                </a:lnTo>
                <a:lnTo>
                  <a:pt x="2483" y="3591"/>
                </a:lnTo>
                <a:lnTo>
                  <a:pt x="2489" y="3591"/>
                </a:lnTo>
                <a:lnTo>
                  <a:pt x="2496" y="3589"/>
                </a:lnTo>
                <a:lnTo>
                  <a:pt x="2503" y="3588"/>
                </a:lnTo>
                <a:lnTo>
                  <a:pt x="2508" y="3585"/>
                </a:lnTo>
                <a:lnTo>
                  <a:pt x="2515" y="3581"/>
                </a:lnTo>
                <a:lnTo>
                  <a:pt x="2521" y="3577"/>
                </a:lnTo>
                <a:lnTo>
                  <a:pt x="2526" y="3572"/>
                </a:lnTo>
                <a:lnTo>
                  <a:pt x="2531" y="3567"/>
                </a:lnTo>
                <a:lnTo>
                  <a:pt x="2537" y="3561"/>
                </a:lnTo>
                <a:lnTo>
                  <a:pt x="2541" y="3553"/>
                </a:lnTo>
                <a:lnTo>
                  <a:pt x="2546" y="3542"/>
                </a:lnTo>
                <a:lnTo>
                  <a:pt x="2548" y="3532"/>
                </a:lnTo>
                <a:lnTo>
                  <a:pt x="2549" y="3522"/>
                </a:lnTo>
                <a:lnTo>
                  <a:pt x="2548" y="3512"/>
                </a:lnTo>
                <a:lnTo>
                  <a:pt x="2544" y="3504"/>
                </a:lnTo>
                <a:lnTo>
                  <a:pt x="2539" y="3496"/>
                </a:lnTo>
                <a:lnTo>
                  <a:pt x="2532" y="3488"/>
                </a:lnTo>
                <a:lnTo>
                  <a:pt x="2523" y="3483"/>
                </a:lnTo>
                <a:lnTo>
                  <a:pt x="2523" y="3482"/>
                </a:lnTo>
                <a:lnTo>
                  <a:pt x="2532" y="3482"/>
                </a:lnTo>
                <a:lnTo>
                  <a:pt x="2541" y="3479"/>
                </a:lnTo>
                <a:lnTo>
                  <a:pt x="2549" y="3478"/>
                </a:lnTo>
                <a:lnTo>
                  <a:pt x="2556" y="3475"/>
                </a:lnTo>
                <a:lnTo>
                  <a:pt x="2561" y="3471"/>
                </a:lnTo>
                <a:lnTo>
                  <a:pt x="2567" y="3468"/>
                </a:lnTo>
                <a:lnTo>
                  <a:pt x="2571" y="3464"/>
                </a:lnTo>
                <a:lnTo>
                  <a:pt x="2575" y="3458"/>
                </a:lnTo>
                <a:lnTo>
                  <a:pt x="2577" y="3450"/>
                </a:lnTo>
                <a:lnTo>
                  <a:pt x="2578" y="3443"/>
                </a:lnTo>
                <a:lnTo>
                  <a:pt x="2577" y="3437"/>
                </a:lnTo>
                <a:lnTo>
                  <a:pt x="2575" y="3430"/>
                </a:lnTo>
                <a:lnTo>
                  <a:pt x="2571" y="3423"/>
                </a:lnTo>
                <a:lnTo>
                  <a:pt x="2567" y="3418"/>
                </a:lnTo>
                <a:lnTo>
                  <a:pt x="2561" y="3412"/>
                </a:lnTo>
                <a:lnTo>
                  <a:pt x="2553" y="3406"/>
                </a:lnTo>
                <a:lnTo>
                  <a:pt x="2544" y="3403"/>
                </a:lnTo>
                <a:lnTo>
                  <a:pt x="2534" y="3400"/>
                </a:lnTo>
                <a:lnTo>
                  <a:pt x="2525" y="3400"/>
                </a:lnTo>
                <a:lnTo>
                  <a:pt x="2516" y="3400"/>
                </a:lnTo>
                <a:lnTo>
                  <a:pt x="2507" y="3402"/>
                </a:lnTo>
                <a:lnTo>
                  <a:pt x="2498" y="3406"/>
                </a:lnTo>
                <a:lnTo>
                  <a:pt x="2489" y="3411"/>
                </a:lnTo>
                <a:lnTo>
                  <a:pt x="2480" y="3418"/>
                </a:lnTo>
                <a:lnTo>
                  <a:pt x="2488" y="3425"/>
                </a:lnTo>
                <a:lnTo>
                  <a:pt x="2493" y="3422"/>
                </a:lnTo>
                <a:lnTo>
                  <a:pt x="2498" y="3420"/>
                </a:lnTo>
                <a:lnTo>
                  <a:pt x="2503" y="3419"/>
                </a:lnTo>
                <a:lnTo>
                  <a:pt x="2507" y="3418"/>
                </a:lnTo>
                <a:lnTo>
                  <a:pt x="2513" y="3416"/>
                </a:lnTo>
                <a:lnTo>
                  <a:pt x="2517" y="3418"/>
                </a:lnTo>
                <a:lnTo>
                  <a:pt x="2521" y="3419"/>
                </a:lnTo>
                <a:lnTo>
                  <a:pt x="2525" y="3420"/>
                </a:lnTo>
                <a:lnTo>
                  <a:pt x="2530" y="3423"/>
                </a:lnTo>
                <a:lnTo>
                  <a:pt x="2533" y="3427"/>
                </a:lnTo>
                <a:lnTo>
                  <a:pt x="2535" y="3430"/>
                </a:lnTo>
                <a:lnTo>
                  <a:pt x="2537" y="3434"/>
                </a:lnTo>
                <a:lnTo>
                  <a:pt x="2538" y="3438"/>
                </a:lnTo>
                <a:lnTo>
                  <a:pt x="2538" y="3442"/>
                </a:lnTo>
                <a:lnTo>
                  <a:pt x="2537" y="3447"/>
                </a:lnTo>
                <a:lnTo>
                  <a:pt x="2534" y="3452"/>
                </a:lnTo>
                <a:lnTo>
                  <a:pt x="2531" y="3457"/>
                </a:lnTo>
                <a:lnTo>
                  <a:pt x="2528" y="3461"/>
                </a:lnTo>
                <a:lnTo>
                  <a:pt x="2523" y="3466"/>
                </a:lnTo>
                <a:lnTo>
                  <a:pt x="2516" y="3469"/>
                </a:lnTo>
                <a:lnTo>
                  <a:pt x="2510" y="3473"/>
                </a:lnTo>
                <a:lnTo>
                  <a:pt x="2502" y="3475"/>
                </a:lnTo>
                <a:lnTo>
                  <a:pt x="2492" y="3478"/>
                </a:lnTo>
                <a:lnTo>
                  <a:pt x="2481" y="3480"/>
                </a:lnTo>
                <a:lnTo>
                  <a:pt x="2481" y="3490"/>
                </a:lnTo>
                <a:close/>
                <a:moveTo>
                  <a:pt x="1591" y="1558"/>
                </a:moveTo>
                <a:lnTo>
                  <a:pt x="1593" y="1563"/>
                </a:lnTo>
                <a:lnTo>
                  <a:pt x="1595" y="1567"/>
                </a:lnTo>
                <a:lnTo>
                  <a:pt x="1598" y="1569"/>
                </a:lnTo>
                <a:lnTo>
                  <a:pt x="1601" y="1571"/>
                </a:lnTo>
                <a:lnTo>
                  <a:pt x="1610" y="1574"/>
                </a:lnTo>
                <a:lnTo>
                  <a:pt x="1621" y="1574"/>
                </a:lnTo>
                <a:lnTo>
                  <a:pt x="1662" y="1574"/>
                </a:lnTo>
                <a:lnTo>
                  <a:pt x="1662" y="1540"/>
                </a:lnTo>
                <a:lnTo>
                  <a:pt x="1656" y="1540"/>
                </a:lnTo>
                <a:lnTo>
                  <a:pt x="1652" y="1539"/>
                </a:lnTo>
                <a:lnTo>
                  <a:pt x="1648" y="1538"/>
                </a:lnTo>
                <a:lnTo>
                  <a:pt x="1645" y="1535"/>
                </a:lnTo>
                <a:lnTo>
                  <a:pt x="1644" y="1530"/>
                </a:lnTo>
                <a:lnTo>
                  <a:pt x="1636" y="1496"/>
                </a:lnTo>
                <a:lnTo>
                  <a:pt x="1579" y="1496"/>
                </a:lnTo>
                <a:lnTo>
                  <a:pt x="1591" y="1558"/>
                </a:lnTo>
                <a:close/>
                <a:moveTo>
                  <a:pt x="1673" y="1541"/>
                </a:moveTo>
                <a:lnTo>
                  <a:pt x="1837" y="1541"/>
                </a:lnTo>
                <a:lnTo>
                  <a:pt x="1837" y="1735"/>
                </a:lnTo>
                <a:lnTo>
                  <a:pt x="1837" y="1741"/>
                </a:lnTo>
                <a:lnTo>
                  <a:pt x="1835" y="1745"/>
                </a:lnTo>
                <a:lnTo>
                  <a:pt x="1832" y="1747"/>
                </a:lnTo>
                <a:lnTo>
                  <a:pt x="1826" y="1749"/>
                </a:lnTo>
                <a:lnTo>
                  <a:pt x="1819" y="1749"/>
                </a:lnTo>
                <a:lnTo>
                  <a:pt x="1819" y="1786"/>
                </a:lnTo>
                <a:lnTo>
                  <a:pt x="1850" y="1786"/>
                </a:lnTo>
                <a:lnTo>
                  <a:pt x="1859" y="1784"/>
                </a:lnTo>
                <a:lnTo>
                  <a:pt x="1866" y="1783"/>
                </a:lnTo>
                <a:lnTo>
                  <a:pt x="1872" y="1780"/>
                </a:lnTo>
                <a:lnTo>
                  <a:pt x="1877" y="1777"/>
                </a:lnTo>
                <a:lnTo>
                  <a:pt x="1881" y="1771"/>
                </a:lnTo>
                <a:lnTo>
                  <a:pt x="1883" y="1764"/>
                </a:lnTo>
                <a:lnTo>
                  <a:pt x="1884" y="1758"/>
                </a:lnTo>
                <a:lnTo>
                  <a:pt x="1886" y="1749"/>
                </a:lnTo>
                <a:lnTo>
                  <a:pt x="1886" y="1541"/>
                </a:lnTo>
                <a:lnTo>
                  <a:pt x="1898" y="1541"/>
                </a:lnTo>
                <a:lnTo>
                  <a:pt x="1898" y="1501"/>
                </a:lnTo>
                <a:lnTo>
                  <a:pt x="1671" y="1501"/>
                </a:lnTo>
                <a:lnTo>
                  <a:pt x="1673" y="1541"/>
                </a:lnTo>
                <a:close/>
                <a:moveTo>
                  <a:pt x="1590" y="1641"/>
                </a:moveTo>
                <a:lnTo>
                  <a:pt x="1592" y="1647"/>
                </a:lnTo>
                <a:lnTo>
                  <a:pt x="1594" y="1652"/>
                </a:lnTo>
                <a:lnTo>
                  <a:pt x="1597" y="1657"/>
                </a:lnTo>
                <a:lnTo>
                  <a:pt x="1600" y="1660"/>
                </a:lnTo>
                <a:lnTo>
                  <a:pt x="1603" y="1662"/>
                </a:lnTo>
                <a:lnTo>
                  <a:pt x="1608" y="1663"/>
                </a:lnTo>
                <a:lnTo>
                  <a:pt x="1612" y="1665"/>
                </a:lnTo>
                <a:lnTo>
                  <a:pt x="1618" y="1665"/>
                </a:lnTo>
                <a:lnTo>
                  <a:pt x="1662" y="1665"/>
                </a:lnTo>
                <a:lnTo>
                  <a:pt x="1662" y="1634"/>
                </a:lnTo>
                <a:lnTo>
                  <a:pt x="1656" y="1634"/>
                </a:lnTo>
                <a:lnTo>
                  <a:pt x="1652" y="1633"/>
                </a:lnTo>
                <a:lnTo>
                  <a:pt x="1648" y="1632"/>
                </a:lnTo>
                <a:lnTo>
                  <a:pt x="1645" y="1628"/>
                </a:lnTo>
                <a:lnTo>
                  <a:pt x="1642" y="1623"/>
                </a:lnTo>
                <a:lnTo>
                  <a:pt x="1634" y="1593"/>
                </a:lnTo>
                <a:lnTo>
                  <a:pt x="1577" y="1593"/>
                </a:lnTo>
                <a:lnTo>
                  <a:pt x="1590" y="1641"/>
                </a:lnTo>
                <a:close/>
                <a:moveTo>
                  <a:pt x="1760" y="1724"/>
                </a:moveTo>
                <a:lnTo>
                  <a:pt x="1760" y="1728"/>
                </a:lnTo>
                <a:lnTo>
                  <a:pt x="1757" y="1732"/>
                </a:lnTo>
                <a:lnTo>
                  <a:pt x="1754" y="1734"/>
                </a:lnTo>
                <a:lnTo>
                  <a:pt x="1750" y="1734"/>
                </a:lnTo>
                <a:lnTo>
                  <a:pt x="1727" y="1734"/>
                </a:lnTo>
                <a:lnTo>
                  <a:pt x="1727" y="1596"/>
                </a:lnTo>
                <a:lnTo>
                  <a:pt x="1760" y="1596"/>
                </a:lnTo>
                <a:lnTo>
                  <a:pt x="1760" y="1724"/>
                </a:lnTo>
                <a:close/>
                <a:moveTo>
                  <a:pt x="1595" y="1742"/>
                </a:moveTo>
                <a:lnTo>
                  <a:pt x="1595" y="1745"/>
                </a:lnTo>
                <a:lnTo>
                  <a:pt x="1595" y="1747"/>
                </a:lnTo>
                <a:lnTo>
                  <a:pt x="1594" y="1750"/>
                </a:lnTo>
                <a:lnTo>
                  <a:pt x="1591" y="1750"/>
                </a:lnTo>
                <a:lnTo>
                  <a:pt x="1574" y="1750"/>
                </a:lnTo>
                <a:lnTo>
                  <a:pt x="1574" y="1783"/>
                </a:lnTo>
                <a:lnTo>
                  <a:pt x="1593" y="1783"/>
                </a:lnTo>
                <a:lnTo>
                  <a:pt x="1601" y="1783"/>
                </a:lnTo>
                <a:lnTo>
                  <a:pt x="1610" y="1782"/>
                </a:lnTo>
                <a:lnTo>
                  <a:pt x="1618" y="1781"/>
                </a:lnTo>
                <a:lnTo>
                  <a:pt x="1626" y="1779"/>
                </a:lnTo>
                <a:lnTo>
                  <a:pt x="1633" y="1775"/>
                </a:lnTo>
                <a:lnTo>
                  <a:pt x="1637" y="1771"/>
                </a:lnTo>
                <a:lnTo>
                  <a:pt x="1642" y="1767"/>
                </a:lnTo>
                <a:lnTo>
                  <a:pt x="1643" y="1761"/>
                </a:lnTo>
                <a:lnTo>
                  <a:pt x="1652" y="1685"/>
                </a:lnTo>
                <a:lnTo>
                  <a:pt x="1602" y="1685"/>
                </a:lnTo>
                <a:lnTo>
                  <a:pt x="1595" y="1742"/>
                </a:lnTo>
                <a:close/>
                <a:moveTo>
                  <a:pt x="1782" y="1772"/>
                </a:moveTo>
                <a:lnTo>
                  <a:pt x="1791" y="1772"/>
                </a:lnTo>
                <a:lnTo>
                  <a:pt x="1798" y="1771"/>
                </a:lnTo>
                <a:lnTo>
                  <a:pt x="1805" y="1768"/>
                </a:lnTo>
                <a:lnTo>
                  <a:pt x="1809" y="1764"/>
                </a:lnTo>
                <a:lnTo>
                  <a:pt x="1812" y="1760"/>
                </a:lnTo>
                <a:lnTo>
                  <a:pt x="1816" y="1755"/>
                </a:lnTo>
                <a:lnTo>
                  <a:pt x="1817" y="1749"/>
                </a:lnTo>
                <a:lnTo>
                  <a:pt x="1818" y="1741"/>
                </a:lnTo>
                <a:lnTo>
                  <a:pt x="1818" y="1558"/>
                </a:lnTo>
                <a:lnTo>
                  <a:pt x="1675" y="1558"/>
                </a:lnTo>
                <a:lnTo>
                  <a:pt x="1676" y="1772"/>
                </a:lnTo>
                <a:lnTo>
                  <a:pt x="1782" y="1772"/>
                </a:lnTo>
                <a:close/>
                <a:moveTo>
                  <a:pt x="2051" y="1533"/>
                </a:moveTo>
                <a:lnTo>
                  <a:pt x="2176" y="1533"/>
                </a:lnTo>
                <a:lnTo>
                  <a:pt x="2176" y="1555"/>
                </a:lnTo>
                <a:lnTo>
                  <a:pt x="2060" y="1555"/>
                </a:lnTo>
                <a:lnTo>
                  <a:pt x="2060" y="1783"/>
                </a:lnTo>
                <a:lnTo>
                  <a:pt x="2110" y="1783"/>
                </a:lnTo>
                <a:lnTo>
                  <a:pt x="2110" y="1744"/>
                </a:lnTo>
                <a:lnTo>
                  <a:pt x="2186" y="1744"/>
                </a:lnTo>
                <a:lnTo>
                  <a:pt x="2186" y="1783"/>
                </a:lnTo>
                <a:lnTo>
                  <a:pt x="2239" y="1783"/>
                </a:lnTo>
                <a:lnTo>
                  <a:pt x="2239" y="1744"/>
                </a:lnTo>
                <a:lnTo>
                  <a:pt x="2314" y="1744"/>
                </a:lnTo>
                <a:lnTo>
                  <a:pt x="2314" y="1752"/>
                </a:lnTo>
                <a:lnTo>
                  <a:pt x="2314" y="1756"/>
                </a:lnTo>
                <a:lnTo>
                  <a:pt x="2312" y="1759"/>
                </a:lnTo>
                <a:lnTo>
                  <a:pt x="2308" y="1760"/>
                </a:lnTo>
                <a:lnTo>
                  <a:pt x="2304" y="1760"/>
                </a:lnTo>
                <a:lnTo>
                  <a:pt x="2278" y="1760"/>
                </a:lnTo>
                <a:lnTo>
                  <a:pt x="2278" y="1783"/>
                </a:lnTo>
                <a:lnTo>
                  <a:pt x="2322" y="1783"/>
                </a:lnTo>
                <a:lnTo>
                  <a:pt x="2334" y="1783"/>
                </a:lnTo>
                <a:lnTo>
                  <a:pt x="2343" y="1782"/>
                </a:lnTo>
                <a:lnTo>
                  <a:pt x="2351" y="1780"/>
                </a:lnTo>
                <a:lnTo>
                  <a:pt x="2357" y="1777"/>
                </a:lnTo>
                <a:lnTo>
                  <a:pt x="2360" y="1772"/>
                </a:lnTo>
                <a:lnTo>
                  <a:pt x="2362" y="1767"/>
                </a:lnTo>
                <a:lnTo>
                  <a:pt x="2365" y="1759"/>
                </a:lnTo>
                <a:lnTo>
                  <a:pt x="2365" y="1750"/>
                </a:lnTo>
                <a:lnTo>
                  <a:pt x="2365" y="1555"/>
                </a:lnTo>
                <a:lnTo>
                  <a:pt x="2239" y="1555"/>
                </a:lnTo>
                <a:lnTo>
                  <a:pt x="2239" y="1533"/>
                </a:lnTo>
                <a:lnTo>
                  <a:pt x="2371" y="1533"/>
                </a:lnTo>
                <a:lnTo>
                  <a:pt x="2371" y="1495"/>
                </a:lnTo>
                <a:lnTo>
                  <a:pt x="2239" y="1495"/>
                </a:lnTo>
                <a:lnTo>
                  <a:pt x="2239" y="1483"/>
                </a:lnTo>
                <a:lnTo>
                  <a:pt x="2176" y="1483"/>
                </a:lnTo>
                <a:lnTo>
                  <a:pt x="2176" y="1495"/>
                </a:lnTo>
                <a:lnTo>
                  <a:pt x="2051" y="1495"/>
                </a:lnTo>
                <a:lnTo>
                  <a:pt x="2051" y="1533"/>
                </a:lnTo>
                <a:close/>
                <a:moveTo>
                  <a:pt x="2110" y="1593"/>
                </a:moveTo>
                <a:lnTo>
                  <a:pt x="2314" y="1593"/>
                </a:lnTo>
                <a:lnTo>
                  <a:pt x="2314" y="1645"/>
                </a:lnTo>
                <a:lnTo>
                  <a:pt x="2280" y="1645"/>
                </a:lnTo>
                <a:lnTo>
                  <a:pt x="2296" y="1602"/>
                </a:lnTo>
                <a:lnTo>
                  <a:pt x="2240" y="1602"/>
                </a:lnTo>
                <a:lnTo>
                  <a:pt x="2223" y="1645"/>
                </a:lnTo>
                <a:lnTo>
                  <a:pt x="2202" y="1645"/>
                </a:lnTo>
                <a:lnTo>
                  <a:pt x="2185" y="1601"/>
                </a:lnTo>
                <a:lnTo>
                  <a:pt x="2130" y="1601"/>
                </a:lnTo>
                <a:lnTo>
                  <a:pt x="2145" y="1645"/>
                </a:lnTo>
                <a:lnTo>
                  <a:pt x="2110" y="1645"/>
                </a:lnTo>
                <a:lnTo>
                  <a:pt x="2110" y="1593"/>
                </a:lnTo>
                <a:close/>
                <a:moveTo>
                  <a:pt x="2110" y="1681"/>
                </a:moveTo>
                <a:lnTo>
                  <a:pt x="2186" y="1681"/>
                </a:lnTo>
                <a:lnTo>
                  <a:pt x="2186" y="1705"/>
                </a:lnTo>
                <a:lnTo>
                  <a:pt x="2110" y="1705"/>
                </a:lnTo>
                <a:lnTo>
                  <a:pt x="2110" y="1681"/>
                </a:lnTo>
                <a:close/>
                <a:moveTo>
                  <a:pt x="2314" y="1681"/>
                </a:moveTo>
                <a:lnTo>
                  <a:pt x="2314" y="1705"/>
                </a:lnTo>
                <a:lnTo>
                  <a:pt x="2239" y="1705"/>
                </a:lnTo>
                <a:lnTo>
                  <a:pt x="2239" y="1681"/>
                </a:lnTo>
                <a:lnTo>
                  <a:pt x="2314" y="1681"/>
                </a:lnTo>
                <a:close/>
                <a:moveTo>
                  <a:pt x="1565" y="2043"/>
                </a:moveTo>
                <a:lnTo>
                  <a:pt x="1565" y="2064"/>
                </a:lnTo>
                <a:lnTo>
                  <a:pt x="1503" y="2064"/>
                </a:lnTo>
                <a:lnTo>
                  <a:pt x="1503" y="2263"/>
                </a:lnTo>
                <a:lnTo>
                  <a:pt x="1542" y="2263"/>
                </a:lnTo>
                <a:lnTo>
                  <a:pt x="1542" y="2098"/>
                </a:lnTo>
                <a:lnTo>
                  <a:pt x="1565" y="2098"/>
                </a:lnTo>
                <a:lnTo>
                  <a:pt x="1565" y="2271"/>
                </a:lnTo>
                <a:lnTo>
                  <a:pt x="1603" y="2271"/>
                </a:lnTo>
                <a:lnTo>
                  <a:pt x="1603" y="2098"/>
                </a:lnTo>
                <a:lnTo>
                  <a:pt x="1627" y="2098"/>
                </a:lnTo>
                <a:lnTo>
                  <a:pt x="1627" y="2229"/>
                </a:lnTo>
                <a:lnTo>
                  <a:pt x="1627" y="2232"/>
                </a:lnTo>
                <a:lnTo>
                  <a:pt x="1626" y="2233"/>
                </a:lnTo>
                <a:lnTo>
                  <a:pt x="1625" y="2233"/>
                </a:lnTo>
                <a:lnTo>
                  <a:pt x="1624" y="2234"/>
                </a:lnTo>
                <a:lnTo>
                  <a:pt x="1613" y="2234"/>
                </a:lnTo>
                <a:lnTo>
                  <a:pt x="1613" y="2263"/>
                </a:lnTo>
                <a:lnTo>
                  <a:pt x="1645" y="2263"/>
                </a:lnTo>
                <a:lnTo>
                  <a:pt x="1651" y="2263"/>
                </a:lnTo>
                <a:lnTo>
                  <a:pt x="1655" y="2262"/>
                </a:lnTo>
                <a:lnTo>
                  <a:pt x="1658" y="2261"/>
                </a:lnTo>
                <a:lnTo>
                  <a:pt x="1661" y="2259"/>
                </a:lnTo>
                <a:lnTo>
                  <a:pt x="1663" y="2255"/>
                </a:lnTo>
                <a:lnTo>
                  <a:pt x="1664" y="2251"/>
                </a:lnTo>
                <a:lnTo>
                  <a:pt x="1665" y="2246"/>
                </a:lnTo>
                <a:lnTo>
                  <a:pt x="1665" y="2241"/>
                </a:lnTo>
                <a:lnTo>
                  <a:pt x="1665" y="2064"/>
                </a:lnTo>
                <a:lnTo>
                  <a:pt x="1603" y="2064"/>
                </a:lnTo>
                <a:lnTo>
                  <a:pt x="1603" y="2043"/>
                </a:lnTo>
                <a:lnTo>
                  <a:pt x="1664" y="2043"/>
                </a:lnTo>
                <a:lnTo>
                  <a:pt x="1664" y="2009"/>
                </a:lnTo>
                <a:lnTo>
                  <a:pt x="1503" y="2009"/>
                </a:lnTo>
                <a:lnTo>
                  <a:pt x="1503" y="2043"/>
                </a:lnTo>
                <a:lnTo>
                  <a:pt x="1565" y="2043"/>
                </a:lnTo>
                <a:close/>
                <a:moveTo>
                  <a:pt x="1447" y="2008"/>
                </a:moveTo>
                <a:lnTo>
                  <a:pt x="1447" y="2227"/>
                </a:lnTo>
                <a:lnTo>
                  <a:pt x="1447" y="2232"/>
                </a:lnTo>
                <a:lnTo>
                  <a:pt x="1449" y="2234"/>
                </a:lnTo>
                <a:lnTo>
                  <a:pt x="1450" y="2234"/>
                </a:lnTo>
                <a:lnTo>
                  <a:pt x="1452" y="2234"/>
                </a:lnTo>
                <a:lnTo>
                  <a:pt x="1452" y="2233"/>
                </a:lnTo>
                <a:lnTo>
                  <a:pt x="1450" y="2232"/>
                </a:lnTo>
                <a:lnTo>
                  <a:pt x="1448" y="2232"/>
                </a:lnTo>
                <a:lnTo>
                  <a:pt x="1444" y="2231"/>
                </a:lnTo>
                <a:lnTo>
                  <a:pt x="1414" y="2231"/>
                </a:lnTo>
                <a:lnTo>
                  <a:pt x="1414" y="2270"/>
                </a:lnTo>
                <a:lnTo>
                  <a:pt x="1465" y="2270"/>
                </a:lnTo>
                <a:lnTo>
                  <a:pt x="1471" y="2269"/>
                </a:lnTo>
                <a:lnTo>
                  <a:pt x="1475" y="2268"/>
                </a:lnTo>
                <a:lnTo>
                  <a:pt x="1479" y="2265"/>
                </a:lnTo>
                <a:lnTo>
                  <a:pt x="1482" y="2263"/>
                </a:lnTo>
                <a:lnTo>
                  <a:pt x="1484" y="2259"/>
                </a:lnTo>
                <a:lnTo>
                  <a:pt x="1486" y="2254"/>
                </a:lnTo>
                <a:lnTo>
                  <a:pt x="1486" y="2249"/>
                </a:lnTo>
                <a:lnTo>
                  <a:pt x="1488" y="2242"/>
                </a:lnTo>
                <a:lnTo>
                  <a:pt x="1488" y="2008"/>
                </a:lnTo>
                <a:lnTo>
                  <a:pt x="1447" y="2008"/>
                </a:lnTo>
                <a:close/>
                <a:moveTo>
                  <a:pt x="1398" y="2203"/>
                </a:moveTo>
                <a:lnTo>
                  <a:pt x="1435" y="2203"/>
                </a:lnTo>
                <a:lnTo>
                  <a:pt x="1435" y="2014"/>
                </a:lnTo>
                <a:lnTo>
                  <a:pt x="1398" y="2014"/>
                </a:lnTo>
                <a:lnTo>
                  <a:pt x="1398" y="2203"/>
                </a:lnTo>
                <a:close/>
                <a:moveTo>
                  <a:pt x="1995" y="2038"/>
                </a:moveTo>
                <a:lnTo>
                  <a:pt x="1995" y="2083"/>
                </a:lnTo>
                <a:lnTo>
                  <a:pt x="2101" y="2083"/>
                </a:lnTo>
                <a:lnTo>
                  <a:pt x="2027" y="2220"/>
                </a:lnTo>
                <a:lnTo>
                  <a:pt x="2024" y="2226"/>
                </a:lnTo>
                <a:lnTo>
                  <a:pt x="2019" y="2229"/>
                </a:lnTo>
                <a:lnTo>
                  <a:pt x="2014" y="2231"/>
                </a:lnTo>
                <a:lnTo>
                  <a:pt x="2007" y="2231"/>
                </a:lnTo>
                <a:lnTo>
                  <a:pt x="1995" y="2231"/>
                </a:lnTo>
                <a:lnTo>
                  <a:pt x="1995" y="2265"/>
                </a:lnTo>
                <a:lnTo>
                  <a:pt x="2012" y="2265"/>
                </a:lnTo>
                <a:lnTo>
                  <a:pt x="2024" y="2265"/>
                </a:lnTo>
                <a:lnTo>
                  <a:pt x="2034" y="2265"/>
                </a:lnTo>
                <a:lnTo>
                  <a:pt x="2042" y="2264"/>
                </a:lnTo>
                <a:lnTo>
                  <a:pt x="2046" y="2262"/>
                </a:lnTo>
                <a:lnTo>
                  <a:pt x="2051" y="2260"/>
                </a:lnTo>
                <a:lnTo>
                  <a:pt x="2055" y="2256"/>
                </a:lnTo>
                <a:lnTo>
                  <a:pt x="2059" y="2251"/>
                </a:lnTo>
                <a:lnTo>
                  <a:pt x="2062" y="2245"/>
                </a:lnTo>
                <a:lnTo>
                  <a:pt x="2133" y="2118"/>
                </a:lnTo>
                <a:lnTo>
                  <a:pt x="2206" y="2246"/>
                </a:lnTo>
                <a:lnTo>
                  <a:pt x="2208" y="2252"/>
                </a:lnTo>
                <a:lnTo>
                  <a:pt x="2213" y="2255"/>
                </a:lnTo>
                <a:lnTo>
                  <a:pt x="2217" y="2260"/>
                </a:lnTo>
                <a:lnTo>
                  <a:pt x="2222" y="2262"/>
                </a:lnTo>
                <a:lnTo>
                  <a:pt x="2227" y="2264"/>
                </a:lnTo>
                <a:lnTo>
                  <a:pt x="2234" y="2266"/>
                </a:lnTo>
                <a:lnTo>
                  <a:pt x="2242" y="2266"/>
                </a:lnTo>
                <a:lnTo>
                  <a:pt x="2250" y="2268"/>
                </a:lnTo>
                <a:lnTo>
                  <a:pt x="2271" y="2268"/>
                </a:lnTo>
                <a:lnTo>
                  <a:pt x="2271" y="2229"/>
                </a:lnTo>
                <a:lnTo>
                  <a:pt x="2260" y="2229"/>
                </a:lnTo>
                <a:lnTo>
                  <a:pt x="2253" y="2229"/>
                </a:lnTo>
                <a:lnTo>
                  <a:pt x="2248" y="2228"/>
                </a:lnTo>
                <a:lnTo>
                  <a:pt x="2244" y="2225"/>
                </a:lnTo>
                <a:lnTo>
                  <a:pt x="2241" y="2219"/>
                </a:lnTo>
                <a:lnTo>
                  <a:pt x="2175" y="2101"/>
                </a:lnTo>
                <a:lnTo>
                  <a:pt x="2149" y="2103"/>
                </a:lnTo>
                <a:lnTo>
                  <a:pt x="2155" y="2083"/>
                </a:lnTo>
                <a:lnTo>
                  <a:pt x="2271" y="2083"/>
                </a:lnTo>
                <a:lnTo>
                  <a:pt x="2271" y="2038"/>
                </a:lnTo>
                <a:lnTo>
                  <a:pt x="2159" y="2038"/>
                </a:lnTo>
                <a:lnTo>
                  <a:pt x="2159" y="2003"/>
                </a:lnTo>
                <a:lnTo>
                  <a:pt x="2106" y="2003"/>
                </a:lnTo>
                <a:lnTo>
                  <a:pt x="2106" y="2038"/>
                </a:lnTo>
                <a:lnTo>
                  <a:pt x="1995" y="2038"/>
                </a:lnTo>
                <a:close/>
                <a:moveTo>
                  <a:pt x="2296" y="2095"/>
                </a:moveTo>
                <a:lnTo>
                  <a:pt x="2345" y="2095"/>
                </a:lnTo>
                <a:lnTo>
                  <a:pt x="2345" y="2082"/>
                </a:lnTo>
                <a:lnTo>
                  <a:pt x="2516" y="2082"/>
                </a:lnTo>
                <a:lnTo>
                  <a:pt x="2516" y="2093"/>
                </a:lnTo>
                <a:lnTo>
                  <a:pt x="2571" y="2093"/>
                </a:lnTo>
                <a:lnTo>
                  <a:pt x="2568" y="2050"/>
                </a:lnTo>
                <a:lnTo>
                  <a:pt x="2546" y="2050"/>
                </a:lnTo>
                <a:lnTo>
                  <a:pt x="2560" y="2002"/>
                </a:lnTo>
                <a:lnTo>
                  <a:pt x="2504" y="2002"/>
                </a:lnTo>
                <a:lnTo>
                  <a:pt x="2493" y="2042"/>
                </a:lnTo>
                <a:lnTo>
                  <a:pt x="2460" y="2042"/>
                </a:lnTo>
                <a:lnTo>
                  <a:pt x="2451" y="2002"/>
                </a:lnTo>
                <a:lnTo>
                  <a:pt x="2405" y="2002"/>
                </a:lnTo>
                <a:lnTo>
                  <a:pt x="2414" y="2043"/>
                </a:lnTo>
                <a:lnTo>
                  <a:pt x="2383" y="2043"/>
                </a:lnTo>
                <a:lnTo>
                  <a:pt x="2363" y="2002"/>
                </a:lnTo>
                <a:lnTo>
                  <a:pt x="2327" y="2002"/>
                </a:lnTo>
                <a:lnTo>
                  <a:pt x="2340" y="2043"/>
                </a:lnTo>
                <a:lnTo>
                  <a:pt x="2296" y="2043"/>
                </a:lnTo>
                <a:lnTo>
                  <a:pt x="2296" y="2095"/>
                </a:lnTo>
                <a:close/>
                <a:moveTo>
                  <a:pt x="2303" y="2105"/>
                </a:moveTo>
                <a:lnTo>
                  <a:pt x="2303" y="2140"/>
                </a:lnTo>
                <a:lnTo>
                  <a:pt x="2455" y="2140"/>
                </a:lnTo>
                <a:lnTo>
                  <a:pt x="2425" y="2158"/>
                </a:lnTo>
                <a:lnTo>
                  <a:pt x="2425" y="2177"/>
                </a:lnTo>
                <a:lnTo>
                  <a:pt x="2298" y="2177"/>
                </a:lnTo>
                <a:lnTo>
                  <a:pt x="2298" y="2212"/>
                </a:lnTo>
                <a:lnTo>
                  <a:pt x="2425" y="2212"/>
                </a:lnTo>
                <a:lnTo>
                  <a:pt x="2425" y="2242"/>
                </a:lnTo>
                <a:lnTo>
                  <a:pt x="2425" y="2245"/>
                </a:lnTo>
                <a:lnTo>
                  <a:pt x="2424" y="2247"/>
                </a:lnTo>
                <a:lnTo>
                  <a:pt x="2422" y="2249"/>
                </a:lnTo>
                <a:lnTo>
                  <a:pt x="2419" y="2249"/>
                </a:lnTo>
                <a:lnTo>
                  <a:pt x="2385" y="2249"/>
                </a:lnTo>
                <a:lnTo>
                  <a:pt x="2385" y="2278"/>
                </a:lnTo>
                <a:lnTo>
                  <a:pt x="2451" y="2278"/>
                </a:lnTo>
                <a:lnTo>
                  <a:pt x="2456" y="2278"/>
                </a:lnTo>
                <a:lnTo>
                  <a:pt x="2460" y="2277"/>
                </a:lnTo>
                <a:lnTo>
                  <a:pt x="2464" y="2274"/>
                </a:lnTo>
                <a:lnTo>
                  <a:pt x="2467" y="2272"/>
                </a:lnTo>
                <a:lnTo>
                  <a:pt x="2469" y="2269"/>
                </a:lnTo>
                <a:lnTo>
                  <a:pt x="2471" y="2264"/>
                </a:lnTo>
                <a:lnTo>
                  <a:pt x="2473" y="2261"/>
                </a:lnTo>
                <a:lnTo>
                  <a:pt x="2473" y="2255"/>
                </a:lnTo>
                <a:lnTo>
                  <a:pt x="2473" y="2212"/>
                </a:lnTo>
                <a:lnTo>
                  <a:pt x="2576" y="2212"/>
                </a:lnTo>
                <a:lnTo>
                  <a:pt x="2576" y="2177"/>
                </a:lnTo>
                <a:lnTo>
                  <a:pt x="2473" y="2177"/>
                </a:lnTo>
                <a:lnTo>
                  <a:pt x="2473" y="2172"/>
                </a:lnTo>
                <a:lnTo>
                  <a:pt x="2562" y="2132"/>
                </a:lnTo>
                <a:lnTo>
                  <a:pt x="2562" y="2105"/>
                </a:lnTo>
                <a:lnTo>
                  <a:pt x="2303" y="2105"/>
                </a:lnTo>
                <a:close/>
                <a:moveTo>
                  <a:pt x="1696" y="2016"/>
                </a:moveTo>
                <a:lnTo>
                  <a:pt x="1696" y="2052"/>
                </a:lnTo>
                <a:lnTo>
                  <a:pt x="1723" y="2052"/>
                </a:lnTo>
                <a:lnTo>
                  <a:pt x="1732" y="2071"/>
                </a:lnTo>
                <a:lnTo>
                  <a:pt x="1796" y="2071"/>
                </a:lnTo>
                <a:lnTo>
                  <a:pt x="1790" y="2052"/>
                </a:lnTo>
                <a:lnTo>
                  <a:pt x="1883" y="2052"/>
                </a:lnTo>
                <a:lnTo>
                  <a:pt x="1875" y="2071"/>
                </a:lnTo>
                <a:lnTo>
                  <a:pt x="1932" y="2071"/>
                </a:lnTo>
                <a:lnTo>
                  <a:pt x="1940" y="2052"/>
                </a:lnTo>
                <a:lnTo>
                  <a:pt x="1970" y="2052"/>
                </a:lnTo>
                <a:lnTo>
                  <a:pt x="1970" y="2016"/>
                </a:lnTo>
                <a:lnTo>
                  <a:pt x="1944" y="2016"/>
                </a:lnTo>
                <a:lnTo>
                  <a:pt x="1944" y="2004"/>
                </a:lnTo>
                <a:lnTo>
                  <a:pt x="1895" y="2004"/>
                </a:lnTo>
                <a:lnTo>
                  <a:pt x="1889" y="2016"/>
                </a:lnTo>
                <a:lnTo>
                  <a:pt x="1786" y="2016"/>
                </a:lnTo>
                <a:lnTo>
                  <a:pt x="1782" y="2003"/>
                </a:lnTo>
                <a:lnTo>
                  <a:pt x="1728" y="2003"/>
                </a:lnTo>
                <a:lnTo>
                  <a:pt x="1718" y="2016"/>
                </a:lnTo>
                <a:lnTo>
                  <a:pt x="1696" y="2016"/>
                </a:lnTo>
                <a:close/>
                <a:moveTo>
                  <a:pt x="1778" y="2122"/>
                </a:moveTo>
                <a:lnTo>
                  <a:pt x="1778" y="2090"/>
                </a:lnTo>
                <a:lnTo>
                  <a:pt x="1761" y="2090"/>
                </a:lnTo>
                <a:lnTo>
                  <a:pt x="1753" y="2087"/>
                </a:lnTo>
                <a:lnTo>
                  <a:pt x="1748" y="2084"/>
                </a:lnTo>
                <a:lnTo>
                  <a:pt x="1738" y="2080"/>
                </a:lnTo>
                <a:lnTo>
                  <a:pt x="1694" y="2080"/>
                </a:lnTo>
                <a:lnTo>
                  <a:pt x="1718" y="2110"/>
                </a:lnTo>
                <a:lnTo>
                  <a:pt x="1723" y="2115"/>
                </a:lnTo>
                <a:lnTo>
                  <a:pt x="1728" y="2118"/>
                </a:lnTo>
                <a:lnTo>
                  <a:pt x="1735" y="2122"/>
                </a:lnTo>
                <a:lnTo>
                  <a:pt x="1743" y="2122"/>
                </a:lnTo>
                <a:lnTo>
                  <a:pt x="1778" y="2122"/>
                </a:lnTo>
                <a:close/>
                <a:moveTo>
                  <a:pt x="1792" y="2084"/>
                </a:moveTo>
                <a:lnTo>
                  <a:pt x="1792" y="2247"/>
                </a:lnTo>
                <a:lnTo>
                  <a:pt x="1792" y="2252"/>
                </a:lnTo>
                <a:lnTo>
                  <a:pt x="1793" y="2256"/>
                </a:lnTo>
                <a:lnTo>
                  <a:pt x="1795" y="2261"/>
                </a:lnTo>
                <a:lnTo>
                  <a:pt x="1797" y="2263"/>
                </a:lnTo>
                <a:lnTo>
                  <a:pt x="1800" y="2265"/>
                </a:lnTo>
                <a:lnTo>
                  <a:pt x="1805" y="2266"/>
                </a:lnTo>
                <a:lnTo>
                  <a:pt x="1809" y="2268"/>
                </a:lnTo>
                <a:lnTo>
                  <a:pt x="1815" y="2269"/>
                </a:lnTo>
                <a:lnTo>
                  <a:pt x="1970" y="2269"/>
                </a:lnTo>
                <a:lnTo>
                  <a:pt x="1970" y="2234"/>
                </a:lnTo>
                <a:lnTo>
                  <a:pt x="1844" y="2234"/>
                </a:lnTo>
                <a:lnTo>
                  <a:pt x="1839" y="2233"/>
                </a:lnTo>
                <a:lnTo>
                  <a:pt x="1836" y="2232"/>
                </a:lnTo>
                <a:lnTo>
                  <a:pt x="1835" y="2228"/>
                </a:lnTo>
                <a:lnTo>
                  <a:pt x="1834" y="2224"/>
                </a:lnTo>
                <a:lnTo>
                  <a:pt x="1834" y="2121"/>
                </a:lnTo>
                <a:lnTo>
                  <a:pt x="1923" y="2121"/>
                </a:lnTo>
                <a:lnTo>
                  <a:pt x="1923" y="2153"/>
                </a:lnTo>
                <a:lnTo>
                  <a:pt x="1923" y="2157"/>
                </a:lnTo>
                <a:lnTo>
                  <a:pt x="1922" y="2158"/>
                </a:lnTo>
                <a:lnTo>
                  <a:pt x="1919" y="2159"/>
                </a:lnTo>
                <a:lnTo>
                  <a:pt x="1917" y="2159"/>
                </a:lnTo>
                <a:lnTo>
                  <a:pt x="1870" y="2159"/>
                </a:lnTo>
                <a:lnTo>
                  <a:pt x="1870" y="2194"/>
                </a:lnTo>
                <a:lnTo>
                  <a:pt x="1941" y="2194"/>
                </a:lnTo>
                <a:lnTo>
                  <a:pt x="1947" y="2194"/>
                </a:lnTo>
                <a:lnTo>
                  <a:pt x="1953" y="2192"/>
                </a:lnTo>
                <a:lnTo>
                  <a:pt x="1958" y="2191"/>
                </a:lnTo>
                <a:lnTo>
                  <a:pt x="1961" y="2188"/>
                </a:lnTo>
                <a:lnTo>
                  <a:pt x="1963" y="2185"/>
                </a:lnTo>
                <a:lnTo>
                  <a:pt x="1965" y="2181"/>
                </a:lnTo>
                <a:lnTo>
                  <a:pt x="1967" y="2176"/>
                </a:lnTo>
                <a:lnTo>
                  <a:pt x="1967" y="2170"/>
                </a:lnTo>
                <a:lnTo>
                  <a:pt x="1967" y="2084"/>
                </a:lnTo>
                <a:lnTo>
                  <a:pt x="1792" y="2084"/>
                </a:lnTo>
                <a:close/>
                <a:moveTo>
                  <a:pt x="1716" y="2172"/>
                </a:moveTo>
                <a:lnTo>
                  <a:pt x="1719" y="2177"/>
                </a:lnTo>
                <a:lnTo>
                  <a:pt x="1724" y="2180"/>
                </a:lnTo>
                <a:lnTo>
                  <a:pt x="1729" y="2182"/>
                </a:lnTo>
                <a:lnTo>
                  <a:pt x="1737" y="2182"/>
                </a:lnTo>
                <a:lnTo>
                  <a:pt x="1777" y="2182"/>
                </a:lnTo>
                <a:lnTo>
                  <a:pt x="1777" y="2150"/>
                </a:lnTo>
                <a:lnTo>
                  <a:pt x="1752" y="2150"/>
                </a:lnTo>
                <a:lnTo>
                  <a:pt x="1747" y="2148"/>
                </a:lnTo>
                <a:lnTo>
                  <a:pt x="1742" y="2143"/>
                </a:lnTo>
                <a:lnTo>
                  <a:pt x="1736" y="2142"/>
                </a:lnTo>
                <a:lnTo>
                  <a:pt x="1694" y="2142"/>
                </a:lnTo>
                <a:lnTo>
                  <a:pt x="1716" y="2172"/>
                </a:lnTo>
                <a:close/>
                <a:moveTo>
                  <a:pt x="1694" y="2240"/>
                </a:moveTo>
                <a:lnTo>
                  <a:pt x="1694" y="2271"/>
                </a:lnTo>
                <a:lnTo>
                  <a:pt x="1723" y="2271"/>
                </a:lnTo>
                <a:lnTo>
                  <a:pt x="1729" y="2271"/>
                </a:lnTo>
                <a:lnTo>
                  <a:pt x="1735" y="2271"/>
                </a:lnTo>
                <a:lnTo>
                  <a:pt x="1739" y="2270"/>
                </a:lnTo>
                <a:lnTo>
                  <a:pt x="1744" y="2269"/>
                </a:lnTo>
                <a:lnTo>
                  <a:pt x="1747" y="2266"/>
                </a:lnTo>
                <a:lnTo>
                  <a:pt x="1750" y="2263"/>
                </a:lnTo>
                <a:lnTo>
                  <a:pt x="1751" y="2261"/>
                </a:lnTo>
                <a:lnTo>
                  <a:pt x="1752" y="2256"/>
                </a:lnTo>
                <a:lnTo>
                  <a:pt x="1773" y="2194"/>
                </a:lnTo>
                <a:lnTo>
                  <a:pt x="1732" y="2194"/>
                </a:lnTo>
                <a:lnTo>
                  <a:pt x="1719" y="2232"/>
                </a:lnTo>
                <a:lnTo>
                  <a:pt x="1718" y="2236"/>
                </a:lnTo>
                <a:lnTo>
                  <a:pt x="1717" y="2238"/>
                </a:lnTo>
                <a:lnTo>
                  <a:pt x="1715" y="2240"/>
                </a:lnTo>
                <a:lnTo>
                  <a:pt x="1711" y="2240"/>
                </a:lnTo>
                <a:lnTo>
                  <a:pt x="1694" y="2240"/>
                </a:lnTo>
                <a:close/>
                <a:moveTo>
                  <a:pt x="1987" y="2430"/>
                </a:moveTo>
                <a:lnTo>
                  <a:pt x="2014" y="2491"/>
                </a:lnTo>
                <a:lnTo>
                  <a:pt x="2079" y="2497"/>
                </a:lnTo>
                <a:lnTo>
                  <a:pt x="2029" y="2541"/>
                </a:lnTo>
                <a:lnTo>
                  <a:pt x="2044" y="2605"/>
                </a:lnTo>
                <a:lnTo>
                  <a:pt x="1987" y="2572"/>
                </a:lnTo>
                <a:lnTo>
                  <a:pt x="1929" y="2605"/>
                </a:lnTo>
                <a:lnTo>
                  <a:pt x="1943" y="2541"/>
                </a:lnTo>
                <a:lnTo>
                  <a:pt x="1895" y="2497"/>
                </a:lnTo>
                <a:lnTo>
                  <a:pt x="1960" y="2491"/>
                </a:lnTo>
                <a:lnTo>
                  <a:pt x="1987" y="2430"/>
                </a:lnTo>
                <a:close/>
                <a:moveTo>
                  <a:pt x="2015" y="52"/>
                </a:moveTo>
                <a:lnTo>
                  <a:pt x="1977" y="53"/>
                </a:lnTo>
                <a:lnTo>
                  <a:pt x="1940" y="52"/>
                </a:lnTo>
                <a:lnTo>
                  <a:pt x="1941" y="84"/>
                </a:lnTo>
                <a:lnTo>
                  <a:pt x="1944" y="309"/>
                </a:lnTo>
                <a:lnTo>
                  <a:pt x="1911" y="310"/>
                </a:lnTo>
                <a:lnTo>
                  <a:pt x="1902" y="142"/>
                </a:lnTo>
                <a:lnTo>
                  <a:pt x="1839" y="155"/>
                </a:lnTo>
                <a:lnTo>
                  <a:pt x="1865" y="321"/>
                </a:lnTo>
                <a:lnTo>
                  <a:pt x="1832" y="326"/>
                </a:lnTo>
                <a:lnTo>
                  <a:pt x="1756" y="94"/>
                </a:lnTo>
                <a:lnTo>
                  <a:pt x="1699" y="114"/>
                </a:lnTo>
                <a:lnTo>
                  <a:pt x="1783" y="342"/>
                </a:lnTo>
                <a:lnTo>
                  <a:pt x="1753" y="354"/>
                </a:lnTo>
                <a:lnTo>
                  <a:pt x="1679" y="217"/>
                </a:lnTo>
                <a:lnTo>
                  <a:pt x="1622" y="249"/>
                </a:lnTo>
                <a:lnTo>
                  <a:pt x="1712" y="377"/>
                </a:lnTo>
                <a:lnTo>
                  <a:pt x="1680" y="399"/>
                </a:lnTo>
                <a:lnTo>
                  <a:pt x="1502" y="221"/>
                </a:lnTo>
                <a:lnTo>
                  <a:pt x="1459" y="272"/>
                </a:lnTo>
                <a:lnTo>
                  <a:pt x="1640" y="428"/>
                </a:lnTo>
                <a:lnTo>
                  <a:pt x="1610" y="455"/>
                </a:lnTo>
                <a:lnTo>
                  <a:pt x="1479" y="363"/>
                </a:lnTo>
                <a:lnTo>
                  <a:pt x="1446" y="419"/>
                </a:lnTo>
                <a:lnTo>
                  <a:pt x="1576" y="491"/>
                </a:lnTo>
                <a:lnTo>
                  <a:pt x="1554" y="527"/>
                </a:lnTo>
                <a:lnTo>
                  <a:pt x="1303" y="436"/>
                </a:lnTo>
                <a:lnTo>
                  <a:pt x="1281" y="493"/>
                </a:lnTo>
                <a:lnTo>
                  <a:pt x="1536" y="563"/>
                </a:lnTo>
                <a:lnTo>
                  <a:pt x="1513" y="605"/>
                </a:lnTo>
                <a:lnTo>
                  <a:pt x="1329" y="583"/>
                </a:lnTo>
                <a:lnTo>
                  <a:pt x="1329" y="634"/>
                </a:lnTo>
                <a:lnTo>
                  <a:pt x="1498" y="652"/>
                </a:lnTo>
                <a:lnTo>
                  <a:pt x="1484" y="689"/>
                </a:lnTo>
                <a:lnTo>
                  <a:pt x="1206" y="689"/>
                </a:lnTo>
                <a:lnTo>
                  <a:pt x="1203" y="751"/>
                </a:lnTo>
                <a:lnTo>
                  <a:pt x="1473" y="751"/>
                </a:lnTo>
                <a:lnTo>
                  <a:pt x="1462" y="798"/>
                </a:lnTo>
                <a:lnTo>
                  <a:pt x="1477" y="798"/>
                </a:lnTo>
                <a:lnTo>
                  <a:pt x="1468" y="799"/>
                </a:lnTo>
                <a:lnTo>
                  <a:pt x="1462" y="803"/>
                </a:lnTo>
                <a:lnTo>
                  <a:pt x="1454" y="806"/>
                </a:lnTo>
                <a:lnTo>
                  <a:pt x="1448" y="812"/>
                </a:lnTo>
                <a:lnTo>
                  <a:pt x="1443" y="817"/>
                </a:lnTo>
                <a:lnTo>
                  <a:pt x="1439" y="824"/>
                </a:lnTo>
                <a:lnTo>
                  <a:pt x="1436" y="832"/>
                </a:lnTo>
                <a:lnTo>
                  <a:pt x="1435" y="841"/>
                </a:lnTo>
                <a:lnTo>
                  <a:pt x="1437" y="846"/>
                </a:lnTo>
                <a:lnTo>
                  <a:pt x="1444" y="859"/>
                </a:lnTo>
                <a:lnTo>
                  <a:pt x="1449" y="864"/>
                </a:lnTo>
                <a:lnTo>
                  <a:pt x="1456" y="870"/>
                </a:lnTo>
                <a:lnTo>
                  <a:pt x="1461" y="872"/>
                </a:lnTo>
                <a:lnTo>
                  <a:pt x="1465" y="873"/>
                </a:lnTo>
                <a:lnTo>
                  <a:pt x="1471" y="874"/>
                </a:lnTo>
                <a:lnTo>
                  <a:pt x="1477" y="874"/>
                </a:lnTo>
                <a:lnTo>
                  <a:pt x="1488" y="874"/>
                </a:lnTo>
                <a:lnTo>
                  <a:pt x="1494" y="875"/>
                </a:lnTo>
                <a:lnTo>
                  <a:pt x="1498" y="877"/>
                </a:lnTo>
                <a:lnTo>
                  <a:pt x="1499" y="880"/>
                </a:lnTo>
                <a:lnTo>
                  <a:pt x="1498" y="882"/>
                </a:lnTo>
                <a:lnTo>
                  <a:pt x="1495" y="886"/>
                </a:lnTo>
                <a:lnTo>
                  <a:pt x="1493" y="888"/>
                </a:lnTo>
                <a:lnTo>
                  <a:pt x="1490" y="890"/>
                </a:lnTo>
                <a:lnTo>
                  <a:pt x="1486" y="892"/>
                </a:lnTo>
                <a:lnTo>
                  <a:pt x="1481" y="896"/>
                </a:lnTo>
                <a:lnTo>
                  <a:pt x="1474" y="899"/>
                </a:lnTo>
                <a:lnTo>
                  <a:pt x="1465" y="901"/>
                </a:lnTo>
                <a:lnTo>
                  <a:pt x="1461" y="902"/>
                </a:lnTo>
                <a:lnTo>
                  <a:pt x="1456" y="902"/>
                </a:lnTo>
                <a:lnTo>
                  <a:pt x="1452" y="901"/>
                </a:lnTo>
                <a:lnTo>
                  <a:pt x="1446" y="900"/>
                </a:lnTo>
                <a:lnTo>
                  <a:pt x="1441" y="899"/>
                </a:lnTo>
                <a:lnTo>
                  <a:pt x="1436" y="896"/>
                </a:lnTo>
                <a:lnTo>
                  <a:pt x="1430" y="892"/>
                </a:lnTo>
                <a:lnTo>
                  <a:pt x="1426" y="888"/>
                </a:lnTo>
                <a:lnTo>
                  <a:pt x="1404" y="857"/>
                </a:lnTo>
                <a:lnTo>
                  <a:pt x="1376" y="820"/>
                </a:lnTo>
                <a:lnTo>
                  <a:pt x="1367" y="813"/>
                </a:lnTo>
                <a:lnTo>
                  <a:pt x="1358" y="804"/>
                </a:lnTo>
                <a:lnTo>
                  <a:pt x="1348" y="797"/>
                </a:lnTo>
                <a:lnTo>
                  <a:pt x="1337" y="790"/>
                </a:lnTo>
                <a:lnTo>
                  <a:pt x="1323" y="786"/>
                </a:lnTo>
                <a:lnTo>
                  <a:pt x="1310" y="782"/>
                </a:lnTo>
                <a:lnTo>
                  <a:pt x="1295" y="780"/>
                </a:lnTo>
                <a:lnTo>
                  <a:pt x="1278" y="781"/>
                </a:lnTo>
                <a:lnTo>
                  <a:pt x="1271" y="781"/>
                </a:lnTo>
                <a:lnTo>
                  <a:pt x="1262" y="784"/>
                </a:lnTo>
                <a:lnTo>
                  <a:pt x="1254" y="786"/>
                </a:lnTo>
                <a:lnTo>
                  <a:pt x="1246" y="788"/>
                </a:lnTo>
                <a:lnTo>
                  <a:pt x="1229" y="795"/>
                </a:lnTo>
                <a:lnTo>
                  <a:pt x="1214" y="803"/>
                </a:lnTo>
                <a:lnTo>
                  <a:pt x="1200" y="814"/>
                </a:lnTo>
                <a:lnTo>
                  <a:pt x="1187" y="825"/>
                </a:lnTo>
                <a:lnTo>
                  <a:pt x="1175" y="838"/>
                </a:lnTo>
                <a:lnTo>
                  <a:pt x="1164" y="854"/>
                </a:lnTo>
                <a:lnTo>
                  <a:pt x="1155" y="870"/>
                </a:lnTo>
                <a:lnTo>
                  <a:pt x="1147" y="887"/>
                </a:lnTo>
                <a:lnTo>
                  <a:pt x="1140" y="905"/>
                </a:lnTo>
                <a:lnTo>
                  <a:pt x="1136" y="924"/>
                </a:lnTo>
                <a:lnTo>
                  <a:pt x="1132" y="943"/>
                </a:lnTo>
                <a:lnTo>
                  <a:pt x="1131" y="963"/>
                </a:lnTo>
                <a:lnTo>
                  <a:pt x="1132" y="983"/>
                </a:lnTo>
                <a:lnTo>
                  <a:pt x="1136" y="1003"/>
                </a:lnTo>
                <a:lnTo>
                  <a:pt x="1130" y="1003"/>
                </a:lnTo>
                <a:lnTo>
                  <a:pt x="1112" y="1002"/>
                </a:lnTo>
                <a:lnTo>
                  <a:pt x="1101" y="1001"/>
                </a:lnTo>
                <a:lnTo>
                  <a:pt x="1087" y="999"/>
                </a:lnTo>
                <a:lnTo>
                  <a:pt x="1074" y="996"/>
                </a:lnTo>
                <a:lnTo>
                  <a:pt x="1060" y="993"/>
                </a:lnTo>
                <a:lnTo>
                  <a:pt x="1046" y="989"/>
                </a:lnTo>
                <a:lnTo>
                  <a:pt x="1032" y="983"/>
                </a:lnTo>
                <a:lnTo>
                  <a:pt x="1020" y="976"/>
                </a:lnTo>
                <a:lnTo>
                  <a:pt x="1009" y="967"/>
                </a:lnTo>
                <a:lnTo>
                  <a:pt x="1003" y="963"/>
                </a:lnTo>
                <a:lnTo>
                  <a:pt x="998" y="957"/>
                </a:lnTo>
                <a:lnTo>
                  <a:pt x="995" y="952"/>
                </a:lnTo>
                <a:lnTo>
                  <a:pt x="992" y="946"/>
                </a:lnTo>
                <a:lnTo>
                  <a:pt x="989" y="939"/>
                </a:lnTo>
                <a:lnTo>
                  <a:pt x="987" y="931"/>
                </a:lnTo>
                <a:lnTo>
                  <a:pt x="987" y="925"/>
                </a:lnTo>
                <a:lnTo>
                  <a:pt x="987" y="916"/>
                </a:lnTo>
                <a:lnTo>
                  <a:pt x="988" y="912"/>
                </a:lnTo>
                <a:lnTo>
                  <a:pt x="992" y="903"/>
                </a:lnTo>
                <a:lnTo>
                  <a:pt x="997" y="891"/>
                </a:lnTo>
                <a:lnTo>
                  <a:pt x="1006" y="877"/>
                </a:lnTo>
                <a:lnTo>
                  <a:pt x="1012" y="870"/>
                </a:lnTo>
                <a:lnTo>
                  <a:pt x="1019" y="864"/>
                </a:lnTo>
                <a:lnTo>
                  <a:pt x="1025" y="859"/>
                </a:lnTo>
                <a:lnTo>
                  <a:pt x="1033" y="854"/>
                </a:lnTo>
                <a:lnTo>
                  <a:pt x="1041" y="852"/>
                </a:lnTo>
                <a:lnTo>
                  <a:pt x="1050" y="851"/>
                </a:lnTo>
                <a:lnTo>
                  <a:pt x="1060" y="851"/>
                </a:lnTo>
                <a:lnTo>
                  <a:pt x="1072" y="854"/>
                </a:lnTo>
                <a:lnTo>
                  <a:pt x="1073" y="854"/>
                </a:lnTo>
                <a:lnTo>
                  <a:pt x="1072" y="856"/>
                </a:lnTo>
                <a:lnTo>
                  <a:pt x="1067" y="863"/>
                </a:lnTo>
                <a:lnTo>
                  <a:pt x="1054" y="874"/>
                </a:lnTo>
                <a:lnTo>
                  <a:pt x="1045" y="882"/>
                </a:lnTo>
                <a:lnTo>
                  <a:pt x="1036" y="891"/>
                </a:lnTo>
                <a:lnTo>
                  <a:pt x="1032" y="896"/>
                </a:lnTo>
                <a:lnTo>
                  <a:pt x="1029" y="900"/>
                </a:lnTo>
                <a:lnTo>
                  <a:pt x="1027" y="906"/>
                </a:lnTo>
                <a:lnTo>
                  <a:pt x="1025" y="910"/>
                </a:lnTo>
                <a:lnTo>
                  <a:pt x="1024" y="916"/>
                </a:lnTo>
                <a:lnTo>
                  <a:pt x="1025" y="920"/>
                </a:lnTo>
                <a:lnTo>
                  <a:pt x="1028" y="926"/>
                </a:lnTo>
                <a:lnTo>
                  <a:pt x="1031" y="930"/>
                </a:lnTo>
                <a:lnTo>
                  <a:pt x="1037" y="935"/>
                </a:lnTo>
                <a:lnTo>
                  <a:pt x="1045" y="940"/>
                </a:lnTo>
                <a:lnTo>
                  <a:pt x="1054" y="945"/>
                </a:lnTo>
                <a:lnTo>
                  <a:pt x="1065" y="949"/>
                </a:lnTo>
                <a:lnTo>
                  <a:pt x="1068" y="949"/>
                </a:lnTo>
                <a:lnTo>
                  <a:pt x="1075" y="949"/>
                </a:lnTo>
                <a:lnTo>
                  <a:pt x="1081" y="948"/>
                </a:lnTo>
                <a:lnTo>
                  <a:pt x="1086" y="947"/>
                </a:lnTo>
                <a:lnTo>
                  <a:pt x="1093" y="945"/>
                </a:lnTo>
                <a:lnTo>
                  <a:pt x="1100" y="942"/>
                </a:lnTo>
                <a:lnTo>
                  <a:pt x="1106" y="937"/>
                </a:lnTo>
                <a:lnTo>
                  <a:pt x="1113" y="931"/>
                </a:lnTo>
                <a:lnTo>
                  <a:pt x="1119" y="925"/>
                </a:lnTo>
                <a:lnTo>
                  <a:pt x="1125" y="917"/>
                </a:lnTo>
                <a:lnTo>
                  <a:pt x="1131" y="907"/>
                </a:lnTo>
                <a:lnTo>
                  <a:pt x="1136" y="894"/>
                </a:lnTo>
                <a:lnTo>
                  <a:pt x="1140" y="881"/>
                </a:lnTo>
                <a:lnTo>
                  <a:pt x="1142" y="865"/>
                </a:lnTo>
                <a:lnTo>
                  <a:pt x="1143" y="854"/>
                </a:lnTo>
                <a:lnTo>
                  <a:pt x="1142" y="843"/>
                </a:lnTo>
                <a:lnTo>
                  <a:pt x="1140" y="834"/>
                </a:lnTo>
                <a:lnTo>
                  <a:pt x="1137" y="825"/>
                </a:lnTo>
                <a:lnTo>
                  <a:pt x="1132" y="817"/>
                </a:lnTo>
                <a:lnTo>
                  <a:pt x="1127" y="810"/>
                </a:lnTo>
                <a:lnTo>
                  <a:pt x="1121" y="805"/>
                </a:lnTo>
                <a:lnTo>
                  <a:pt x="1114" y="800"/>
                </a:lnTo>
                <a:lnTo>
                  <a:pt x="1101" y="792"/>
                </a:lnTo>
                <a:lnTo>
                  <a:pt x="1088" y="787"/>
                </a:lnTo>
                <a:lnTo>
                  <a:pt x="1078" y="784"/>
                </a:lnTo>
                <a:lnTo>
                  <a:pt x="1072" y="784"/>
                </a:lnTo>
                <a:lnTo>
                  <a:pt x="1065" y="784"/>
                </a:lnTo>
                <a:lnTo>
                  <a:pt x="1052" y="785"/>
                </a:lnTo>
                <a:lnTo>
                  <a:pt x="1046" y="787"/>
                </a:lnTo>
                <a:lnTo>
                  <a:pt x="1038" y="789"/>
                </a:lnTo>
                <a:lnTo>
                  <a:pt x="1029" y="792"/>
                </a:lnTo>
                <a:lnTo>
                  <a:pt x="1020" y="797"/>
                </a:lnTo>
                <a:lnTo>
                  <a:pt x="1011" y="804"/>
                </a:lnTo>
                <a:lnTo>
                  <a:pt x="1002" y="810"/>
                </a:lnTo>
                <a:lnTo>
                  <a:pt x="992" y="819"/>
                </a:lnTo>
                <a:lnTo>
                  <a:pt x="983" y="831"/>
                </a:lnTo>
                <a:lnTo>
                  <a:pt x="974" y="844"/>
                </a:lnTo>
                <a:lnTo>
                  <a:pt x="965" y="859"/>
                </a:lnTo>
                <a:lnTo>
                  <a:pt x="957" y="877"/>
                </a:lnTo>
                <a:lnTo>
                  <a:pt x="949" y="897"/>
                </a:lnTo>
                <a:lnTo>
                  <a:pt x="943" y="897"/>
                </a:lnTo>
                <a:lnTo>
                  <a:pt x="933" y="896"/>
                </a:lnTo>
                <a:lnTo>
                  <a:pt x="931" y="894"/>
                </a:lnTo>
                <a:lnTo>
                  <a:pt x="930" y="892"/>
                </a:lnTo>
                <a:lnTo>
                  <a:pt x="928" y="890"/>
                </a:lnTo>
                <a:lnTo>
                  <a:pt x="928" y="887"/>
                </a:lnTo>
                <a:lnTo>
                  <a:pt x="928" y="883"/>
                </a:lnTo>
                <a:lnTo>
                  <a:pt x="929" y="879"/>
                </a:lnTo>
                <a:lnTo>
                  <a:pt x="930" y="873"/>
                </a:lnTo>
                <a:lnTo>
                  <a:pt x="933" y="868"/>
                </a:lnTo>
                <a:lnTo>
                  <a:pt x="948" y="844"/>
                </a:lnTo>
                <a:lnTo>
                  <a:pt x="960" y="828"/>
                </a:lnTo>
                <a:lnTo>
                  <a:pt x="968" y="819"/>
                </a:lnTo>
                <a:lnTo>
                  <a:pt x="971" y="816"/>
                </a:lnTo>
                <a:lnTo>
                  <a:pt x="970" y="816"/>
                </a:lnTo>
                <a:lnTo>
                  <a:pt x="966" y="815"/>
                </a:lnTo>
                <a:lnTo>
                  <a:pt x="959" y="814"/>
                </a:lnTo>
                <a:lnTo>
                  <a:pt x="949" y="814"/>
                </a:lnTo>
                <a:lnTo>
                  <a:pt x="944" y="815"/>
                </a:lnTo>
                <a:lnTo>
                  <a:pt x="938" y="816"/>
                </a:lnTo>
                <a:lnTo>
                  <a:pt x="931" y="818"/>
                </a:lnTo>
                <a:lnTo>
                  <a:pt x="924" y="822"/>
                </a:lnTo>
                <a:lnTo>
                  <a:pt x="916" y="826"/>
                </a:lnTo>
                <a:lnTo>
                  <a:pt x="908" y="832"/>
                </a:lnTo>
                <a:lnTo>
                  <a:pt x="900" y="840"/>
                </a:lnTo>
                <a:lnTo>
                  <a:pt x="891" y="847"/>
                </a:lnTo>
                <a:lnTo>
                  <a:pt x="856" y="880"/>
                </a:lnTo>
                <a:lnTo>
                  <a:pt x="828" y="905"/>
                </a:lnTo>
                <a:lnTo>
                  <a:pt x="815" y="915"/>
                </a:lnTo>
                <a:lnTo>
                  <a:pt x="807" y="925"/>
                </a:lnTo>
                <a:lnTo>
                  <a:pt x="804" y="929"/>
                </a:lnTo>
                <a:lnTo>
                  <a:pt x="802" y="934"/>
                </a:lnTo>
                <a:lnTo>
                  <a:pt x="801" y="938"/>
                </a:lnTo>
                <a:lnTo>
                  <a:pt x="799" y="943"/>
                </a:lnTo>
                <a:lnTo>
                  <a:pt x="801" y="952"/>
                </a:lnTo>
                <a:lnTo>
                  <a:pt x="803" y="957"/>
                </a:lnTo>
                <a:lnTo>
                  <a:pt x="805" y="962"/>
                </a:lnTo>
                <a:lnTo>
                  <a:pt x="810" y="964"/>
                </a:lnTo>
                <a:lnTo>
                  <a:pt x="815" y="964"/>
                </a:lnTo>
                <a:lnTo>
                  <a:pt x="821" y="963"/>
                </a:lnTo>
                <a:lnTo>
                  <a:pt x="826" y="961"/>
                </a:lnTo>
                <a:lnTo>
                  <a:pt x="833" y="956"/>
                </a:lnTo>
                <a:lnTo>
                  <a:pt x="847" y="945"/>
                </a:lnTo>
                <a:lnTo>
                  <a:pt x="860" y="933"/>
                </a:lnTo>
                <a:lnTo>
                  <a:pt x="868" y="927"/>
                </a:lnTo>
                <a:lnTo>
                  <a:pt x="875" y="924"/>
                </a:lnTo>
                <a:lnTo>
                  <a:pt x="879" y="922"/>
                </a:lnTo>
                <a:lnTo>
                  <a:pt x="883" y="921"/>
                </a:lnTo>
                <a:lnTo>
                  <a:pt x="887" y="922"/>
                </a:lnTo>
                <a:lnTo>
                  <a:pt x="891" y="922"/>
                </a:lnTo>
                <a:lnTo>
                  <a:pt x="898" y="926"/>
                </a:lnTo>
                <a:lnTo>
                  <a:pt x="903" y="928"/>
                </a:lnTo>
                <a:lnTo>
                  <a:pt x="906" y="930"/>
                </a:lnTo>
                <a:lnTo>
                  <a:pt x="908" y="934"/>
                </a:lnTo>
                <a:lnTo>
                  <a:pt x="910" y="937"/>
                </a:lnTo>
                <a:lnTo>
                  <a:pt x="908" y="938"/>
                </a:lnTo>
                <a:lnTo>
                  <a:pt x="903" y="942"/>
                </a:lnTo>
                <a:lnTo>
                  <a:pt x="889" y="949"/>
                </a:lnTo>
                <a:lnTo>
                  <a:pt x="880" y="955"/>
                </a:lnTo>
                <a:lnTo>
                  <a:pt x="870" y="963"/>
                </a:lnTo>
                <a:lnTo>
                  <a:pt x="860" y="971"/>
                </a:lnTo>
                <a:lnTo>
                  <a:pt x="849" y="981"/>
                </a:lnTo>
                <a:lnTo>
                  <a:pt x="840" y="991"/>
                </a:lnTo>
                <a:lnTo>
                  <a:pt x="830" y="1003"/>
                </a:lnTo>
                <a:lnTo>
                  <a:pt x="823" y="1016"/>
                </a:lnTo>
                <a:lnTo>
                  <a:pt x="816" y="1029"/>
                </a:lnTo>
                <a:lnTo>
                  <a:pt x="815" y="1037"/>
                </a:lnTo>
                <a:lnTo>
                  <a:pt x="813" y="1045"/>
                </a:lnTo>
                <a:lnTo>
                  <a:pt x="812" y="1051"/>
                </a:lnTo>
                <a:lnTo>
                  <a:pt x="812" y="1060"/>
                </a:lnTo>
                <a:lnTo>
                  <a:pt x="813" y="1068"/>
                </a:lnTo>
                <a:lnTo>
                  <a:pt x="814" y="1076"/>
                </a:lnTo>
                <a:lnTo>
                  <a:pt x="816" y="1085"/>
                </a:lnTo>
                <a:lnTo>
                  <a:pt x="820" y="1094"/>
                </a:lnTo>
                <a:lnTo>
                  <a:pt x="823" y="1097"/>
                </a:lnTo>
                <a:lnTo>
                  <a:pt x="831" y="1107"/>
                </a:lnTo>
                <a:lnTo>
                  <a:pt x="837" y="1113"/>
                </a:lnTo>
                <a:lnTo>
                  <a:pt x="843" y="1119"/>
                </a:lnTo>
                <a:lnTo>
                  <a:pt x="852" y="1123"/>
                </a:lnTo>
                <a:lnTo>
                  <a:pt x="861" y="1128"/>
                </a:lnTo>
                <a:lnTo>
                  <a:pt x="873" y="1131"/>
                </a:lnTo>
                <a:lnTo>
                  <a:pt x="884" y="1132"/>
                </a:lnTo>
                <a:lnTo>
                  <a:pt x="891" y="1132"/>
                </a:lnTo>
                <a:lnTo>
                  <a:pt x="897" y="1131"/>
                </a:lnTo>
                <a:lnTo>
                  <a:pt x="904" y="1130"/>
                </a:lnTo>
                <a:lnTo>
                  <a:pt x="911" y="1128"/>
                </a:lnTo>
                <a:lnTo>
                  <a:pt x="919" y="1124"/>
                </a:lnTo>
                <a:lnTo>
                  <a:pt x="925" y="1121"/>
                </a:lnTo>
                <a:lnTo>
                  <a:pt x="933" y="1116"/>
                </a:lnTo>
                <a:lnTo>
                  <a:pt x="941" y="1111"/>
                </a:lnTo>
                <a:lnTo>
                  <a:pt x="950" y="1104"/>
                </a:lnTo>
                <a:lnTo>
                  <a:pt x="958" y="1097"/>
                </a:lnTo>
                <a:lnTo>
                  <a:pt x="967" y="1088"/>
                </a:lnTo>
                <a:lnTo>
                  <a:pt x="976" y="1078"/>
                </a:lnTo>
                <a:lnTo>
                  <a:pt x="976" y="1070"/>
                </a:lnTo>
                <a:lnTo>
                  <a:pt x="973" y="1051"/>
                </a:lnTo>
                <a:lnTo>
                  <a:pt x="970" y="1046"/>
                </a:lnTo>
                <a:lnTo>
                  <a:pt x="967" y="1040"/>
                </a:lnTo>
                <a:lnTo>
                  <a:pt x="964" y="1036"/>
                </a:lnTo>
                <a:lnTo>
                  <a:pt x="960" y="1030"/>
                </a:lnTo>
                <a:lnTo>
                  <a:pt x="955" y="1027"/>
                </a:lnTo>
                <a:lnTo>
                  <a:pt x="949" y="1023"/>
                </a:lnTo>
                <a:lnTo>
                  <a:pt x="941" y="1020"/>
                </a:lnTo>
                <a:lnTo>
                  <a:pt x="933" y="1019"/>
                </a:lnTo>
                <a:lnTo>
                  <a:pt x="925" y="1018"/>
                </a:lnTo>
                <a:lnTo>
                  <a:pt x="917" y="1018"/>
                </a:lnTo>
                <a:lnTo>
                  <a:pt x="911" y="1018"/>
                </a:lnTo>
                <a:lnTo>
                  <a:pt x="905" y="1020"/>
                </a:lnTo>
                <a:lnTo>
                  <a:pt x="901" y="1021"/>
                </a:lnTo>
                <a:lnTo>
                  <a:pt x="896" y="1023"/>
                </a:lnTo>
                <a:lnTo>
                  <a:pt x="893" y="1027"/>
                </a:lnTo>
                <a:lnTo>
                  <a:pt x="891" y="1030"/>
                </a:lnTo>
                <a:lnTo>
                  <a:pt x="886" y="1036"/>
                </a:lnTo>
                <a:lnTo>
                  <a:pt x="884" y="1042"/>
                </a:lnTo>
                <a:lnTo>
                  <a:pt x="883" y="1049"/>
                </a:lnTo>
                <a:lnTo>
                  <a:pt x="883" y="1054"/>
                </a:lnTo>
                <a:lnTo>
                  <a:pt x="882" y="1056"/>
                </a:lnTo>
                <a:lnTo>
                  <a:pt x="879" y="1057"/>
                </a:lnTo>
                <a:lnTo>
                  <a:pt x="878" y="1056"/>
                </a:lnTo>
                <a:lnTo>
                  <a:pt x="877" y="1054"/>
                </a:lnTo>
                <a:lnTo>
                  <a:pt x="876" y="1050"/>
                </a:lnTo>
                <a:lnTo>
                  <a:pt x="875" y="1046"/>
                </a:lnTo>
                <a:lnTo>
                  <a:pt x="874" y="1041"/>
                </a:lnTo>
                <a:lnTo>
                  <a:pt x="874" y="1036"/>
                </a:lnTo>
                <a:lnTo>
                  <a:pt x="875" y="1029"/>
                </a:lnTo>
                <a:lnTo>
                  <a:pt x="876" y="1023"/>
                </a:lnTo>
                <a:lnTo>
                  <a:pt x="879" y="1017"/>
                </a:lnTo>
                <a:lnTo>
                  <a:pt x="884" y="1011"/>
                </a:lnTo>
                <a:lnTo>
                  <a:pt x="889" y="1004"/>
                </a:lnTo>
                <a:lnTo>
                  <a:pt x="896" y="1000"/>
                </a:lnTo>
                <a:lnTo>
                  <a:pt x="905" y="995"/>
                </a:lnTo>
                <a:lnTo>
                  <a:pt x="915" y="992"/>
                </a:lnTo>
                <a:lnTo>
                  <a:pt x="919" y="991"/>
                </a:lnTo>
                <a:lnTo>
                  <a:pt x="925" y="989"/>
                </a:lnTo>
                <a:lnTo>
                  <a:pt x="931" y="989"/>
                </a:lnTo>
                <a:lnTo>
                  <a:pt x="938" y="988"/>
                </a:lnTo>
                <a:lnTo>
                  <a:pt x="944" y="989"/>
                </a:lnTo>
                <a:lnTo>
                  <a:pt x="951" y="990"/>
                </a:lnTo>
                <a:lnTo>
                  <a:pt x="959" y="992"/>
                </a:lnTo>
                <a:lnTo>
                  <a:pt x="967" y="996"/>
                </a:lnTo>
                <a:lnTo>
                  <a:pt x="976" y="1001"/>
                </a:lnTo>
                <a:lnTo>
                  <a:pt x="984" y="1009"/>
                </a:lnTo>
                <a:lnTo>
                  <a:pt x="993" y="1018"/>
                </a:lnTo>
                <a:lnTo>
                  <a:pt x="1001" y="1030"/>
                </a:lnTo>
                <a:lnTo>
                  <a:pt x="1009" y="1044"/>
                </a:lnTo>
                <a:lnTo>
                  <a:pt x="1015" y="1060"/>
                </a:lnTo>
                <a:lnTo>
                  <a:pt x="1022" y="1119"/>
                </a:lnTo>
                <a:lnTo>
                  <a:pt x="1013" y="1118"/>
                </a:lnTo>
                <a:lnTo>
                  <a:pt x="989" y="1119"/>
                </a:lnTo>
                <a:lnTo>
                  <a:pt x="973" y="1120"/>
                </a:lnTo>
                <a:lnTo>
                  <a:pt x="955" y="1121"/>
                </a:lnTo>
                <a:lnTo>
                  <a:pt x="935" y="1124"/>
                </a:lnTo>
                <a:lnTo>
                  <a:pt x="916" y="1129"/>
                </a:lnTo>
                <a:lnTo>
                  <a:pt x="897" y="1134"/>
                </a:lnTo>
                <a:lnTo>
                  <a:pt x="878" y="1142"/>
                </a:lnTo>
                <a:lnTo>
                  <a:pt x="869" y="1147"/>
                </a:lnTo>
                <a:lnTo>
                  <a:pt x="860" y="1151"/>
                </a:lnTo>
                <a:lnTo>
                  <a:pt x="852" y="1157"/>
                </a:lnTo>
                <a:lnTo>
                  <a:pt x="844" y="1163"/>
                </a:lnTo>
                <a:lnTo>
                  <a:pt x="838" y="1170"/>
                </a:lnTo>
                <a:lnTo>
                  <a:pt x="832" y="1178"/>
                </a:lnTo>
                <a:lnTo>
                  <a:pt x="826" y="1186"/>
                </a:lnTo>
                <a:lnTo>
                  <a:pt x="822" y="1195"/>
                </a:lnTo>
                <a:lnTo>
                  <a:pt x="819" y="1205"/>
                </a:lnTo>
                <a:lnTo>
                  <a:pt x="816" y="1215"/>
                </a:lnTo>
                <a:lnTo>
                  <a:pt x="815" y="1226"/>
                </a:lnTo>
                <a:lnTo>
                  <a:pt x="815" y="1239"/>
                </a:lnTo>
                <a:lnTo>
                  <a:pt x="817" y="1261"/>
                </a:lnTo>
                <a:lnTo>
                  <a:pt x="820" y="1281"/>
                </a:lnTo>
                <a:lnTo>
                  <a:pt x="823" y="1298"/>
                </a:lnTo>
                <a:lnTo>
                  <a:pt x="828" y="1313"/>
                </a:lnTo>
                <a:lnTo>
                  <a:pt x="833" y="1324"/>
                </a:lnTo>
                <a:lnTo>
                  <a:pt x="839" y="1333"/>
                </a:lnTo>
                <a:lnTo>
                  <a:pt x="844" y="1341"/>
                </a:lnTo>
                <a:lnTo>
                  <a:pt x="851" y="1346"/>
                </a:lnTo>
                <a:lnTo>
                  <a:pt x="857" y="1351"/>
                </a:lnTo>
                <a:lnTo>
                  <a:pt x="864" y="1354"/>
                </a:lnTo>
                <a:lnTo>
                  <a:pt x="870" y="1356"/>
                </a:lnTo>
                <a:lnTo>
                  <a:pt x="876" y="1357"/>
                </a:lnTo>
                <a:lnTo>
                  <a:pt x="888" y="1360"/>
                </a:lnTo>
                <a:lnTo>
                  <a:pt x="897" y="1363"/>
                </a:lnTo>
                <a:lnTo>
                  <a:pt x="900" y="1365"/>
                </a:lnTo>
                <a:lnTo>
                  <a:pt x="904" y="1372"/>
                </a:lnTo>
                <a:lnTo>
                  <a:pt x="910" y="1381"/>
                </a:lnTo>
                <a:lnTo>
                  <a:pt x="914" y="1393"/>
                </a:lnTo>
                <a:lnTo>
                  <a:pt x="915" y="1400"/>
                </a:lnTo>
                <a:lnTo>
                  <a:pt x="916" y="1407"/>
                </a:lnTo>
                <a:lnTo>
                  <a:pt x="915" y="1413"/>
                </a:lnTo>
                <a:lnTo>
                  <a:pt x="914" y="1421"/>
                </a:lnTo>
                <a:lnTo>
                  <a:pt x="911" y="1428"/>
                </a:lnTo>
                <a:lnTo>
                  <a:pt x="905" y="1435"/>
                </a:lnTo>
                <a:lnTo>
                  <a:pt x="898" y="1441"/>
                </a:lnTo>
                <a:lnTo>
                  <a:pt x="888" y="1447"/>
                </a:lnTo>
                <a:lnTo>
                  <a:pt x="889" y="1445"/>
                </a:lnTo>
                <a:lnTo>
                  <a:pt x="891" y="1440"/>
                </a:lnTo>
                <a:lnTo>
                  <a:pt x="892" y="1433"/>
                </a:lnTo>
                <a:lnTo>
                  <a:pt x="891" y="1424"/>
                </a:lnTo>
                <a:lnTo>
                  <a:pt x="889" y="1419"/>
                </a:lnTo>
                <a:lnTo>
                  <a:pt x="888" y="1413"/>
                </a:lnTo>
                <a:lnTo>
                  <a:pt x="886" y="1409"/>
                </a:lnTo>
                <a:lnTo>
                  <a:pt x="883" y="1404"/>
                </a:lnTo>
                <a:lnTo>
                  <a:pt x="878" y="1399"/>
                </a:lnTo>
                <a:lnTo>
                  <a:pt x="873" y="1394"/>
                </a:lnTo>
                <a:lnTo>
                  <a:pt x="866" y="1391"/>
                </a:lnTo>
                <a:lnTo>
                  <a:pt x="858" y="1387"/>
                </a:lnTo>
                <a:lnTo>
                  <a:pt x="855" y="1388"/>
                </a:lnTo>
                <a:lnTo>
                  <a:pt x="846" y="1390"/>
                </a:lnTo>
                <a:lnTo>
                  <a:pt x="834" y="1394"/>
                </a:lnTo>
                <a:lnTo>
                  <a:pt x="821" y="1402"/>
                </a:lnTo>
                <a:lnTo>
                  <a:pt x="815" y="1407"/>
                </a:lnTo>
                <a:lnTo>
                  <a:pt x="810" y="1412"/>
                </a:lnTo>
                <a:lnTo>
                  <a:pt x="805" y="1419"/>
                </a:lnTo>
                <a:lnTo>
                  <a:pt x="802" y="1427"/>
                </a:lnTo>
                <a:lnTo>
                  <a:pt x="801" y="1437"/>
                </a:lnTo>
                <a:lnTo>
                  <a:pt x="801" y="1447"/>
                </a:lnTo>
                <a:lnTo>
                  <a:pt x="802" y="1458"/>
                </a:lnTo>
                <a:lnTo>
                  <a:pt x="806" y="1472"/>
                </a:lnTo>
                <a:lnTo>
                  <a:pt x="810" y="1474"/>
                </a:lnTo>
                <a:lnTo>
                  <a:pt x="817" y="1482"/>
                </a:lnTo>
                <a:lnTo>
                  <a:pt x="823" y="1485"/>
                </a:lnTo>
                <a:lnTo>
                  <a:pt x="830" y="1490"/>
                </a:lnTo>
                <a:lnTo>
                  <a:pt x="838" y="1494"/>
                </a:lnTo>
                <a:lnTo>
                  <a:pt x="847" y="1498"/>
                </a:lnTo>
                <a:lnTo>
                  <a:pt x="856" y="1501"/>
                </a:lnTo>
                <a:lnTo>
                  <a:pt x="867" y="1502"/>
                </a:lnTo>
                <a:lnTo>
                  <a:pt x="877" y="1502"/>
                </a:lnTo>
                <a:lnTo>
                  <a:pt x="889" y="1501"/>
                </a:lnTo>
                <a:lnTo>
                  <a:pt x="902" y="1496"/>
                </a:lnTo>
                <a:lnTo>
                  <a:pt x="914" y="1491"/>
                </a:lnTo>
                <a:lnTo>
                  <a:pt x="926" y="1482"/>
                </a:lnTo>
                <a:lnTo>
                  <a:pt x="940" y="1469"/>
                </a:lnTo>
                <a:lnTo>
                  <a:pt x="943" y="1466"/>
                </a:lnTo>
                <a:lnTo>
                  <a:pt x="952" y="1455"/>
                </a:lnTo>
                <a:lnTo>
                  <a:pt x="957" y="1447"/>
                </a:lnTo>
                <a:lnTo>
                  <a:pt x="960" y="1437"/>
                </a:lnTo>
                <a:lnTo>
                  <a:pt x="964" y="1427"/>
                </a:lnTo>
                <a:lnTo>
                  <a:pt x="965" y="1413"/>
                </a:lnTo>
                <a:lnTo>
                  <a:pt x="970" y="1418"/>
                </a:lnTo>
                <a:lnTo>
                  <a:pt x="983" y="1430"/>
                </a:lnTo>
                <a:lnTo>
                  <a:pt x="991" y="1439"/>
                </a:lnTo>
                <a:lnTo>
                  <a:pt x="998" y="1449"/>
                </a:lnTo>
                <a:lnTo>
                  <a:pt x="1005" y="1462"/>
                </a:lnTo>
                <a:lnTo>
                  <a:pt x="1011" y="1475"/>
                </a:lnTo>
                <a:lnTo>
                  <a:pt x="1013" y="1482"/>
                </a:lnTo>
                <a:lnTo>
                  <a:pt x="1015" y="1490"/>
                </a:lnTo>
                <a:lnTo>
                  <a:pt x="1016" y="1496"/>
                </a:lnTo>
                <a:lnTo>
                  <a:pt x="1016" y="1504"/>
                </a:lnTo>
                <a:lnTo>
                  <a:pt x="1015" y="1512"/>
                </a:lnTo>
                <a:lnTo>
                  <a:pt x="1014" y="1521"/>
                </a:lnTo>
                <a:lnTo>
                  <a:pt x="1011" y="1529"/>
                </a:lnTo>
                <a:lnTo>
                  <a:pt x="1007" y="1538"/>
                </a:lnTo>
                <a:lnTo>
                  <a:pt x="1003" y="1546"/>
                </a:lnTo>
                <a:lnTo>
                  <a:pt x="997" y="1555"/>
                </a:lnTo>
                <a:lnTo>
                  <a:pt x="989" y="1564"/>
                </a:lnTo>
                <a:lnTo>
                  <a:pt x="982" y="1573"/>
                </a:lnTo>
                <a:lnTo>
                  <a:pt x="971" y="1582"/>
                </a:lnTo>
                <a:lnTo>
                  <a:pt x="959" y="1591"/>
                </a:lnTo>
                <a:lnTo>
                  <a:pt x="946" y="1600"/>
                </a:lnTo>
                <a:lnTo>
                  <a:pt x="931" y="1610"/>
                </a:lnTo>
                <a:lnTo>
                  <a:pt x="928" y="1611"/>
                </a:lnTo>
                <a:lnTo>
                  <a:pt x="916" y="1614"/>
                </a:lnTo>
                <a:lnTo>
                  <a:pt x="910" y="1615"/>
                </a:lnTo>
                <a:lnTo>
                  <a:pt x="901" y="1614"/>
                </a:lnTo>
                <a:lnTo>
                  <a:pt x="889" y="1611"/>
                </a:lnTo>
                <a:lnTo>
                  <a:pt x="878" y="1605"/>
                </a:lnTo>
                <a:lnTo>
                  <a:pt x="880" y="1604"/>
                </a:lnTo>
                <a:lnTo>
                  <a:pt x="886" y="1602"/>
                </a:lnTo>
                <a:lnTo>
                  <a:pt x="895" y="1598"/>
                </a:lnTo>
                <a:lnTo>
                  <a:pt x="904" y="1592"/>
                </a:lnTo>
                <a:lnTo>
                  <a:pt x="908" y="1588"/>
                </a:lnTo>
                <a:lnTo>
                  <a:pt x="913" y="1584"/>
                </a:lnTo>
                <a:lnTo>
                  <a:pt x="916" y="1578"/>
                </a:lnTo>
                <a:lnTo>
                  <a:pt x="919" y="1571"/>
                </a:lnTo>
                <a:lnTo>
                  <a:pt x="921" y="1565"/>
                </a:lnTo>
                <a:lnTo>
                  <a:pt x="922" y="1557"/>
                </a:lnTo>
                <a:lnTo>
                  <a:pt x="922" y="1548"/>
                </a:lnTo>
                <a:lnTo>
                  <a:pt x="920" y="1538"/>
                </a:lnTo>
                <a:lnTo>
                  <a:pt x="916" y="1536"/>
                </a:lnTo>
                <a:lnTo>
                  <a:pt x="907" y="1529"/>
                </a:lnTo>
                <a:lnTo>
                  <a:pt x="901" y="1524"/>
                </a:lnTo>
                <a:lnTo>
                  <a:pt x="893" y="1520"/>
                </a:lnTo>
                <a:lnTo>
                  <a:pt x="884" y="1517"/>
                </a:lnTo>
                <a:lnTo>
                  <a:pt x="875" y="1514"/>
                </a:lnTo>
                <a:lnTo>
                  <a:pt x="865" y="1512"/>
                </a:lnTo>
                <a:lnTo>
                  <a:pt x="855" y="1512"/>
                </a:lnTo>
                <a:lnTo>
                  <a:pt x="843" y="1513"/>
                </a:lnTo>
                <a:lnTo>
                  <a:pt x="832" y="1517"/>
                </a:lnTo>
                <a:lnTo>
                  <a:pt x="828" y="1519"/>
                </a:lnTo>
                <a:lnTo>
                  <a:pt x="822" y="1522"/>
                </a:lnTo>
                <a:lnTo>
                  <a:pt x="816" y="1527"/>
                </a:lnTo>
                <a:lnTo>
                  <a:pt x="811" y="1531"/>
                </a:lnTo>
                <a:lnTo>
                  <a:pt x="806" y="1537"/>
                </a:lnTo>
                <a:lnTo>
                  <a:pt x="801" y="1542"/>
                </a:lnTo>
                <a:lnTo>
                  <a:pt x="796" y="1550"/>
                </a:lnTo>
                <a:lnTo>
                  <a:pt x="790" y="1558"/>
                </a:lnTo>
                <a:lnTo>
                  <a:pt x="789" y="1571"/>
                </a:lnTo>
                <a:lnTo>
                  <a:pt x="787" y="1604"/>
                </a:lnTo>
                <a:lnTo>
                  <a:pt x="785" y="1648"/>
                </a:lnTo>
                <a:lnTo>
                  <a:pt x="784" y="1694"/>
                </a:lnTo>
                <a:lnTo>
                  <a:pt x="784" y="1710"/>
                </a:lnTo>
                <a:lnTo>
                  <a:pt x="783" y="1741"/>
                </a:lnTo>
                <a:lnTo>
                  <a:pt x="783" y="1783"/>
                </a:lnTo>
                <a:lnTo>
                  <a:pt x="783" y="1838"/>
                </a:lnTo>
                <a:lnTo>
                  <a:pt x="785" y="1901"/>
                </a:lnTo>
                <a:lnTo>
                  <a:pt x="788" y="1973"/>
                </a:lnTo>
                <a:lnTo>
                  <a:pt x="792" y="2011"/>
                </a:lnTo>
                <a:lnTo>
                  <a:pt x="795" y="2050"/>
                </a:lnTo>
                <a:lnTo>
                  <a:pt x="799" y="2090"/>
                </a:lnTo>
                <a:lnTo>
                  <a:pt x="805" y="2132"/>
                </a:lnTo>
                <a:lnTo>
                  <a:pt x="812" y="2175"/>
                </a:lnTo>
                <a:lnTo>
                  <a:pt x="819" y="2217"/>
                </a:lnTo>
                <a:lnTo>
                  <a:pt x="828" y="2261"/>
                </a:lnTo>
                <a:lnTo>
                  <a:pt x="837" y="2303"/>
                </a:lnTo>
                <a:lnTo>
                  <a:pt x="848" y="2347"/>
                </a:lnTo>
                <a:lnTo>
                  <a:pt x="860" y="2390"/>
                </a:lnTo>
                <a:lnTo>
                  <a:pt x="875" y="2432"/>
                </a:lnTo>
                <a:lnTo>
                  <a:pt x="889" y="2475"/>
                </a:lnTo>
                <a:lnTo>
                  <a:pt x="906" y="2516"/>
                </a:lnTo>
                <a:lnTo>
                  <a:pt x="925" y="2556"/>
                </a:lnTo>
                <a:lnTo>
                  <a:pt x="946" y="2595"/>
                </a:lnTo>
                <a:lnTo>
                  <a:pt x="968" y="2632"/>
                </a:lnTo>
                <a:lnTo>
                  <a:pt x="992" y="2668"/>
                </a:lnTo>
                <a:lnTo>
                  <a:pt x="1018" y="2702"/>
                </a:lnTo>
                <a:lnTo>
                  <a:pt x="1046" y="2734"/>
                </a:lnTo>
                <a:lnTo>
                  <a:pt x="1076" y="2764"/>
                </a:lnTo>
                <a:lnTo>
                  <a:pt x="1086" y="2775"/>
                </a:lnTo>
                <a:lnTo>
                  <a:pt x="1115" y="2804"/>
                </a:lnTo>
                <a:lnTo>
                  <a:pt x="1137" y="2825"/>
                </a:lnTo>
                <a:lnTo>
                  <a:pt x="1164" y="2848"/>
                </a:lnTo>
                <a:lnTo>
                  <a:pt x="1196" y="2873"/>
                </a:lnTo>
                <a:lnTo>
                  <a:pt x="1233" y="2900"/>
                </a:lnTo>
                <a:lnTo>
                  <a:pt x="1254" y="2914"/>
                </a:lnTo>
                <a:lnTo>
                  <a:pt x="1276" y="2928"/>
                </a:lnTo>
                <a:lnTo>
                  <a:pt x="1299" y="2942"/>
                </a:lnTo>
                <a:lnTo>
                  <a:pt x="1323" y="2957"/>
                </a:lnTo>
                <a:lnTo>
                  <a:pt x="1348" y="2970"/>
                </a:lnTo>
                <a:lnTo>
                  <a:pt x="1375" y="2985"/>
                </a:lnTo>
                <a:lnTo>
                  <a:pt x="1403" y="2998"/>
                </a:lnTo>
                <a:lnTo>
                  <a:pt x="1434" y="3012"/>
                </a:lnTo>
                <a:lnTo>
                  <a:pt x="1464" y="3025"/>
                </a:lnTo>
                <a:lnTo>
                  <a:pt x="1495" y="3038"/>
                </a:lnTo>
                <a:lnTo>
                  <a:pt x="1529" y="3050"/>
                </a:lnTo>
                <a:lnTo>
                  <a:pt x="1564" y="3062"/>
                </a:lnTo>
                <a:lnTo>
                  <a:pt x="1600" y="3073"/>
                </a:lnTo>
                <a:lnTo>
                  <a:pt x="1637" y="3084"/>
                </a:lnTo>
                <a:lnTo>
                  <a:pt x="1675" y="3093"/>
                </a:lnTo>
                <a:lnTo>
                  <a:pt x="1716" y="3102"/>
                </a:lnTo>
                <a:lnTo>
                  <a:pt x="1724" y="3103"/>
                </a:lnTo>
                <a:lnTo>
                  <a:pt x="1746" y="3107"/>
                </a:lnTo>
                <a:lnTo>
                  <a:pt x="1779" y="3115"/>
                </a:lnTo>
                <a:lnTo>
                  <a:pt x="1818" y="3125"/>
                </a:lnTo>
                <a:lnTo>
                  <a:pt x="1863" y="3137"/>
                </a:lnTo>
                <a:lnTo>
                  <a:pt x="1907" y="3153"/>
                </a:lnTo>
                <a:lnTo>
                  <a:pt x="1928" y="3161"/>
                </a:lnTo>
                <a:lnTo>
                  <a:pt x="1949" y="3170"/>
                </a:lnTo>
                <a:lnTo>
                  <a:pt x="1968" y="3179"/>
                </a:lnTo>
                <a:lnTo>
                  <a:pt x="1985" y="3189"/>
                </a:lnTo>
                <a:lnTo>
                  <a:pt x="1985" y="3192"/>
                </a:lnTo>
                <a:lnTo>
                  <a:pt x="1986" y="3191"/>
                </a:lnTo>
                <a:lnTo>
                  <a:pt x="1987" y="3191"/>
                </a:lnTo>
                <a:lnTo>
                  <a:pt x="1988" y="3191"/>
                </a:lnTo>
                <a:lnTo>
                  <a:pt x="1989" y="3192"/>
                </a:lnTo>
                <a:lnTo>
                  <a:pt x="1989" y="3189"/>
                </a:lnTo>
                <a:lnTo>
                  <a:pt x="2006" y="3179"/>
                </a:lnTo>
                <a:lnTo>
                  <a:pt x="2024" y="3170"/>
                </a:lnTo>
                <a:lnTo>
                  <a:pt x="2045" y="3161"/>
                </a:lnTo>
                <a:lnTo>
                  <a:pt x="2067" y="3153"/>
                </a:lnTo>
                <a:lnTo>
                  <a:pt x="2110" y="3137"/>
                </a:lnTo>
                <a:lnTo>
                  <a:pt x="2154" y="3125"/>
                </a:lnTo>
                <a:lnTo>
                  <a:pt x="2195" y="3115"/>
                </a:lnTo>
                <a:lnTo>
                  <a:pt x="2227" y="3107"/>
                </a:lnTo>
                <a:lnTo>
                  <a:pt x="2250" y="3103"/>
                </a:lnTo>
                <a:lnTo>
                  <a:pt x="2258" y="3102"/>
                </a:lnTo>
                <a:lnTo>
                  <a:pt x="2298" y="3093"/>
                </a:lnTo>
                <a:lnTo>
                  <a:pt x="2336" y="3084"/>
                </a:lnTo>
                <a:lnTo>
                  <a:pt x="2374" y="3073"/>
                </a:lnTo>
                <a:lnTo>
                  <a:pt x="2410" y="3062"/>
                </a:lnTo>
                <a:lnTo>
                  <a:pt x="2444" y="3050"/>
                </a:lnTo>
                <a:lnTo>
                  <a:pt x="2477" y="3038"/>
                </a:lnTo>
                <a:lnTo>
                  <a:pt x="2510" y="3025"/>
                </a:lnTo>
                <a:lnTo>
                  <a:pt x="2540" y="3012"/>
                </a:lnTo>
                <a:lnTo>
                  <a:pt x="2569" y="2998"/>
                </a:lnTo>
                <a:lnTo>
                  <a:pt x="2597" y="2985"/>
                </a:lnTo>
                <a:lnTo>
                  <a:pt x="2624" y="2970"/>
                </a:lnTo>
                <a:lnTo>
                  <a:pt x="2650" y="2957"/>
                </a:lnTo>
                <a:lnTo>
                  <a:pt x="2675" y="2942"/>
                </a:lnTo>
                <a:lnTo>
                  <a:pt x="2697" y="2928"/>
                </a:lnTo>
                <a:lnTo>
                  <a:pt x="2719" y="2914"/>
                </a:lnTo>
                <a:lnTo>
                  <a:pt x="2740" y="2900"/>
                </a:lnTo>
                <a:lnTo>
                  <a:pt x="2777" y="2873"/>
                </a:lnTo>
                <a:lnTo>
                  <a:pt x="2809" y="2848"/>
                </a:lnTo>
                <a:lnTo>
                  <a:pt x="2836" y="2825"/>
                </a:lnTo>
                <a:lnTo>
                  <a:pt x="2858" y="2804"/>
                </a:lnTo>
                <a:lnTo>
                  <a:pt x="2887" y="2775"/>
                </a:lnTo>
                <a:lnTo>
                  <a:pt x="2898" y="2764"/>
                </a:lnTo>
                <a:lnTo>
                  <a:pt x="2928" y="2734"/>
                </a:lnTo>
                <a:lnTo>
                  <a:pt x="2956" y="2702"/>
                </a:lnTo>
                <a:lnTo>
                  <a:pt x="2982" y="2668"/>
                </a:lnTo>
                <a:lnTo>
                  <a:pt x="3005" y="2632"/>
                </a:lnTo>
                <a:lnTo>
                  <a:pt x="3028" y="2595"/>
                </a:lnTo>
                <a:lnTo>
                  <a:pt x="3048" y="2556"/>
                </a:lnTo>
                <a:lnTo>
                  <a:pt x="3066" y="2516"/>
                </a:lnTo>
                <a:lnTo>
                  <a:pt x="3083" y="2475"/>
                </a:lnTo>
                <a:lnTo>
                  <a:pt x="3099" y="2432"/>
                </a:lnTo>
                <a:lnTo>
                  <a:pt x="3112" y="2390"/>
                </a:lnTo>
                <a:lnTo>
                  <a:pt x="3125" y="2347"/>
                </a:lnTo>
                <a:lnTo>
                  <a:pt x="3136" y="2303"/>
                </a:lnTo>
                <a:lnTo>
                  <a:pt x="3146" y="2261"/>
                </a:lnTo>
                <a:lnTo>
                  <a:pt x="3155" y="2217"/>
                </a:lnTo>
                <a:lnTo>
                  <a:pt x="3162" y="2175"/>
                </a:lnTo>
                <a:lnTo>
                  <a:pt x="3168" y="2132"/>
                </a:lnTo>
                <a:lnTo>
                  <a:pt x="3174" y="2090"/>
                </a:lnTo>
                <a:lnTo>
                  <a:pt x="3179" y="2050"/>
                </a:lnTo>
                <a:lnTo>
                  <a:pt x="3182" y="2011"/>
                </a:lnTo>
                <a:lnTo>
                  <a:pt x="3184" y="1973"/>
                </a:lnTo>
                <a:lnTo>
                  <a:pt x="3189" y="1901"/>
                </a:lnTo>
                <a:lnTo>
                  <a:pt x="3191" y="1838"/>
                </a:lnTo>
                <a:lnTo>
                  <a:pt x="3191" y="1783"/>
                </a:lnTo>
                <a:lnTo>
                  <a:pt x="3190" y="1741"/>
                </a:lnTo>
                <a:lnTo>
                  <a:pt x="3190" y="1710"/>
                </a:lnTo>
                <a:lnTo>
                  <a:pt x="3189" y="1694"/>
                </a:lnTo>
                <a:lnTo>
                  <a:pt x="3188" y="1648"/>
                </a:lnTo>
                <a:lnTo>
                  <a:pt x="3185" y="1604"/>
                </a:lnTo>
                <a:lnTo>
                  <a:pt x="3183" y="1571"/>
                </a:lnTo>
                <a:lnTo>
                  <a:pt x="3182" y="1558"/>
                </a:lnTo>
                <a:lnTo>
                  <a:pt x="3177" y="1550"/>
                </a:lnTo>
                <a:lnTo>
                  <a:pt x="3173" y="1542"/>
                </a:lnTo>
                <a:lnTo>
                  <a:pt x="3167" y="1537"/>
                </a:lnTo>
                <a:lnTo>
                  <a:pt x="3162" y="1531"/>
                </a:lnTo>
                <a:lnTo>
                  <a:pt x="3157" y="1527"/>
                </a:lnTo>
                <a:lnTo>
                  <a:pt x="3152" y="1522"/>
                </a:lnTo>
                <a:lnTo>
                  <a:pt x="3146" y="1519"/>
                </a:lnTo>
                <a:lnTo>
                  <a:pt x="3140" y="1517"/>
                </a:lnTo>
                <a:lnTo>
                  <a:pt x="3130" y="1513"/>
                </a:lnTo>
                <a:lnTo>
                  <a:pt x="3119" y="1512"/>
                </a:lnTo>
                <a:lnTo>
                  <a:pt x="3109" y="1512"/>
                </a:lnTo>
                <a:lnTo>
                  <a:pt x="3099" y="1514"/>
                </a:lnTo>
                <a:lnTo>
                  <a:pt x="3090" y="1517"/>
                </a:lnTo>
                <a:lnTo>
                  <a:pt x="3081" y="1520"/>
                </a:lnTo>
                <a:lnTo>
                  <a:pt x="3073" y="1524"/>
                </a:lnTo>
                <a:lnTo>
                  <a:pt x="3066" y="1529"/>
                </a:lnTo>
                <a:lnTo>
                  <a:pt x="3057" y="1536"/>
                </a:lnTo>
                <a:lnTo>
                  <a:pt x="3054" y="1538"/>
                </a:lnTo>
                <a:lnTo>
                  <a:pt x="3052" y="1548"/>
                </a:lnTo>
                <a:lnTo>
                  <a:pt x="3052" y="1557"/>
                </a:lnTo>
                <a:lnTo>
                  <a:pt x="3053" y="1565"/>
                </a:lnTo>
                <a:lnTo>
                  <a:pt x="3054" y="1571"/>
                </a:lnTo>
                <a:lnTo>
                  <a:pt x="3057" y="1578"/>
                </a:lnTo>
                <a:lnTo>
                  <a:pt x="3061" y="1584"/>
                </a:lnTo>
                <a:lnTo>
                  <a:pt x="3065" y="1588"/>
                </a:lnTo>
                <a:lnTo>
                  <a:pt x="3070" y="1592"/>
                </a:lnTo>
                <a:lnTo>
                  <a:pt x="3079" y="1598"/>
                </a:lnTo>
                <a:lnTo>
                  <a:pt x="3088" y="1602"/>
                </a:lnTo>
                <a:lnTo>
                  <a:pt x="3093" y="1604"/>
                </a:lnTo>
                <a:lnTo>
                  <a:pt x="3095" y="1605"/>
                </a:lnTo>
                <a:lnTo>
                  <a:pt x="3084" y="1611"/>
                </a:lnTo>
                <a:lnTo>
                  <a:pt x="3073" y="1614"/>
                </a:lnTo>
                <a:lnTo>
                  <a:pt x="3064" y="1615"/>
                </a:lnTo>
                <a:lnTo>
                  <a:pt x="3056" y="1614"/>
                </a:lnTo>
                <a:lnTo>
                  <a:pt x="3046" y="1611"/>
                </a:lnTo>
                <a:lnTo>
                  <a:pt x="3043" y="1610"/>
                </a:lnTo>
                <a:lnTo>
                  <a:pt x="3027" y="1600"/>
                </a:lnTo>
                <a:lnTo>
                  <a:pt x="3013" y="1591"/>
                </a:lnTo>
                <a:lnTo>
                  <a:pt x="3002" y="1582"/>
                </a:lnTo>
                <a:lnTo>
                  <a:pt x="2992" y="1573"/>
                </a:lnTo>
                <a:lnTo>
                  <a:pt x="2983" y="1564"/>
                </a:lnTo>
                <a:lnTo>
                  <a:pt x="2976" y="1555"/>
                </a:lnTo>
                <a:lnTo>
                  <a:pt x="2971" y="1546"/>
                </a:lnTo>
                <a:lnTo>
                  <a:pt x="2965" y="1538"/>
                </a:lnTo>
                <a:lnTo>
                  <a:pt x="2962" y="1529"/>
                </a:lnTo>
                <a:lnTo>
                  <a:pt x="2959" y="1521"/>
                </a:lnTo>
                <a:lnTo>
                  <a:pt x="2958" y="1512"/>
                </a:lnTo>
                <a:lnTo>
                  <a:pt x="2957" y="1504"/>
                </a:lnTo>
                <a:lnTo>
                  <a:pt x="2957" y="1496"/>
                </a:lnTo>
                <a:lnTo>
                  <a:pt x="2958" y="1490"/>
                </a:lnTo>
                <a:lnTo>
                  <a:pt x="2959" y="1482"/>
                </a:lnTo>
                <a:lnTo>
                  <a:pt x="2962" y="1475"/>
                </a:lnTo>
                <a:lnTo>
                  <a:pt x="2967" y="1462"/>
                </a:lnTo>
                <a:lnTo>
                  <a:pt x="2975" y="1449"/>
                </a:lnTo>
                <a:lnTo>
                  <a:pt x="2982" y="1439"/>
                </a:lnTo>
                <a:lnTo>
                  <a:pt x="2990" y="1430"/>
                </a:lnTo>
                <a:lnTo>
                  <a:pt x="3003" y="1418"/>
                </a:lnTo>
                <a:lnTo>
                  <a:pt x="3009" y="1413"/>
                </a:lnTo>
                <a:lnTo>
                  <a:pt x="3010" y="1427"/>
                </a:lnTo>
                <a:lnTo>
                  <a:pt x="3012" y="1437"/>
                </a:lnTo>
                <a:lnTo>
                  <a:pt x="3017" y="1447"/>
                </a:lnTo>
                <a:lnTo>
                  <a:pt x="3021" y="1455"/>
                </a:lnTo>
                <a:lnTo>
                  <a:pt x="3029" y="1466"/>
                </a:lnTo>
                <a:lnTo>
                  <a:pt x="3034" y="1469"/>
                </a:lnTo>
                <a:lnTo>
                  <a:pt x="3046" y="1482"/>
                </a:lnTo>
                <a:lnTo>
                  <a:pt x="3059" y="1491"/>
                </a:lnTo>
                <a:lnTo>
                  <a:pt x="3072" y="1496"/>
                </a:lnTo>
                <a:lnTo>
                  <a:pt x="3084" y="1501"/>
                </a:lnTo>
                <a:lnTo>
                  <a:pt x="3095" y="1502"/>
                </a:lnTo>
                <a:lnTo>
                  <a:pt x="3107" y="1502"/>
                </a:lnTo>
                <a:lnTo>
                  <a:pt x="3117" y="1501"/>
                </a:lnTo>
                <a:lnTo>
                  <a:pt x="3127" y="1498"/>
                </a:lnTo>
                <a:lnTo>
                  <a:pt x="3136" y="1494"/>
                </a:lnTo>
                <a:lnTo>
                  <a:pt x="3144" y="1490"/>
                </a:lnTo>
                <a:lnTo>
                  <a:pt x="3150" y="1485"/>
                </a:lnTo>
                <a:lnTo>
                  <a:pt x="3156" y="1482"/>
                </a:lnTo>
                <a:lnTo>
                  <a:pt x="3164" y="1474"/>
                </a:lnTo>
                <a:lnTo>
                  <a:pt x="3167" y="1472"/>
                </a:lnTo>
                <a:lnTo>
                  <a:pt x="3171" y="1458"/>
                </a:lnTo>
                <a:lnTo>
                  <a:pt x="3173" y="1447"/>
                </a:lnTo>
                <a:lnTo>
                  <a:pt x="3173" y="1437"/>
                </a:lnTo>
                <a:lnTo>
                  <a:pt x="3171" y="1427"/>
                </a:lnTo>
                <a:lnTo>
                  <a:pt x="3167" y="1419"/>
                </a:lnTo>
                <a:lnTo>
                  <a:pt x="3163" y="1412"/>
                </a:lnTo>
                <a:lnTo>
                  <a:pt x="3158" y="1407"/>
                </a:lnTo>
                <a:lnTo>
                  <a:pt x="3152" y="1402"/>
                </a:lnTo>
                <a:lnTo>
                  <a:pt x="3139" y="1394"/>
                </a:lnTo>
                <a:lnTo>
                  <a:pt x="3128" y="1390"/>
                </a:lnTo>
                <a:lnTo>
                  <a:pt x="3119" y="1388"/>
                </a:lnTo>
                <a:lnTo>
                  <a:pt x="3116" y="1387"/>
                </a:lnTo>
                <a:lnTo>
                  <a:pt x="3108" y="1391"/>
                </a:lnTo>
                <a:lnTo>
                  <a:pt x="3101" y="1394"/>
                </a:lnTo>
                <a:lnTo>
                  <a:pt x="3095" y="1399"/>
                </a:lnTo>
                <a:lnTo>
                  <a:pt x="3091" y="1404"/>
                </a:lnTo>
                <a:lnTo>
                  <a:pt x="3088" y="1409"/>
                </a:lnTo>
                <a:lnTo>
                  <a:pt x="3085" y="1413"/>
                </a:lnTo>
                <a:lnTo>
                  <a:pt x="3083" y="1419"/>
                </a:lnTo>
                <a:lnTo>
                  <a:pt x="3083" y="1424"/>
                </a:lnTo>
                <a:lnTo>
                  <a:pt x="3082" y="1433"/>
                </a:lnTo>
                <a:lnTo>
                  <a:pt x="3083" y="1440"/>
                </a:lnTo>
                <a:lnTo>
                  <a:pt x="3084" y="1445"/>
                </a:lnTo>
                <a:lnTo>
                  <a:pt x="3084" y="1447"/>
                </a:lnTo>
                <a:lnTo>
                  <a:pt x="3075" y="1441"/>
                </a:lnTo>
                <a:lnTo>
                  <a:pt x="3068" y="1435"/>
                </a:lnTo>
                <a:lnTo>
                  <a:pt x="3063" y="1428"/>
                </a:lnTo>
                <a:lnTo>
                  <a:pt x="3059" y="1421"/>
                </a:lnTo>
                <a:lnTo>
                  <a:pt x="3057" y="1413"/>
                </a:lnTo>
                <a:lnTo>
                  <a:pt x="3057" y="1407"/>
                </a:lnTo>
                <a:lnTo>
                  <a:pt x="3057" y="1400"/>
                </a:lnTo>
                <a:lnTo>
                  <a:pt x="3059" y="1393"/>
                </a:lnTo>
                <a:lnTo>
                  <a:pt x="3064" y="1381"/>
                </a:lnTo>
                <a:lnTo>
                  <a:pt x="3070" y="1372"/>
                </a:lnTo>
                <a:lnTo>
                  <a:pt x="3074" y="1365"/>
                </a:lnTo>
                <a:lnTo>
                  <a:pt x="3075" y="1363"/>
                </a:lnTo>
                <a:lnTo>
                  <a:pt x="3085" y="1360"/>
                </a:lnTo>
                <a:lnTo>
                  <a:pt x="3097" y="1357"/>
                </a:lnTo>
                <a:lnTo>
                  <a:pt x="3103" y="1356"/>
                </a:lnTo>
                <a:lnTo>
                  <a:pt x="3110" y="1354"/>
                </a:lnTo>
                <a:lnTo>
                  <a:pt x="3116" y="1351"/>
                </a:lnTo>
                <a:lnTo>
                  <a:pt x="3122" y="1346"/>
                </a:lnTo>
                <a:lnTo>
                  <a:pt x="3129" y="1341"/>
                </a:lnTo>
                <a:lnTo>
                  <a:pt x="3135" y="1333"/>
                </a:lnTo>
                <a:lnTo>
                  <a:pt x="3140" y="1324"/>
                </a:lnTo>
                <a:lnTo>
                  <a:pt x="3145" y="1313"/>
                </a:lnTo>
                <a:lnTo>
                  <a:pt x="3149" y="1298"/>
                </a:lnTo>
                <a:lnTo>
                  <a:pt x="3154" y="1281"/>
                </a:lnTo>
                <a:lnTo>
                  <a:pt x="3156" y="1261"/>
                </a:lnTo>
                <a:lnTo>
                  <a:pt x="3158" y="1239"/>
                </a:lnTo>
                <a:lnTo>
                  <a:pt x="3158" y="1226"/>
                </a:lnTo>
                <a:lnTo>
                  <a:pt x="3157" y="1215"/>
                </a:lnTo>
                <a:lnTo>
                  <a:pt x="3154" y="1205"/>
                </a:lnTo>
                <a:lnTo>
                  <a:pt x="3150" y="1195"/>
                </a:lnTo>
                <a:lnTo>
                  <a:pt x="3147" y="1186"/>
                </a:lnTo>
                <a:lnTo>
                  <a:pt x="3142" y="1178"/>
                </a:lnTo>
                <a:lnTo>
                  <a:pt x="3135" y="1170"/>
                </a:lnTo>
                <a:lnTo>
                  <a:pt x="3128" y="1163"/>
                </a:lnTo>
                <a:lnTo>
                  <a:pt x="3121" y="1157"/>
                </a:lnTo>
                <a:lnTo>
                  <a:pt x="3113" y="1151"/>
                </a:lnTo>
                <a:lnTo>
                  <a:pt x="3104" y="1147"/>
                </a:lnTo>
                <a:lnTo>
                  <a:pt x="3095" y="1142"/>
                </a:lnTo>
                <a:lnTo>
                  <a:pt x="3076" y="1134"/>
                </a:lnTo>
                <a:lnTo>
                  <a:pt x="3057" y="1129"/>
                </a:lnTo>
                <a:lnTo>
                  <a:pt x="3037" y="1124"/>
                </a:lnTo>
                <a:lnTo>
                  <a:pt x="3018" y="1121"/>
                </a:lnTo>
                <a:lnTo>
                  <a:pt x="3000" y="1120"/>
                </a:lnTo>
                <a:lnTo>
                  <a:pt x="2984" y="1119"/>
                </a:lnTo>
                <a:lnTo>
                  <a:pt x="2960" y="1118"/>
                </a:lnTo>
                <a:lnTo>
                  <a:pt x="2950" y="1119"/>
                </a:lnTo>
                <a:lnTo>
                  <a:pt x="2957" y="1060"/>
                </a:lnTo>
                <a:lnTo>
                  <a:pt x="2965" y="1044"/>
                </a:lnTo>
                <a:lnTo>
                  <a:pt x="2973" y="1030"/>
                </a:lnTo>
                <a:lnTo>
                  <a:pt x="2981" y="1018"/>
                </a:lnTo>
                <a:lnTo>
                  <a:pt x="2989" y="1009"/>
                </a:lnTo>
                <a:lnTo>
                  <a:pt x="2998" y="1001"/>
                </a:lnTo>
                <a:lnTo>
                  <a:pt x="3005" y="996"/>
                </a:lnTo>
                <a:lnTo>
                  <a:pt x="3014" y="992"/>
                </a:lnTo>
                <a:lnTo>
                  <a:pt x="3022" y="990"/>
                </a:lnTo>
                <a:lnTo>
                  <a:pt x="3029" y="989"/>
                </a:lnTo>
                <a:lnTo>
                  <a:pt x="3036" y="988"/>
                </a:lnTo>
                <a:lnTo>
                  <a:pt x="3043" y="989"/>
                </a:lnTo>
                <a:lnTo>
                  <a:pt x="3047" y="989"/>
                </a:lnTo>
                <a:lnTo>
                  <a:pt x="3055" y="991"/>
                </a:lnTo>
                <a:lnTo>
                  <a:pt x="3057" y="992"/>
                </a:lnTo>
                <a:lnTo>
                  <a:pt x="3068" y="995"/>
                </a:lnTo>
                <a:lnTo>
                  <a:pt x="3077" y="1000"/>
                </a:lnTo>
                <a:lnTo>
                  <a:pt x="3084" y="1004"/>
                </a:lnTo>
                <a:lnTo>
                  <a:pt x="3090" y="1011"/>
                </a:lnTo>
                <a:lnTo>
                  <a:pt x="3094" y="1017"/>
                </a:lnTo>
                <a:lnTo>
                  <a:pt x="3097" y="1023"/>
                </a:lnTo>
                <a:lnTo>
                  <a:pt x="3099" y="1029"/>
                </a:lnTo>
                <a:lnTo>
                  <a:pt x="3100" y="1036"/>
                </a:lnTo>
                <a:lnTo>
                  <a:pt x="3100" y="1041"/>
                </a:lnTo>
                <a:lnTo>
                  <a:pt x="3099" y="1046"/>
                </a:lnTo>
                <a:lnTo>
                  <a:pt x="3098" y="1050"/>
                </a:lnTo>
                <a:lnTo>
                  <a:pt x="3097" y="1054"/>
                </a:lnTo>
                <a:lnTo>
                  <a:pt x="3095" y="1056"/>
                </a:lnTo>
                <a:lnTo>
                  <a:pt x="3093" y="1057"/>
                </a:lnTo>
                <a:lnTo>
                  <a:pt x="3092" y="1056"/>
                </a:lnTo>
                <a:lnTo>
                  <a:pt x="3091" y="1054"/>
                </a:lnTo>
                <a:lnTo>
                  <a:pt x="3091" y="1049"/>
                </a:lnTo>
                <a:lnTo>
                  <a:pt x="3090" y="1042"/>
                </a:lnTo>
                <a:lnTo>
                  <a:pt x="3088" y="1036"/>
                </a:lnTo>
                <a:lnTo>
                  <a:pt x="3083" y="1030"/>
                </a:lnTo>
                <a:lnTo>
                  <a:pt x="3080" y="1027"/>
                </a:lnTo>
                <a:lnTo>
                  <a:pt x="3076" y="1023"/>
                </a:lnTo>
                <a:lnTo>
                  <a:pt x="3073" y="1021"/>
                </a:lnTo>
                <a:lnTo>
                  <a:pt x="3067" y="1020"/>
                </a:lnTo>
                <a:lnTo>
                  <a:pt x="3062" y="1018"/>
                </a:lnTo>
                <a:lnTo>
                  <a:pt x="3056" y="1018"/>
                </a:lnTo>
                <a:lnTo>
                  <a:pt x="3048" y="1018"/>
                </a:lnTo>
                <a:lnTo>
                  <a:pt x="3040" y="1019"/>
                </a:lnTo>
                <a:lnTo>
                  <a:pt x="3031" y="1020"/>
                </a:lnTo>
                <a:lnTo>
                  <a:pt x="3025" y="1023"/>
                </a:lnTo>
                <a:lnTo>
                  <a:pt x="3019" y="1027"/>
                </a:lnTo>
                <a:lnTo>
                  <a:pt x="3013" y="1030"/>
                </a:lnTo>
                <a:lnTo>
                  <a:pt x="3009" y="1036"/>
                </a:lnTo>
                <a:lnTo>
                  <a:pt x="3005" y="1040"/>
                </a:lnTo>
                <a:lnTo>
                  <a:pt x="3003" y="1046"/>
                </a:lnTo>
                <a:lnTo>
                  <a:pt x="3001" y="1051"/>
                </a:lnTo>
                <a:lnTo>
                  <a:pt x="2998" y="1070"/>
                </a:lnTo>
                <a:lnTo>
                  <a:pt x="2998" y="1078"/>
                </a:lnTo>
                <a:lnTo>
                  <a:pt x="3007" y="1088"/>
                </a:lnTo>
                <a:lnTo>
                  <a:pt x="3016" y="1097"/>
                </a:lnTo>
                <a:lnTo>
                  <a:pt x="3023" y="1104"/>
                </a:lnTo>
                <a:lnTo>
                  <a:pt x="3031" y="1111"/>
                </a:lnTo>
                <a:lnTo>
                  <a:pt x="3040" y="1116"/>
                </a:lnTo>
                <a:lnTo>
                  <a:pt x="3047" y="1121"/>
                </a:lnTo>
                <a:lnTo>
                  <a:pt x="3055" y="1124"/>
                </a:lnTo>
                <a:lnTo>
                  <a:pt x="3063" y="1128"/>
                </a:lnTo>
                <a:lnTo>
                  <a:pt x="3070" y="1130"/>
                </a:lnTo>
                <a:lnTo>
                  <a:pt x="3076" y="1131"/>
                </a:lnTo>
                <a:lnTo>
                  <a:pt x="3083" y="1132"/>
                </a:lnTo>
                <a:lnTo>
                  <a:pt x="3089" y="1132"/>
                </a:lnTo>
                <a:lnTo>
                  <a:pt x="3101" y="1131"/>
                </a:lnTo>
                <a:lnTo>
                  <a:pt x="3111" y="1128"/>
                </a:lnTo>
                <a:lnTo>
                  <a:pt x="3121" y="1123"/>
                </a:lnTo>
                <a:lnTo>
                  <a:pt x="3129" y="1119"/>
                </a:lnTo>
                <a:lnTo>
                  <a:pt x="3137" y="1113"/>
                </a:lnTo>
                <a:lnTo>
                  <a:pt x="3143" y="1107"/>
                </a:lnTo>
                <a:lnTo>
                  <a:pt x="3150" y="1097"/>
                </a:lnTo>
                <a:lnTo>
                  <a:pt x="3154" y="1094"/>
                </a:lnTo>
                <a:lnTo>
                  <a:pt x="3157" y="1085"/>
                </a:lnTo>
                <a:lnTo>
                  <a:pt x="3159" y="1076"/>
                </a:lnTo>
                <a:lnTo>
                  <a:pt x="3161" y="1068"/>
                </a:lnTo>
                <a:lnTo>
                  <a:pt x="3162" y="1060"/>
                </a:lnTo>
                <a:lnTo>
                  <a:pt x="3161" y="1051"/>
                </a:lnTo>
                <a:lnTo>
                  <a:pt x="3161" y="1045"/>
                </a:lnTo>
                <a:lnTo>
                  <a:pt x="3158" y="1037"/>
                </a:lnTo>
                <a:lnTo>
                  <a:pt x="3156" y="1029"/>
                </a:lnTo>
                <a:lnTo>
                  <a:pt x="3150" y="1016"/>
                </a:lnTo>
                <a:lnTo>
                  <a:pt x="3143" y="1003"/>
                </a:lnTo>
                <a:lnTo>
                  <a:pt x="3134" y="991"/>
                </a:lnTo>
                <a:lnTo>
                  <a:pt x="3124" y="981"/>
                </a:lnTo>
                <a:lnTo>
                  <a:pt x="3113" y="971"/>
                </a:lnTo>
                <a:lnTo>
                  <a:pt x="3103" y="963"/>
                </a:lnTo>
                <a:lnTo>
                  <a:pt x="3093" y="955"/>
                </a:lnTo>
                <a:lnTo>
                  <a:pt x="3084" y="949"/>
                </a:lnTo>
                <a:lnTo>
                  <a:pt x="3070" y="942"/>
                </a:lnTo>
                <a:lnTo>
                  <a:pt x="3064" y="938"/>
                </a:lnTo>
                <a:lnTo>
                  <a:pt x="3064" y="937"/>
                </a:lnTo>
                <a:lnTo>
                  <a:pt x="3065" y="934"/>
                </a:lnTo>
                <a:lnTo>
                  <a:pt x="3067" y="930"/>
                </a:lnTo>
                <a:lnTo>
                  <a:pt x="3070" y="928"/>
                </a:lnTo>
                <a:lnTo>
                  <a:pt x="3075" y="926"/>
                </a:lnTo>
                <a:lnTo>
                  <a:pt x="3082" y="922"/>
                </a:lnTo>
                <a:lnTo>
                  <a:pt x="3086" y="922"/>
                </a:lnTo>
                <a:lnTo>
                  <a:pt x="3091" y="921"/>
                </a:lnTo>
                <a:lnTo>
                  <a:pt x="3094" y="922"/>
                </a:lnTo>
                <a:lnTo>
                  <a:pt x="3098" y="924"/>
                </a:lnTo>
                <a:lnTo>
                  <a:pt x="3106" y="927"/>
                </a:lnTo>
                <a:lnTo>
                  <a:pt x="3113" y="933"/>
                </a:lnTo>
                <a:lnTo>
                  <a:pt x="3127" y="945"/>
                </a:lnTo>
                <a:lnTo>
                  <a:pt x="3140" y="956"/>
                </a:lnTo>
                <a:lnTo>
                  <a:pt x="3147" y="961"/>
                </a:lnTo>
                <a:lnTo>
                  <a:pt x="3153" y="963"/>
                </a:lnTo>
                <a:lnTo>
                  <a:pt x="3158" y="964"/>
                </a:lnTo>
                <a:lnTo>
                  <a:pt x="3164" y="964"/>
                </a:lnTo>
                <a:lnTo>
                  <a:pt x="3167" y="962"/>
                </a:lnTo>
                <a:lnTo>
                  <a:pt x="3171" y="957"/>
                </a:lnTo>
                <a:lnTo>
                  <a:pt x="3173" y="952"/>
                </a:lnTo>
                <a:lnTo>
                  <a:pt x="3173" y="943"/>
                </a:lnTo>
                <a:lnTo>
                  <a:pt x="3173" y="938"/>
                </a:lnTo>
                <a:lnTo>
                  <a:pt x="3172" y="934"/>
                </a:lnTo>
                <a:lnTo>
                  <a:pt x="3170" y="929"/>
                </a:lnTo>
                <a:lnTo>
                  <a:pt x="3166" y="925"/>
                </a:lnTo>
                <a:lnTo>
                  <a:pt x="3157" y="915"/>
                </a:lnTo>
                <a:lnTo>
                  <a:pt x="3146" y="905"/>
                </a:lnTo>
                <a:lnTo>
                  <a:pt x="3117" y="880"/>
                </a:lnTo>
                <a:lnTo>
                  <a:pt x="3082" y="847"/>
                </a:lnTo>
                <a:lnTo>
                  <a:pt x="3073" y="840"/>
                </a:lnTo>
                <a:lnTo>
                  <a:pt x="3065" y="832"/>
                </a:lnTo>
                <a:lnTo>
                  <a:pt x="3057" y="826"/>
                </a:lnTo>
                <a:lnTo>
                  <a:pt x="3049" y="822"/>
                </a:lnTo>
                <a:lnTo>
                  <a:pt x="3041" y="818"/>
                </a:lnTo>
                <a:lnTo>
                  <a:pt x="3036" y="816"/>
                </a:lnTo>
                <a:lnTo>
                  <a:pt x="3029" y="815"/>
                </a:lnTo>
                <a:lnTo>
                  <a:pt x="3023" y="814"/>
                </a:lnTo>
                <a:lnTo>
                  <a:pt x="3014" y="814"/>
                </a:lnTo>
                <a:lnTo>
                  <a:pt x="3008" y="815"/>
                </a:lnTo>
                <a:lnTo>
                  <a:pt x="3003" y="816"/>
                </a:lnTo>
                <a:lnTo>
                  <a:pt x="3002" y="816"/>
                </a:lnTo>
                <a:lnTo>
                  <a:pt x="3005" y="819"/>
                </a:lnTo>
                <a:lnTo>
                  <a:pt x="3013" y="828"/>
                </a:lnTo>
                <a:lnTo>
                  <a:pt x="3026" y="844"/>
                </a:lnTo>
                <a:lnTo>
                  <a:pt x="3040" y="868"/>
                </a:lnTo>
                <a:lnTo>
                  <a:pt x="3043" y="873"/>
                </a:lnTo>
                <a:lnTo>
                  <a:pt x="3045" y="879"/>
                </a:lnTo>
                <a:lnTo>
                  <a:pt x="3046" y="883"/>
                </a:lnTo>
                <a:lnTo>
                  <a:pt x="3046" y="887"/>
                </a:lnTo>
                <a:lnTo>
                  <a:pt x="3045" y="890"/>
                </a:lnTo>
                <a:lnTo>
                  <a:pt x="3044" y="892"/>
                </a:lnTo>
                <a:lnTo>
                  <a:pt x="3041" y="894"/>
                </a:lnTo>
                <a:lnTo>
                  <a:pt x="3039" y="896"/>
                </a:lnTo>
                <a:lnTo>
                  <a:pt x="3029" y="897"/>
                </a:lnTo>
                <a:lnTo>
                  <a:pt x="3025" y="897"/>
                </a:lnTo>
                <a:lnTo>
                  <a:pt x="3017" y="877"/>
                </a:lnTo>
                <a:lnTo>
                  <a:pt x="3009" y="859"/>
                </a:lnTo>
                <a:lnTo>
                  <a:pt x="3000" y="844"/>
                </a:lnTo>
                <a:lnTo>
                  <a:pt x="2991" y="831"/>
                </a:lnTo>
                <a:lnTo>
                  <a:pt x="2982" y="819"/>
                </a:lnTo>
                <a:lnTo>
                  <a:pt x="2972" y="810"/>
                </a:lnTo>
                <a:lnTo>
                  <a:pt x="2963" y="804"/>
                </a:lnTo>
                <a:lnTo>
                  <a:pt x="2953" y="797"/>
                </a:lnTo>
                <a:lnTo>
                  <a:pt x="2944" y="792"/>
                </a:lnTo>
                <a:lnTo>
                  <a:pt x="2936" y="789"/>
                </a:lnTo>
                <a:lnTo>
                  <a:pt x="2928" y="787"/>
                </a:lnTo>
                <a:lnTo>
                  <a:pt x="2920" y="785"/>
                </a:lnTo>
                <a:lnTo>
                  <a:pt x="2909" y="784"/>
                </a:lnTo>
                <a:lnTo>
                  <a:pt x="2902" y="784"/>
                </a:lnTo>
                <a:lnTo>
                  <a:pt x="2895" y="784"/>
                </a:lnTo>
                <a:lnTo>
                  <a:pt x="2885" y="787"/>
                </a:lnTo>
                <a:lnTo>
                  <a:pt x="2872" y="792"/>
                </a:lnTo>
                <a:lnTo>
                  <a:pt x="2858" y="800"/>
                </a:lnTo>
                <a:lnTo>
                  <a:pt x="2853" y="805"/>
                </a:lnTo>
                <a:lnTo>
                  <a:pt x="2846" y="810"/>
                </a:lnTo>
                <a:lnTo>
                  <a:pt x="2841" y="817"/>
                </a:lnTo>
                <a:lnTo>
                  <a:pt x="2837" y="825"/>
                </a:lnTo>
                <a:lnTo>
                  <a:pt x="2832" y="834"/>
                </a:lnTo>
                <a:lnTo>
                  <a:pt x="2830" y="843"/>
                </a:lnTo>
                <a:lnTo>
                  <a:pt x="2830" y="854"/>
                </a:lnTo>
                <a:lnTo>
                  <a:pt x="2830" y="865"/>
                </a:lnTo>
                <a:lnTo>
                  <a:pt x="2833" y="881"/>
                </a:lnTo>
                <a:lnTo>
                  <a:pt x="2838" y="894"/>
                </a:lnTo>
                <a:lnTo>
                  <a:pt x="2842" y="907"/>
                </a:lnTo>
                <a:lnTo>
                  <a:pt x="2848" y="917"/>
                </a:lnTo>
                <a:lnTo>
                  <a:pt x="2854" y="925"/>
                </a:lnTo>
                <a:lnTo>
                  <a:pt x="2860" y="931"/>
                </a:lnTo>
                <a:lnTo>
                  <a:pt x="2867" y="937"/>
                </a:lnTo>
                <a:lnTo>
                  <a:pt x="2874" y="942"/>
                </a:lnTo>
                <a:lnTo>
                  <a:pt x="2881" y="945"/>
                </a:lnTo>
                <a:lnTo>
                  <a:pt x="2887" y="947"/>
                </a:lnTo>
                <a:lnTo>
                  <a:pt x="2893" y="948"/>
                </a:lnTo>
                <a:lnTo>
                  <a:pt x="2898" y="949"/>
                </a:lnTo>
                <a:lnTo>
                  <a:pt x="2905" y="949"/>
                </a:lnTo>
                <a:lnTo>
                  <a:pt x="2909" y="949"/>
                </a:lnTo>
                <a:lnTo>
                  <a:pt x="2920" y="945"/>
                </a:lnTo>
                <a:lnTo>
                  <a:pt x="2929" y="940"/>
                </a:lnTo>
                <a:lnTo>
                  <a:pt x="2937" y="935"/>
                </a:lnTo>
                <a:lnTo>
                  <a:pt x="2941" y="930"/>
                </a:lnTo>
                <a:lnTo>
                  <a:pt x="2946" y="926"/>
                </a:lnTo>
                <a:lnTo>
                  <a:pt x="2948" y="920"/>
                </a:lnTo>
                <a:lnTo>
                  <a:pt x="2948" y="916"/>
                </a:lnTo>
                <a:lnTo>
                  <a:pt x="2948" y="910"/>
                </a:lnTo>
                <a:lnTo>
                  <a:pt x="2947" y="906"/>
                </a:lnTo>
                <a:lnTo>
                  <a:pt x="2945" y="900"/>
                </a:lnTo>
                <a:lnTo>
                  <a:pt x="2941" y="896"/>
                </a:lnTo>
                <a:lnTo>
                  <a:pt x="2938" y="891"/>
                </a:lnTo>
                <a:lnTo>
                  <a:pt x="2929" y="882"/>
                </a:lnTo>
                <a:lnTo>
                  <a:pt x="2920" y="874"/>
                </a:lnTo>
                <a:lnTo>
                  <a:pt x="2907" y="863"/>
                </a:lnTo>
                <a:lnTo>
                  <a:pt x="2902" y="856"/>
                </a:lnTo>
                <a:lnTo>
                  <a:pt x="2901" y="854"/>
                </a:lnTo>
                <a:lnTo>
                  <a:pt x="2902" y="854"/>
                </a:lnTo>
                <a:lnTo>
                  <a:pt x="2912" y="851"/>
                </a:lnTo>
                <a:lnTo>
                  <a:pt x="2922" y="851"/>
                </a:lnTo>
                <a:lnTo>
                  <a:pt x="2932" y="852"/>
                </a:lnTo>
                <a:lnTo>
                  <a:pt x="2940" y="854"/>
                </a:lnTo>
                <a:lnTo>
                  <a:pt x="2948" y="859"/>
                </a:lnTo>
                <a:lnTo>
                  <a:pt x="2955" y="864"/>
                </a:lnTo>
                <a:lnTo>
                  <a:pt x="2962" y="870"/>
                </a:lnTo>
                <a:lnTo>
                  <a:pt x="2967" y="877"/>
                </a:lnTo>
                <a:lnTo>
                  <a:pt x="2975" y="891"/>
                </a:lnTo>
                <a:lnTo>
                  <a:pt x="2982" y="903"/>
                </a:lnTo>
                <a:lnTo>
                  <a:pt x="2985" y="912"/>
                </a:lnTo>
                <a:lnTo>
                  <a:pt x="2986" y="916"/>
                </a:lnTo>
                <a:lnTo>
                  <a:pt x="2986" y="925"/>
                </a:lnTo>
                <a:lnTo>
                  <a:pt x="2985" y="931"/>
                </a:lnTo>
                <a:lnTo>
                  <a:pt x="2984" y="939"/>
                </a:lnTo>
                <a:lnTo>
                  <a:pt x="2982" y="946"/>
                </a:lnTo>
                <a:lnTo>
                  <a:pt x="2978" y="952"/>
                </a:lnTo>
                <a:lnTo>
                  <a:pt x="2974" y="957"/>
                </a:lnTo>
                <a:lnTo>
                  <a:pt x="2969" y="963"/>
                </a:lnTo>
                <a:lnTo>
                  <a:pt x="2965" y="967"/>
                </a:lnTo>
                <a:lnTo>
                  <a:pt x="2954" y="976"/>
                </a:lnTo>
                <a:lnTo>
                  <a:pt x="2941" y="983"/>
                </a:lnTo>
                <a:lnTo>
                  <a:pt x="2928" y="989"/>
                </a:lnTo>
                <a:lnTo>
                  <a:pt x="2913" y="993"/>
                </a:lnTo>
                <a:lnTo>
                  <a:pt x="2900" y="996"/>
                </a:lnTo>
                <a:lnTo>
                  <a:pt x="2885" y="999"/>
                </a:lnTo>
                <a:lnTo>
                  <a:pt x="2873" y="1001"/>
                </a:lnTo>
                <a:lnTo>
                  <a:pt x="2862" y="1002"/>
                </a:lnTo>
                <a:lnTo>
                  <a:pt x="2844" y="1003"/>
                </a:lnTo>
                <a:lnTo>
                  <a:pt x="2837" y="1003"/>
                </a:lnTo>
                <a:lnTo>
                  <a:pt x="2840" y="983"/>
                </a:lnTo>
                <a:lnTo>
                  <a:pt x="2841" y="963"/>
                </a:lnTo>
                <a:lnTo>
                  <a:pt x="2841" y="943"/>
                </a:lnTo>
                <a:lnTo>
                  <a:pt x="2838" y="924"/>
                </a:lnTo>
                <a:lnTo>
                  <a:pt x="2833" y="905"/>
                </a:lnTo>
                <a:lnTo>
                  <a:pt x="2827" y="887"/>
                </a:lnTo>
                <a:lnTo>
                  <a:pt x="2819" y="870"/>
                </a:lnTo>
                <a:lnTo>
                  <a:pt x="2810" y="854"/>
                </a:lnTo>
                <a:lnTo>
                  <a:pt x="2799" y="838"/>
                </a:lnTo>
                <a:lnTo>
                  <a:pt x="2786" y="825"/>
                </a:lnTo>
                <a:lnTo>
                  <a:pt x="2773" y="814"/>
                </a:lnTo>
                <a:lnTo>
                  <a:pt x="2759" y="803"/>
                </a:lnTo>
                <a:lnTo>
                  <a:pt x="2743" y="795"/>
                </a:lnTo>
                <a:lnTo>
                  <a:pt x="2728" y="788"/>
                </a:lnTo>
                <a:lnTo>
                  <a:pt x="2720" y="786"/>
                </a:lnTo>
                <a:lnTo>
                  <a:pt x="2712" y="784"/>
                </a:lnTo>
                <a:lnTo>
                  <a:pt x="2703" y="781"/>
                </a:lnTo>
                <a:lnTo>
                  <a:pt x="2695" y="781"/>
                </a:lnTo>
                <a:lnTo>
                  <a:pt x="2678" y="780"/>
                </a:lnTo>
                <a:lnTo>
                  <a:pt x="2664" y="782"/>
                </a:lnTo>
                <a:lnTo>
                  <a:pt x="2649" y="786"/>
                </a:lnTo>
                <a:lnTo>
                  <a:pt x="2637" y="790"/>
                </a:lnTo>
                <a:lnTo>
                  <a:pt x="2625" y="797"/>
                </a:lnTo>
                <a:lnTo>
                  <a:pt x="2615" y="804"/>
                </a:lnTo>
                <a:lnTo>
                  <a:pt x="2605" y="813"/>
                </a:lnTo>
                <a:lnTo>
                  <a:pt x="2597" y="820"/>
                </a:lnTo>
                <a:lnTo>
                  <a:pt x="2569" y="857"/>
                </a:lnTo>
                <a:lnTo>
                  <a:pt x="2548" y="888"/>
                </a:lnTo>
                <a:lnTo>
                  <a:pt x="2542" y="892"/>
                </a:lnTo>
                <a:lnTo>
                  <a:pt x="2538" y="896"/>
                </a:lnTo>
                <a:lnTo>
                  <a:pt x="2532" y="899"/>
                </a:lnTo>
                <a:lnTo>
                  <a:pt x="2528" y="900"/>
                </a:lnTo>
                <a:lnTo>
                  <a:pt x="2522" y="901"/>
                </a:lnTo>
                <a:lnTo>
                  <a:pt x="2517" y="902"/>
                </a:lnTo>
                <a:lnTo>
                  <a:pt x="2512" y="902"/>
                </a:lnTo>
                <a:lnTo>
                  <a:pt x="2507" y="901"/>
                </a:lnTo>
                <a:lnTo>
                  <a:pt x="2499" y="899"/>
                </a:lnTo>
                <a:lnTo>
                  <a:pt x="2492" y="896"/>
                </a:lnTo>
                <a:lnTo>
                  <a:pt x="2487" y="892"/>
                </a:lnTo>
                <a:lnTo>
                  <a:pt x="2483" y="890"/>
                </a:lnTo>
                <a:lnTo>
                  <a:pt x="2480" y="888"/>
                </a:lnTo>
                <a:lnTo>
                  <a:pt x="2478" y="886"/>
                </a:lnTo>
                <a:lnTo>
                  <a:pt x="2476" y="882"/>
                </a:lnTo>
                <a:lnTo>
                  <a:pt x="2475" y="880"/>
                </a:lnTo>
                <a:lnTo>
                  <a:pt x="2476" y="877"/>
                </a:lnTo>
                <a:lnTo>
                  <a:pt x="2479" y="875"/>
                </a:lnTo>
                <a:lnTo>
                  <a:pt x="2486" y="874"/>
                </a:lnTo>
                <a:lnTo>
                  <a:pt x="2496" y="874"/>
                </a:lnTo>
                <a:lnTo>
                  <a:pt x="2503" y="874"/>
                </a:lnTo>
                <a:lnTo>
                  <a:pt x="2507" y="873"/>
                </a:lnTo>
                <a:lnTo>
                  <a:pt x="2513" y="872"/>
                </a:lnTo>
                <a:lnTo>
                  <a:pt x="2517" y="870"/>
                </a:lnTo>
                <a:lnTo>
                  <a:pt x="2524" y="864"/>
                </a:lnTo>
                <a:lnTo>
                  <a:pt x="2530" y="859"/>
                </a:lnTo>
                <a:lnTo>
                  <a:pt x="2537" y="846"/>
                </a:lnTo>
                <a:lnTo>
                  <a:pt x="2539" y="841"/>
                </a:lnTo>
                <a:lnTo>
                  <a:pt x="2538" y="832"/>
                </a:lnTo>
                <a:lnTo>
                  <a:pt x="2534" y="823"/>
                </a:lnTo>
                <a:lnTo>
                  <a:pt x="2530" y="816"/>
                </a:lnTo>
                <a:lnTo>
                  <a:pt x="2524" y="810"/>
                </a:lnTo>
                <a:lnTo>
                  <a:pt x="2517" y="805"/>
                </a:lnTo>
                <a:lnTo>
                  <a:pt x="2510" y="801"/>
                </a:lnTo>
                <a:lnTo>
                  <a:pt x="2501" y="799"/>
                </a:lnTo>
                <a:lnTo>
                  <a:pt x="2492" y="797"/>
                </a:lnTo>
                <a:lnTo>
                  <a:pt x="2480" y="751"/>
                </a:lnTo>
                <a:lnTo>
                  <a:pt x="2750" y="751"/>
                </a:lnTo>
                <a:lnTo>
                  <a:pt x="2748" y="689"/>
                </a:lnTo>
                <a:lnTo>
                  <a:pt x="2470" y="689"/>
                </a:lnTo>
                <a:lnTo>
                  <a:pt x="2456" y="652"/>
                </a:lnTo>
                <a:lnTo>
                  <a:pt x="2625" y="634"/>
                </a:lnTo>
                <a:lnTo>
                  <a:pt x="2625" y="583"/>
                </a:lnTo>
                <a:lnTo>
                  <a:pt x="2440" y="605"/>
                </a:lnTo>
                <a:lnTo>
                  <a:pt x="2419" y="563"/>
                </a:lnTo>
                <a:lnTo>
                  <a:pt x="2673" y="493"/>
                </a:lnTo>
                <a:lnTo>
                  <a:pt x="2651" y="436"/>
                </a:lnTo>
                <a:lnTo>
                  <a:pt x="2401" y="527"/>
                </a:lnTo>
                <a:lnTo>
                  <a:pt x="2377" y="491"/>
                </a:lnTo>
                <a:lnTo>
                  <a:pt x="2507" y="419"/>
                </a:lnTo>
                <a:lnTo>
                  <a:pt x="2475" y="363"/>
                </a:lnTo>
                <a:lnTo>
                  <a:pt x="2343" y="455"/>
                </a:lnTo>
                <a:lnTo>
                  <a:pt x="2314" y="428"/>
                </a:lnTo>
                <a:lnTo>
                  <a:pt x="2495" y="272"/>
                </a:lnTo>
                <a:lnTo>
                  <a:pt x="2452" y="221"/>
                </a:lnTo>
                <a:lnTo>
                  <a:pt x="2273" y="399"/>
                </a:lnTo>
                <a:lnTo>
                  <a:pt x="2241" y="377"/>
                </a:lnTo>
                <a:lnTo>
                  <a:pt x="2332" y="249"/>
                </a:lnTo>
                <a:lnTo>
                  <a:pt x="2275" y="217"/>
                </a:lnTo>
                <a:lnTo>
                  <a:pt x="2202" y="354"/>
                </a:lnTo>
                <a:lnTo>
                  <a:pt x="2170" y="342"/>
                </a:lnTo>
                <a:lnTo>
                  <a:pt x="2254" y="114"/>
                </a:lnTo>
                <a:lnTo>
                  <a:pt x="2197" y="94"/>
                </a:lnTo>
                <a:lnTo>
                  <a:pt x="2123" y="326"/>
                </a:lnTo>
                <a:lnTo>
                  <a:pt x="2089" y="321"/>
                </a:lnTo>
                <a:lnTo>
                  <a:pt x="2115" y="155"/>
                </a:lnTo>
                <a:lnTo>
                  <a:pt x="2052" y="142"/>
                </a:lnTo>
                <a:lnTo>
                  <a:pt x="2042" y="310"/>
                </a:lnTo>
                <a:lnTo>
                  <a:pt x="2010" y="309"/>
                </a:lnTo>
                <a:lnTo>
                  <a:pt x="2014" y="84"/>
                </a:lnTo>
                <a:lnTo>
                  <a:pt x="2015" y="52"/>
                </a:lnTo>
                <a:close/>
                <a:moveTo>
                  <a:pt x="1477" y="798"/>
                </a:moveTo>
                <a:lnTo>
                  <a:pt x="1480" y="778"/>
                </a:lnTo>
                <a:lnTo>
                  <a:pt x="1490" y="725"/>
                </a:lnTo>
                <a:lnTo>
                  <a:pt x="1494" y="708"/>
                </a:lnTo>
                <a:lnTo>
                  <a:pt x="1499" y="690"/>
                </a:lnTo>
                <a:lnTo>
                  <a:pt x="1504" y="671"/>
                </a:lnTo>
                <a:lnTo>
                  <a:pt x="1512" y="651"/>
                </a:lnTo>
                <a:lnTo>
                  <a:pt x="1520" y="630"/>
                </a:lnTo>
                <a:lnTo>
                  <a:pt x="1529" y="609"/>
                </a:lnTo>
                <a:lnTo>
                  <a:pt x="1539" y="587"/>
                </a:lnTo>
                <a:lnTo>
                  <a:pt x="1552" y="566"/>
                </a:lnTo>
                <a:lnTo>
                  <a:pt x="1565" y="544"/>
                </a:lnTo>
                <a:lnTo>
                  <a:pt x="1580" y="522"/>
                </a:lnTo>
                <a:lnTo>
                  <a:pt x="1595" y="500"/>
                </a:lnTo>
                <a:lnTo>
                  <a:pt x="1613" y="480"/>
                </a:lnTo>
                <a:lnTo>
                  <a:pt x="1633" y="458"/>
                </a:lnTo>
                <a:lnTo>
                  <a:pt x="1654" y="439"/>
                </a:lnTo>
                <a:lnTo>
                  <a:pt x="1676" y="420"/>
                </a:lnTo>
                <a:lnTo>
                  <a:pt x="1701" y="404"/>
                </a:lnTo>
                <a:lnTo>
                  <a:pt x="1728" y="387"/>
                </a:lnTo>
                <a:lnTo>
                  <a:pt x="1757" y="372"/>
                </a:lnTo>
                <a:lnTo>
                  <a:pt x="1788" y="359"/>
                </a:lnTo>
                <a:lnTo>
                  <a:pt x="1821" y="347"/>
                </a:lnTo>
                <a:lnTo>
                  <a:pt x="1856" y="337"/>
                </a:lnTo>
                <a:lnTo>
                  <a:pt x="1895" y="330"/>
                </a:lnTo>
                <a:lnTo>
                  <a:pt x="1934" y="325"/>
                </a:lnTo>
                <a:lnTo>
                  <a:pt x="1977" y="322"/>
                </a:lnTo>
                <a:lnTo>
                  <a:pt x="2018" y="325"/>
                </a:lnTo>
                <a:lnTo>
                  <a:pt x="2056" y="330"/>
                </a:lnTo>
                <a:lnTo>
                  <a:pt x="2092" y="336"/>
                </a:lnTo>
                <a:lnTo>
                  <a:pt x="2127" y="345"/>
                </a:lnTo>
                <a:lnTo>
                  <a:pt x="2159" y="356"/>
                </a:lnTo>
                <a:lnTo>
                  <a:pt x="2189" y="369"/>
                </a:lnTo>
                <a:lnTo>
                  <a:pt x="2217" y="382"/>
                </a:lnTo>
                <a:lnTo>
                  <a:pt x="2244" y="398"/>
                </a:lnTo>
                <a:lnTo>
                  <a:pt x="2268" y="414"/>
                </a:lnTo>
                <a:lnTo>
                  <a:pt x="2291" y="432"/>
                </a:lnTo>
                <a:lnTo>
                  <a:pt x="2312" y="449"/>
                </a:lnTo>
                <a:lnTo>
                  <a:pt x="2331" y="470"/>
                </a:lnTo>
                <a:lnTo>
                  <a:pt x="2349" y="489"/>
                </a:lnTo>
                <a:lnTo>
                  <a:pt x="2366" y="509"/>
                </a:lnTo>
                <a:lnTo>
                  <a:pt x="2380" y="530"/>
                </a:lnTo>
                <a:lnTo>
                  <a:pt x="2394" y="551"/>
                </a:lnTo>
                <a:lnTo>
                  <a:pt x="2406" y="572"/>
                </a:lnTo>
                <a:lnTo>
                  <a:pt x="2416" y="593"/>
                </a:lnTo>
                <a:lnTo>
                  <a:pt x="2426" y="614"/>
                </a:lnTo>
                <a:lnTo>
                  <a:pt x="2435" y="634"/>
                </a:lnTo>
                <a:lnTo>
                  <a:pt x="2443" y="653"/>
                </a:lnTo>
                <a:lnTo>
                  <a:pt x="2449" y="673"/>
                </a:lnTo>
                <a:lnTo>
                  <a:pt x="2456" y="692"/>
                </a:lnTo>
                <a:lnTo>
                  <a:pt x="2460" y="708"/>
                </a:lnTo>
                <a:lnTo>
                  <a:pt x="2468" y="740"/>
                </a:lnTo>
                <a:lnTo>
                  <a:pt x="2473" y="766"/>
                </a:lnTo>
                <a:lnTo>
                  <a:pt x="2475" y="785"/>
                </a:lnTo>
                <a:lnTo>
                  <a:pt x="2476" y="796"/>
                </a:lnTo>
                <a:lnTo>
                  <a:pt x="2461" y="796"/>
                </a:lnTo>
                <a:lnTo>
                  <a:pt x="2461" y="797"/>
                </a:lnTo>
                <a:lnTo>
                  <a:pt x="2461" y="797"/>
                </a:lnTo>
                <a:lnTo>
                  <a:pt x="2477" y="797"/>
                </a:lnTo>
                <a:lnTo>
                  <a:pt x="2477" y="797"/>
                </a:lnTo>
                <a:lnTo>
                  <a:pt x="2477" y="798"/>
                </a:lnTo>
                <a:lnTo>
                  <a:pt x="2469" y="799"/>
                </a:lnTo>
                <a:lnTo>
                  <a:pt x="2461" y="800"/>
                </a:lnTo>
                <a:lnTo>
                  <a:pt x="2455" y="804"/>
                </a:lnTo>
                <a:lnTo>
                  <a:pt x="2448" y="806"/>
                </a:lnTo>
                <a:lnTo>
                  <a:pt x="2442" y="809"/>
                </a:lnTo>
                <a:lnTo>
                  <a:pt x="2438" y="814"/>
                </a:lnTo>
                <a:lnTo>
                  <a:pt x="2433" y="818"/>
                </a:lnTo>
                <a:lnTo>
                  <a:pt x="2429" y="823"/>
                </a:lnTo>
                <a:lnTo>
                  <a:pt x="2425" y="828"/>
                </a:lnTo>
                <a:lnTo>
                  <a:pt x="2422" y="834"/>
                </a:lnTo>
                <a:lnTo>
                  <a:pt x="2420" y="841"/>
                </a:lnTo>
                <a:lnTo>
                  <a:pt x="2419" y="847"/>
                </a:lnTo>
                <a:lnTo>
                  <a:pt x="2416" y="855"/>
                </a:lnTo>
                <a:lnTo>
                  <a:pt x="2416" y="862"/>
                </a:lnTo>
                <a:lnTo>
                  <a:pt x="2416" y="870"/>
                </a:lnTo>
                <a:lnTo>
                  <a:pt x="2417" y="879"/>
                </a:lnTo>
                <a:lnTo>
                  <a:pt x="2419" y="888"/>
                </a:lnTo>
                <a:lnTo>
                  <a:pt x="2421" y="897"/>
                </a:lnTo>
                <a:lnTo>
                  <a:pt x="2424" y="905"/>
                </a:lnTo>
                <a:lnTo>
                  <a:pt x="2429" y="912"/>
                </a:lnTo>
                <a:lnTo>
                  <a:pt x="2435" y="919"/>
                </a:lnTo>
                <a:lnTo>
                  <a:pt x="2443" y="925"/>
                </a:lnTo>
                <a:lnTo>
                  <a:pt x="2452" y="930"/>
                </a:lnTo>
                <a:lnTo>
                  <a:pt x="2461" y="935"/>
                </a:lnTo>
                <a:lnTo>
                  <a:pt x="2470" y="938"/>
                </a:lnTo>
                <a:lnTo>
                  <a:pt x="2480" y="942"/>
                </a:lnTo>
                <a:lnTo>
                  <a:pt x="2514" y="948"/>
                </a:lnTo>
                <a:lnTo>
                  <a:pt x="2530" y="949"/>
                </a:lnTo>
                <a:lnTo>
                  <a:pt x="2520" y="962"/>
                </a:lnTo>
                <a:lnTo>
                  <a:pt x="2508" y="972"/>
                </a:lnTo>
                <a:lnTo>
                  <a:pt x="2497" y="981"/>
                </a:lnTo>
                <a:lnTo>
                  <a:pt x="2486" y="988"/>
                </a:lnTo>
                <a:lnTo>
                  <a:pt x="2474" y="993"/>
                </a:lnTo>
                <a:lnTo>
                  <a:pt x="2461" y="996"/>
                </a:lnTo>
                <a:lnTo>
                  <a:pt x="2450" y="1000"/>
                </a:lnTo>
                <a:lnTo>
                  <a:pt x="2438" y="1002"/>
                </a:lnTo>
                <a:lnTo>
                  <a:pt x="2417" y="1003"/>
                </a:lnTo>
                <a:lnTo>
                  <a:pt x="2401" y="1003"/>
                </a:lnTo>
                <a:lnTo>
                  <a:pt x="2389" y="1001"/>
                </a:lnTo>
                <a:lnTo>
                  <a:pt x="2385" y="1001"/>
                </a:lnTo>
                <a:lnTo>
                  <a:pt x="2370" y="993"/>
                </a:lnTo>
                <a:lnTo>
                  <a:pt x="2359" y="985"/>
                </a:lnTo>
                <a:lnTo>
                  <a:pt x="2349" y="977"/>
                </a:lnTo>
                <a:lnTo>
                  <a:pt x="2341" y="968"/>
                </a:lnTo>
                <a:lnTo>
                  <a:pt x="2335" y="958"/>
                </a:lnTo>
                <a:lnTo>
                  <a:pt x="2332" y="949"/>
                </a:lnTo>
                <a:lnTo>
                  <a:pt x="2329" y="940"/>
                </a:lnTo>
                <a:lnTo>
                  <a:pt x="2327" y="930"/>
                </a:lnTo>
                <a:lnTo>
                  <a:pt x="2327" y="922"/>
                </a:lnTo>
                <a:lnTo>
                  <a:pt x="2327" y="914"/>
                </a:lnTo>
                <a:lnTo>
                  <a:pt x="2329" y="907"/>
                </a:lnTo>
                <a:lnTo>
                  <a:pt x="2330" y="900"/>
                </a:lnTo>
                <a:lnTo>
                  <a:pt x="2332" y="891"/>
                </a:lnTo>
                <a:lnTo>
                  <a:pt x="2334" y="888"/>
                </a:lnTo>
                <a:lnTo>
                  <a:pt x="2345" y="891"/>
                </a:lnTo>
                <a:lnTo>
                  <a:pt x="2358" y="893"/>
                </a:lnTo>
                <a:lnTo>
                  <a:pt x="2369" y="893"/>
                </a:lnTo>
                <a:lnTo>
                  <a:pt x="2380" y="892"/>
                </a:lnTo>
                <a:lnTo>
                  <a:pt x="2396" y="889"/>
                </a:lnTo>
                <a:lnTo>
                  <a:pt x="2403" y="888"/>
                </a:lnTo>
                <a:lnTo>
                  <a:pt x="2405" y="878"/>
                </a:lnTo>
                <a:lnTo>
                  <a:pt x="2407" y="863"/>
                </a:lnTo>
                <a:lnTo>
                  <a:pt x="2408" y="855"/>
                </a:lnTo>
                <a:lnTo>
                  <a:pt x="2408" y="846"/>
                </a:lnTo>
                <a:lnTo>
                  <a:pt x="2407" y="837"/>
                </a:lnTo>
                <a:lnTo>
                  <a:pt x="2406" y="828"/>
                </a:lnTo>
                <a:lnTo>
                  <a:pt x="2403" y="820"/>
                </a:lnTo>
                <a:lnTo>
                  <a:pt x="2399" y="813"/>
                </a:lnTo>
                <a:lnTo>
                  <a:pt x="2394" y="806"/>
                </a:lnTo>
                <a:lnTo>
                  <a:pt x="2387" y="799"/>
                </a:lnTo>
                <a:lnTo>
                  <a:pt x="2378" y="795"/>
                </a:lnTo>
                <a:lnTo>
                  <a:pt x="2368" y="792"/>
                </a:lnTo>
                <a:lnTo>
                  <a:pt x="2356" y="791"/>
                </a:lnTo>
                <a:lnTo>
                  <a:pt x="2341" y="792"/>
                </a:lnTo>
                <a:lnTo>
                  <a:pt x="2333" y="794"/>
                </a:lnTo>
                <a:lnTo>
                  <a:pt x="2325" y="795"/>
                </a:lnTo>
                <a:lnTo>
                  <a:pt x="2318" y="797"/>
                </a:lnTo>
                <a:lnTo>
                  <a:pt x="2313" y="800"/>
                </a:lnTo>
                <a:lnTo>
                  <a:pt x="2302" y="807"/>
                </a:lnTo>
                <a:lnTo>
                  <a:pt x="2291" y="816"/>
                </a:lnTo>
                <a:lnTo>
                  <a:pt x="2284" y="825"/>
                </a:lnTo>
                <a:lnTo>
                  <a:pt x="2277" y="836"/>
                </a:lnTo>
                <a:lnTo>
                  <a:pt x="2272" y="847"/>
                </a:lnTo>
                <a:lnTo>
                  <a:pt x="2268" y="859"/>
                </a:lnTo>
                <a:lnTo>
                  <a:pt x="2264" y="871"/>
                </a:lnTo>
                <a:lnTo>
                  <a:pt x="2263" y="883"/>
                </a:lnTo>
                <a:lnTo>
                  <a:pt x="2261" y="896"/>
                </a:lnTo>
                <a:lnTo>
                  <a:pt x="2261" y="907"/>
                </a:lnTo>
                <a:lnTo>
                  <a:pt x="2261" y="927"/>
                </a:lnTo>
                <a:lnTo>
                  <a:pt x="2262" y="943"/>
                </a:lnTo>
                <a:lnTo>
                  <a:pt x="2264" y="957"/>
                </a:lnTo>
                <a:lnTo>
                  <a:pt x="2268" y="975"/>
                </a:lnTo>
                <a:lnTo>
                  <a:pt x="2271" y="984"/>
                </a:lnTo>
                <a:lnTo>
                  <a:pt x="2276" y="994"/>
                </a:lnTo>
                <a:lnTo>
                  <a:pt x="2281" y="1004"/>
                </a:lnTo>
                <a:lnTo>
                  <a:pt x="2287" y="1013"/>
                </a:lnTo>
                <a:lnTo>
                  <a:pt x="2296" y="1023"/>
                </a:lnTo>
                <a:lnTo>
                  <a:pt x="2306" y="1032"/>
                </a:lnTo>
                <a:lnTo>
                  <a:pt x="2318" y="1041"/>
                </a:lnTo>
                <a:lnTo>
                  <a:pt x="2333" y="1049"/>
                </a:lnTo>
                <a:lnTo>
                  <a:pt x="2350" y="1056"/>
                </a:lnTo>
                <a:lnTo>
                  <a:pt x="2369" y="1061"/>
                </a:lnTo>
                <a:lnTo>
                  <a:pt x="2392" y="1066"/>
                </a:lnTo>
                <a:lnTo>
                  <a:pt x="2416" y="1069"/>
                </a:lnTo>
                <a:lnTo>
                  <a:pt x="2430" y="1070"/>
                </a:lnTo>
                <a:lnTo>
                  <a:pt x="2442" y="1070"/>
                </a:lnTo>
                <a:lnTo>
                  <a:pt x="2453" y="1069"/>
                </a:lnTo>
                <a:lnTo>
                  <a:pt x="2465" y="1067"/>
                </a:lnTo>
                <a:lnTo>
                  <a:pt x="2476" y="1065"/>
                </a:lnTo>
                <a:lnTo>
                  <a:pt x="2486" y="1061"/>
                </a:lnTo>
                <a:lnTo>
                  <a:pt x="2496" y="1058"/>
                </a:lnTo>
                <a:lnTo>
                  <a:pt x="2505" y="1054"/>
                </a:lnTo>
                <a:lnTo>
                  <a:pt x="2514" y="1049"/>
                </a:lnTo>
                <a:lnTo>
                  <a:pt x="2522" y="1044"/>
                </a:lnTo>
                <a:lnTo>
                  <a:pt x="2530" y="1038"/>
                </a:lnTo>
                <a:lnTo>
                  <a:pt x="2538" y="1032"/>
                </a:lnTo>
                <a:lnTo>
                  <a:pt x="2550" y="1019"/>
                </a:lnTo>
                <a:lnTo>
                  <a:pt x="2562" y="1005"/>
                </a:lnTo>
                <a:lnTo>
                  <a:pt x="2571" y="992"/>
                </a:lnTo>
                <a:lnTo>
                  <a:pt x="2580" y="979"/>
                </a:lnTo>
                <a:lnTo>
                  <a:pt x="2587" y="966"/>
                </a:lnTo>
                <a:lnTo>
                  <a:pt x="2592" y="955"/>
                </a:lnTo>
                <a:lnTo>
                  <a:pt x="2598" y="938"/>
                </a:lnTo>
                <a:lnTo>
                  <a:pt x="2601" y="931"/>
                </a:lnTo>
                <a:lnTo>
                  <a:pt x="2611" y="915"/>
                </a:lnTo>
                <a:lnTo>
                  <a:pt x="2622" y="900"/>
                </a:lnTo>
                <a:lnTo>
                  <a:pt x="2633" y="888"/>
                </a:lnTo>
                <a:lnTo>
                  <a:pt x="2643" y="879"/>
                </a:lnTo>
                <a:lnTo>
                  <a:pt x="2655" y="871"/>
                </a:lnTo>
                <a:lnTo>
                  <a:pt x="2666" y="865"/>
                </a:lnTo>
                <a:lnTo>
                  <a:pt x="2676" y="862"/>
                </a:lnTo>
                <a:lnTo>
                  <a:pt x="2686" y="860"/>
                </a:lnTo>
                <a:lnTo>
                  <a:pt x="2695" y="860"/>
                </a:lnTo>
                <a:lnTo>
                  <a:pt x="2703" y="860"/>
                </a:lnTo>
                <a:lnTo>
                  <a:pt x="2711" y="860"/>
                </a:lnTo>
                <a:lnTo>
                  <a:pt x="2718" y="861"/>
                </a:lnTo>
                <a:lnTo>
                  <a:pt x="2727" y="864"/>
                </a:lnTo>
                <a:lnTo>
                  <a:pt x="2730" y="865"/>
                </a:lnTo>
                <a:lnTo>
                  <a:pt x="2741" y="874"/>
                </a:lnTo>
                <a:lnTo>
                  <a:pt x="2750" y="883"/>
                </a:lnTo>
                <a:lnTo>
                  <a:pt x="2758" y="891"/>
                </a:lnTo>
                <a:lnTo>
                  <a:pt x="2765" y="899"/>
                </a:lnTo>
                <a:lnTo>
                  <a:pt x="2770" y="907"/>
                </a:lnTo>
                <a:lnTo>
                  <a:pt x="2775" y="915"/>
                </a:lnTo>
                <a:lnTo>
                  <a:pt x="2778" y="921"/>
                </a:lnTo>
                <a:lnTo>
                  <a:pt x="2782" y="928"/>
                </a:lnTo>
                <a:lnTo>
                  <a:pt x="2783" y="935"/>
                </a:lnTo>
                <a:lnTo>
                  <a:pt x="2784" y="940"/>
                </a:lnTo>
                <a:lnTo>
                  <a:pt x="2784" y="947"/>
                </a:lnTo>
                <a:lnTo>
                  <a:pt x="2783" y="953"/>
                </a:lnTo>
                <a:lnTo>
                  <a:pt x="2782" y="957"/>
                </a:lnTo>
                <a:lnTo>
                  <a:pt x="2779" y="963"/>
                </a:lnTo>
                <a:lnTo>
                  <a:pt x="2777" y="967"/>
                </a:lnTo>
                <a:lnTo>
                  <a:pt x="2774" y="972"/>
                </a:lnTo>
                <a:lnTo>
                  <a:pt x="2767" y="980"/>
                </a:lnTo>
                <a:lnTo>
                  <a:pt x="2759" y="986"/>
                </a:lnTo>
                <a:lnTo>
                  <a:pt x="2751" y="992"/>
                </a:lnTo>
                <a:lnTo>
                  <a:pt x="2743" y="996"/>
                </a:lnTo>
                <a:lnTo>
                  <a:pt x="2731" y="1003"/>
                </a:lnTo>
                <a:lnTo>
                  <a:pt x="2725" y="1005"/>
                </a:lnTo>
                <a:lnTo>
                  <a:pt x="2705" y="979"/>
                </a:lnTo>
                <a:lnTo>
                  <a:pt x="2714" y="976"/>
                </a:lnTo>
                <a:lnTo>
                  <a:pt x="2722" y="974"/>
                </a:lnTo>
                <a:lnTo>
                  <a:pt x="2729" y="972"/>
                </a:lnTo>
                <a:lnTo>
                  <a:pt x="2734" y="970"/>
                </a:lnTo>
                <a:lnTo>
                  <a:pt x="2739" y="966"/>
                </a:lnTo>
                <a:lnTo>
                  <a:pt x="2742" y="963"/>
                </a:lnTo>
                <a:lnTo>
                  <a:pt x="2745" y="958"/>
                </a:lnTo>
                <a:lnTo>
                  <a:pt x="2747" y="955"/>
                </a:lnTo>
                <a:lnTo>
                  <a:pt x="2748" y="951"/>
                </a:lnTo>
                <a:lnTo>
                  <a:pt x="2749" y="946"/>
                </a:lnTo>
                <a:lnTo>
                  <a:pt x="2748" y="942"/>
                </a:lnTo>
                <a:lnTo>
                  <a:pt x="2748" y="936"/>
                </a:lnTo>
                <a:lnTo>
                  <a:pt x="2746" y="926"/>
                </a:lnTo>
                <a:lnTo>
                  <a:pt x="2741" y="915"/>
                </a:lnTo>
                <a:lnTo>
                  <a:pt x="2739" y="909"/>
                </a:lnTo>
                <a:lnTo>
                  <a:pt x="2736" y="905"/>
                </a:lnTo>
                <a:lnTo>
                  <a:pt x="2732" y="900"/>
                </a:lnTo>
                <a:lnTo>
                  <a:pt x="2728" y="898"/>
                </a:lnTo>
                <a:lnTo>
                  <a:pt x="2718" y="893"/>
                </a:lnTo>
                <a:lnTo>
                  <a:pt x="2707" y="891"/>
                </a:lnTo>
                <a:lnTo>
                  <a:pt x="2690" y="891"/>
                </a:lnTo>
                <a:lnTo>
                  <a:pt x="2682" y="892"/>
                </a:lnTo>
                <a:lnTo>
                  <a:pt x="2670" y="894"/>
                </a:lnTo>
                <a:lnTo>
                  <a:pt x="2660" y="899"/>
                </a:lnTo>
                <a:lnTo>
                  <a:pt x="2652" y="903"/>
                </a:lnTo>
                <a:lnTo>
                  <a:pt x="2646" y="908"/>
                </a:lnTo>
                <a:lnTo>
                  <a:pt x="2639" y="914"/>
                </a:lnTo>
                <a:lnTo>
                  <a:pt x="2634" y="920"/>
                </a:lnTo>
                <a:lnTo>
                  <a:pt x="2630" y="926"/>
                </a:lnTo>
                <a:lnTo>
                  <a:pt x="2628" y="933"/>
                </a:lnTo>
                <a:lnTo>
                  <a:pt x="2625" y="939"/>
                </a:lnTo>
                <a:lnTo>
                  <a:pt x="2623" y="945"/>
                </a:lnTo>
                <a:lnTo>
                  <a:pt x="2622" y="952"/>
                </a:lnTo>
                <a:lnTo>
                  <a:pt x="2622" y="957"/>
                </a:lnTo>
                <a:lnTo>
                  <a:pt x="2622" y="968"/>
                </a:lnTo>
                <a:lnTo>
                  <a:pt x="2623" y="976"/>
                </a:lnTo>
                <a:lnTo>
                  <a:pt x="2627" y="983"/>
                </a:lnTo>
                <a:lnTo>
                  <a:pt x="2631" y="991"/>
                </a:lnTo>
                <a:lnTo>
                  <a:pt x="2637" y="998"/>
                </a:lnTo>
                <a:lnTo>
                  <a:pt x="2642" y="1005"/>
                </a:lnTo>
                <a:lnTo>
                  <a:pt x="2654" y="1017"/>
                </a:lnTo>
                <a:lnTo>
                  <a:pt x="2659" y="1021"/>
                </a:lnTo>
                <a:lnTo>
                  <a:pt x="2639" y="1026"/>
                </a:lnTo>
                <a:lnTo>
                  <a:pt x="2619" y="1033"/>
                </a:lnTo>
                <a:lnTo>
                  <a:pt x="2610" y="1037"/>
                </a:lnTo>
                <a:lnTo>
                  <a:pt x="2601" y="1042"/>
                </a:lnTo>
                <a:lnTo>
                  <a:pt x="2592" y="1047"/>
                </a:lnTo>
                <a:lnTo>
                  <a:pt x="2584" y="1053"/>
                </a:lnTo>
                <a:lnTo>
                  <a:pt x="2577" y="1058"/>
                </a:lnTo>
                <a:lnTo>
                  <a:pt x="2569" y="1065"/>
                </a:lnTo>
                <a:lnTo>
                  <a:pt x="2564" y="1072"/>
                </a:lnTo>
                <a:lnTo>
                  <a:pt x="2557" y="1078"/>
                </a:lnTo>
                <a:lnTo>
                  <a:pt x="2552" y="1086"/>
                </a:lnTo>
                <a:lnTo>
                  <a:pt x="2548" y="1093"/>
                </a:lnTo>
                <a:lnTo>
                  <a:pt x="2543" y="1102"/>
                </a:lnTo>
                <a:lnTo>
                  <a:pt x="2541" y="1110"/>
                </a:lnTo>
                <a:lnTo>
                  <a:pt x="2539" y="1119"/>
                </a:lnTo>
                <a:lnTo>
                  <a:pt x="2538" y="1128"/>
                </a:lnTo>
                <a:lnTo>
                  <a:pt x="2539" y="1139"/>
                </a:lnTo>
                <a:lnTo>
                  <a:pt x="2540" y="1150"/>
                </a:lnTo>
                <a:lnTo>
                  <a:pt x="2542" y="1161"/>
                </a:lnTo>
                <a:lnTo>
                  <a:pt x="2546" y="1172"/>
                </a:lnTo>
                <a:lnTo>
                  <a:pt x="2550" y="1184"/>
                </a:lnTo>
                <a:lnTo>
                  <a:pt x="2556" y="1195"/>
                </a:lnTo>
                <a:lnTo>
                  <a:pt x="2562" y="1206"/>
                </a:lnTo>
                <a:lnTo>
                  <a:pt x="2570" y="1216"/>
                </a:lnTo>
                <a:lnTo>
                  <a:pt x="2579" y="1225"/>
                </a:lnTo>
                <a:lnTo>
                  <a:pt x="2589" y="1234"/>
                </a:lnTo>
                <a:lnTo>
                  <a:pt x="2601" y="1241"/>
                </a:lnTo>
                <a:lnTo>
                  <a:pt x="2613" y="1246"/>
                </a:lnTo>
                <a:lnTo>
                  <a:pt x="2627" y="1251"/>
                </a:lnTo>
                <a:lnTo>
                  <a:pt x="2641" y="1254"/>
                </a:lnTo>
                <a:lnTo>
                  <a:pt x="2648" y="1254"/>
                </a:lnTo>
                <a:lnTo>
                  <a:pt x="2655" y="1254"/>
                </a:lnTo>
                <a:lnTo>
                  <a:pt x="2661" y="1254"/>
                </a:lnTo>
                <a:lnTo>
                  <a:pt x="2667" y="1253"/>
                </a:lnTo>
                <a:lnTo>
                  <a:pt x="2676" y="1249"/>
                </a:lnTo>
                <a:lnTo>
                  <a:pt x="2684" y="1244"/>
                </a:lnTo>
                <a:lnTo>
                  <a:pt x="2691" y="1237"/>
                </a:lnTo>
                <a:lnTo>
                  <a:pt x="2695" y="1231"/>
                </a:lnTo>
                <a:lnTo>
                  <a:pt x="2699" y="1222"/>
                </a:lnTo>
                <a:lnTo>
                  <a:pt x="2702" y="1214"/>
                </a:lnTo>
                <a:lnTo>
                  <a:pt x="2703" y="1197"/>
                </a:lnTo>
                <a:lnTo>
                  <a:pt x="2703" y="1183"/>
                </a:lnTo>
                <a:lnTo>
                  <a:pt x="2702" y="1171"/>
                </a:lnTo>
                <a:lnTo>
                  <a:pt x="2702" y="1167"/>
                </a:lnTo>
                <a:lnTo>
                  <a:pt x="2755" y="1171"/>
                </a:lnTo>
                <a:lnTo>
                  <a:pt x="2759" y="1221"/>
                </a:lnTo>
                <a:lnTo>
                  <a:pt x="2750" y="1221"/>
                </a:lnTo>
                <a:lnTo>
                  <a:pt x="2741" y="1221"/>
                </a:lnTo>
                <a:lnTo>
                  <a:pt x="2734" y="1223"/>
                </a:lnTo>
                <a:lnTo>
                  <a:pt x="2728" y="1224"/>
                </a:lnTo>
                <a:lnTo>
                  <a:pt x="2716" y="1229"/>
                </a:lnTo>
                <a:lnTo>
                  <a:pt x="2707" y="1234"/>
                </a:lnTo>
                <a:lnTo>
                  <a:pt x="2697" y="1244"/>
                </a:lnTo>
                <a:lnTo>
                  <a:pt x="2695" y="1250"/>
                </a:lnTo>
                <a:lnTo>
                  <a:pt x="2691" y="1258"/>
                </a:lnTo>
                <a:lnTo>
                  <a:pt x="2687" y="1267"/>
                </a:lnTo>
                <a:lnTo>
                  <a:pt x="2685" y="1274"/>
                </a:lnTo>
                <a:lnTo>
                  <a:pt x="2683" y="1281"/>
                </a:lnTo>
                <a:lnTo>
                  <a:pt x="2683" y="1289"/>
                </a:lnTo>
                <a:lnTo>
                  <a:pt x="2682" y="1296"/>
                </a:lnTo>
                <a:lnTo>
                  <a:pt x="2683" y="1302"/>
                </a:lnTo>
                <a:lnTo>
                  <a:pt x="2684" y="1308"/>
                </a:lnTo>
                <a:lnTo>
                  <a:pt x="2688" y="1320"/>
                </a:lnTo>
                <a:lnTo>
                  <a:pt x="2695" y="1331"/>
                </a:lnTo>
                <a:lnTo>
                  <a:pt x="2702" y="1339"/>
                </a:lnTo>
                <a:lnTo>
                  <a:pt x="2711" y="1347"/>
                </a:lnTo>
                <a:lnTo>
                  <a:pt x="2720" y="1355"/>
                </a:lnTo>
                <a:lnTo>
                  <a:pt x="2730" y="1361"/>
                </a:lnTo>
                <a:lnTo>
                  <a:pt x="2739" y="1365"/>
                </a:lnTo>
                <a:lnTo>
                  <a:pt x="2748" y="1370"/>
                </a:lnTo>
                <a:lnTo>
                  <a:pt x="2760" y="1374"/>
                </a:lnTo>
                <a:lnTo>
                  <a:pt x="2766" y="1376"/>
                </a:lnTo>
                <a:lnTo>
                  <a:pt x="2776" y="1378"/>
                </a:lnTo>
                <a:lnTo>
                  <a:pt x="2786" y="1379"/>
                </a:lnTo>
                <a:lnTo>
                  <a:pt x="2795" y="1380"/>
                </a:lnTo>
                <a:lnTo>
                  <a:pt x="2804" y="1379"/>
                </a:lnTo>
                <a:lnTo>
                  <a:pt x="2813" y="1378"/>
                </a:lnTo>
                <a:lnTo>
                  <a:pt x="2821" y="1375"/>
                </a:lnTo>
                <a:lnTo>
                  <a:pt x="2829" y="1372"/>
                </a:lnTo>
                <a:lnTo>
                  <a:pt x="2836" y="1370"/>
                </a:lnTo>
                <a:lnTo>
                  <a:pt x="2849" y="1361"/>
                </a:lnTo>
                <a:lnTo>
                  <a:pt x="2862" y="1351"/>
                </a:lnTo>
                <a:lnTo>
                  <a:pt x="2872" y="1341"/>
                </a:lnTo>
                <a:lnTo>
                  <a:pt x="2881" y="1328"/>
                </a:lnTo>
                <a:lnTo>
                  <a:pt x="2890" y="1316"/>
                </a:lnTo>
                <a:lnTo>
                  <a:pt x="2895" y="1304"/>
                </a:lnTo>
                <a:lnTo>
                  <a:pt x="2901" y="1292"/>
                </a:lnTo>
                <a:lnTo>
                  <a:pt x="2905" y="1282"/>
                </a:lnTo>
                <a:lnTo>
                  <a:pt x="2911" y="1267"/>
                </a:lnTo>
                <a:lnTo>
                  <a:pt x="2913" y="1261"/>
                </a:lnTo>
                <a:lnTo>
                  <a:pt x="2918" y="1268"/>
                </a:lnTo>
                <a:lnTo>
                  <a:pt x="2923" y="1274"/>
                </a:lnTo>
                <a:lnTo>
                  <a:pt x="2929" y="1280"/>
                </a:lnTo>
                <a:lnTo>
                  <a:pt x="2936" y="1286"/>
                </a:lnTo>
                <a:lnTo>
                  <a:pt x="2942" y="1289"/>
                </a:lnTo>
                <a:lnTo>
                  <a:pt x="2949" y="1292"/>
                </a:lnTo>
                <a:lnTo>
                  <a:pt x="2956" y="1295"/>
                </a:lnTo>
                <a:lnTo>
                  <a:pt x="2963" y="1296"/>
                </a:lnTo>
                <a:lnTo>
                  <a:pt x="2984" y="1299"/>
                </a:lnTo>
                <a:lnTo>
                  <a:pt x="2993" y="1298"/>
                </a:lnTo>
                <a:lnTo>
                  <a:pt x="3008" y="1291"/>
                </a:lnTo>
                <a:lnTo>
                  <a:pt x="3020" y="1285"/>
                </a:lnTo>
                <a:lnTo>
                  <a:pt x="3030" y="1277"/>
                </a:lnTo>
                <a:lnTo>
                  <a:pt x="3037" y="1269"/>
                </a:lnTo>
                <a:lnTo>
                  <a:pt x="3043" y="1261"/>
                </a:lnTo>
                <a:lnTo>
                  <a:pt x="3045" y="1252"/>
                </a:lnTo>
                <a:lnTo>
                  <a:pt x="3047" y="1244"/>
                </a:lnTo>
                <a:lnTo>
                  <a:pt x="3046" y="1237"/>
                </a:lnTo>
                <a:lnTo>
                  <a:pt x="3045" y="1230"/>
                </a:lnTo>
                <a:lnTo>
                  <a:pt x="3041" y="1223"/>
                </a:lnTo>
                <a:lnTo>
                  <a:pt x="3038" y="1216"/>
                </a:lnTo>
                <a:lnTo>
                  <a:pt x="3034" y="1209"/>
                </a:lnTo>
                <a:lnTo>
                  <a:pt x="3028" y="1205"/>
                </a:lnTo>
                <a:lnTo>
                  <a:pt x="3022" y="1200"/>
                </a:lnTo>
                <a:lnTo>
                  <a:pt x="3017" y="1196"/>
                </a:lnTo>
                <a:lnTo>
                  <a:pt x="3011" y="1194"/>
                </a:lnTo>
                <a:lnTo>
                  <a:pt x="3005" y="1193"/>
                </a:lnTo>
                <a:lnTo>
                  <a:pt x="3000" y="1192"/>
                </a:lnTo>
                <a:lnTo>
                  <a:pt x="2994" y="1192"/>
                </a:lnTo>
                <a:lnTo>
                  <a:pt x="2989" y="1193"/>
                </a:lnTo>
                <a:lnTo>
                  <a:pt x="2978" y="1196"/>
                </a:lnTo>
                <a:lnTo>
                  <a:pt x="2969" y="1200"/>
                </a:lnTo>
                <a:lnTo>
                  <a:pt x="2956" y="1211"/>
                </a:lnTo>
                <a:lnTo>
                  <a:pt x="2950" y="1216"/>
                </a:lnTo>
                <a:lnTo>
                  <a:pt x="2950" y="1211"/>
                </a:lnTo>
                <a:lnTo>
                  <a:pt x="2948" y="1206"/>
                </a:lnTo>
                <a:lnTo>
                  <a:pt x="2946" y="1203"/>
                </a:lnTo>
                <a:lnTo>
                  <a:pt x="2942" y="1199"/>
                </a:lnTo>
                <a:lnTo>
                  <a:pt x="2938" y="1195"/>
                </a:lnTo>
                <a:lnTo>
                  <a:pt x="2936" y="1194"/>
                </a:lnTo>
                <a:lnTo>
                  <a:pt x="2944" y="1188"/>
                </a:lnTo>
                <a:lnTo>
                  <a:pt x="2951" y="1183"/>
                </a:lnTo>
                <a:lnTo>
                  <a:pt x="2959" y="1178"/>
                </a:lnTo>
                <a:lnTo>
                  <a:pt x="2967" y="1175"/>
                </a:lnTo>
                <a:lnTo>
                  <a:pt x="2974" y="1172"/>
                </a:lnTo>
                <a:lnTo>
                  <a:pt x="2982" y="1170"/>
                </a:lnTo>
                <a:lnTo>
                  <a:pt x="2989" y="1169"/>
                </a:lnTo>
                <a:lnTo>
                  <a:pt x="2995" y="1168"/>
                </a:lnTo>
                <a:lnTo>
                  <a:pt x="3008" y="1169"/>
                </a:lnTo>
                <a:lnTo>
                  <a:pt x="3019" y="1171"/>
                </a:lnTo>
                <a:lnTo>
                  <a:pt x="3030" y="1176"/>
                </a:lnTo>
                <a:lnTo>
                  <a:pt x="3040" y="1181"/>
                </a:lnTo>
                <a:lnTo>
                  <a:pt x="3048" y="1188"/>
                </a:lnTo>
                <a:lnTo>
                  <a:pt x="3056" y="1195"/>
                </a:lnTo>
                <a:lnTo>
                  <a:pt x="3063" y="1202"/>
                </a:lnTo>
                <a:lnTo>
                  <a:pt x="3068" y="1208"/>
                </a:lnTo>
                <a:lnTo>
                  <a:pt x="3075" y="1218"/>
                </a:lnTo>
                <a:lnTo>
                  <a:pt x="3077" y="1223"/>
                </a:lnTo>
                <a:lnTo>
                  <a:pt x="3076" y="1239"/>
                </a:lnTo>
                <a:lnTo>
                  <a:pt x="3074" y="1253"/>
                </a:lnTo>
                <a:lnTo>
                  <a:pt x="3068" y="1267"/>
                </a:lnTo>
                <a:lnTo>
                  <a:pt x="3063" y="1279"/>
                </a:lnTo>
                <a:lnTo>
                  <a:pt x="3055" y="1290"/>
                </a:lnTo>
                <a:lnTo>
                  <a:pt x="3047" y="1301"/>
                </a:lnTo>
                <a:lnTo>
                  <a:pt x="3038" y="1311"/>
                </a:lnTo>
                <a:lnTo>
                  <a:pt x="3029" y="1320"/>
                </a:lnTo>
                <a:lnTo>
                  <a:pt x="3011" y="1335"/>
                </a:lnTo>
                <a:lnTo>
                  <a:pt x="2995" y="1345"/>
                </a:lnTo>
                <a:lnTo>
                  <a:pt x="2984" y="1352"/>
                </a:lnTo>
                <a:lnTo>
                  <a:pt x="2980" y="1354"/>
                </a:lnTo>
                <a:lnTo>
                  <a:pt x="2968" y="1362"/>
                </a:lnTo>
                <a:lnTo>
                  <a:pt x="2958" y="1371"/>
                </a:lnTo>
                <a:lnTo>
                  <a:pt x="2948" y="1379"/>
                </a:lnTo>
                <a:lnTo>
                  <a:pt x="2940" y="1388"/>
                </a:lnTo>
                <a:lnTo>
                  <a:pt x="2932" y="1397"/>
                </a:lnTo>
                <a:lnTo>
                  <a:pt x="2926" y="1406"/>
                </a:lnTo>
                <a:lnTo>
                  <a:pt x="2920" y="1415"/>
                </a:lnTo>
                <a:lnTo>
                  <a:pt x="2914" y="1422"/>
                </a:lnTo>
                <a:lnTo>
                  <a:pt x="2910" y="1431"/>
                </a:lnTo>
                <a:lnTo>
                  <a:pt x="2907" y="1440"/>
                </a:lnTo>
                <a:lnTo>
                  <a:pt x="2903" y="1449"/>
                </a:lnTo>
                <a:lnTo>
                  <a:pt x="2901" y="1458"/>
                </a:lnTo>
                <a:lnTo>
                  <a:pt x="2898" y="1475"/>
                </a:lnTo>
                <a:lnTo>
                  <a:pt x="2896" y="1491"/>
                </a:lnTo>
                <a:lnTo>
                  <a:pt x="2898" y="1505"/>
                </a:lnTo>
                <a:lnTo>
                  <a:pt x="2899" y="1519"/>
                </a:lnTo>
                <a:lnTo>
                  <a:pt x="2901" y="1531"/>
                </a:lnTo>
                <a:lnTo>
                  <a:pt x="2903" y="1542"/>
                </a:lnTo>
                <a:lnTo>
                  <a:pt x="2909" y="1557"/>
                </a:lnTo>
                <a:lnTo>
                  <a:pt x="2911" y="1563"/>
                </a:lnTo>
                <a:lnTo>
                  <a:pt x="2921" y="1580"/>
                </a:lnTo>
                <a:lnTo>
                  <a:pt x="2932" y="1596"/>
                </a:lnTo>
                <a:lnTo>
                  <a:pt x="2944" y="1610"/>
                </a:lnTo>
                <a:lnTo>
                  <a:pt x="2954" y="1623"/>
                </a:lnTo>
                <a:lnTo>
                  <a:pt x="2965" y="1634"/>
                </a:lnTo>
                <a:lnTo>
                  <a:pt x="2976" y="1643"/>
                </a:lnTo>
                <a:lnTo>
                  <a:pt x="2987" y="1651"/>
                </a:lnTo>
                <a:lnTo>
                  <a:pt x="2999" y="1659"/>
                </a:lnTo>
                <a:lnTo>
                  <a:pt x="3009" y="1665"/>
                </a:lnTo>
                <a:lnTo>
                  <a:pt x="3020" y="1669"/>
                </a:lnTo>
                <a:lnTo>
                  <a:pt x="3030" y="1672"/>
                </a:lnTo>
                <a:lnTo>
                  <a:pt x="3041" y="1675"/>
                </a:lnTo>
                <a:lnTo>
                  <a:pt x="3052" y="1677"/>
                </a:lnTo>
                <a:lnTo>
                  <a:pt x="3062" y="1677"/>
                </a:lnTo>
                <a:lnTo>
                  <a:pt x="3071" y="1677"/>
                </a:lnTo>
                <a:lnTo>
                  <a:pt x="3081" y="1677"/>
                </a:lnTo>
                <a:lnTo>
                  <a:pt x="3098" y="1673"/>
                </a:lnTo>
                <a:lnTo>
                  <a:pt x="3115" y="1669"/>
                </a:lnTo>
                <a:lnTo>
                  <a:pt x="3129" y="1663"/>
                </a:lnTo>
                <a:lnTo>
                  <a:pt x="3142" y="1658"/>
                </a:lnTo>
                <a:lnTo>
                  <a:pt x="3158" y="1647"/>
                </a:lnTo>
                <a:lnTo>
                  <a:pt x="3165" y="1642"/>
                </a:lnTo>
                <a:lnTo>
                  <a:pt x="3166" y="1724"/>
                </a:lnTo>
                <a:lnTo>
                  <a:pt x="3166" y="1800"/>
                </a:lnTo>
                <a:lnTo>
                  <a:pt x="3165" y="1871"/>
                </a:lnTo>
                <a:lnTo>
                  <a:pt x="3164" y="1936"/>
                </a:lnTo>
                <a:lnTo>
                  <a:pt x="3161" y="1995"/>
                </a:lnTo>
                <a:lnTo>
                  <a:pt x="3156" y="2050"/>
                </a:lnTo>
                <a:lnTo>
                  <a:pt x="3152" y="2101"/>
                </a:lnTo>
                <a:lnTo>
                  <a:pt x="3147" y="2145"/>
                </a:lnTo>
                <a:lnTo>
                  <a:pt x="3142" y="2186"/>
                </a:lnTo>
                <a:lnTo>
                  <a:pt x="3136" y="2222"/>
                </a:lnTo>
                <a:lnTo>
                  <a:pt x="3130" y="2253"/>
                </a:lnTo>
                <a:lnTo>
                  <a:pt x="3125" y="2280"/>
                </a:lnTo>
                <a:lnTo>
                  <a:pt x="3116" y="2322"/>
                </a:lnTo>
                <a:lnTo>
                  <a:pt x="3109" y="2348"/>
                </a:lnTo>
                <a:lnTo>
                  <a:pt x="3107" y="2354"/>
                </a:lnTo>
                <a:lnTo>
                  <a:pt x="3104" y="2358"/>
                </a:lnTo>
                <a:lnTo>
                  <a:pt x="3102" y="2363"/>
                </a:lnTo>
                <a:lnTo>
                  <a:pt x="3099" y="2366"/>
                </a:lnTo>
                <a:lnTo>
                  <a:pt x="3091" y="2372"/>
                </a:lnTo>
                <a:lnTo>
                  <a:pt x="3082" y="2377"/>
                </a:lnTo>
                <a:lnTo>
                  <a:pt x="3059" y="2385"/>
                </a:lnTo>
                <a:lnTo>
                  <a:pt x="3034" y="2398"/>
                </a:lnTo>
                <a:lnTo>
                  <a:pt x="3020" y="2405"/>
                </a:lnTo>
                <a:lnTo>
                  <a:pt x="3008" y="2413"/>
                </a:lnTo>
                <a:lnTo>
                  <a:pt x="2996" y="2421"/>
                </a:lnTo>
                <a:lnTo>
                  <a:pt x="2987" y="2430"/>
                </a:lnTo>
                <a:lnTo>
                  <a:pt x="2980" y="2439"/>
                </a:lnTo>
                <a:lnTo>
                  <a:pt x="2973" y="2450"/>
                </a:lnTo>
                <a:lnTo>
                  <a:pt x="2971" y="2456"/>
                </a:lnTo>
                <a:lnTo>
                  <a:pt x="2968" y="2461"/>
                </a:lnTo>
                <a:lnTo>
                  <a:pt x="2967" y="2468"/>
                </a:lnTo>
                <a:lnTo>
                  <a:pt x="2966" y="2475"/>
                </a:lnTo>
                <a:lnTo>
                  <a:pt x="2965" y="2487"/>
                </a:lnTo>
                <a:lnTo>
                  <a:pt x="2963" y="2496"/>
                </a:lnTo>
                <a:lnTo>
                  <a:pt x="2960" y="2503"/>
                </a:lnTo>
                <a:lnTo>
                  <a:pt x="2958" y="2507"/>
                </a:lnTo>
                <a:lnTo>
                  <a:pt x="2953" y="2511"/>
                </a:lnTo>
                <a:lnTo>
                  <a:pt x="2950" y="2511"/>
                </a:lnTo>
                <a:lnTo>
                  <a:pt x="2949" y="2498"/>
                </a:lnTo>
                <a:lnTo>
                  <a:pt x="2944" y="2467"/>
                </a:lnTo>
                <a:lnTo>
                  <a:pt x="2939" y="2447"/>
                </a:lnTo>
                <a:lnTo>
                  <a:pt x="2933" y="2427"/>
                </a:lnTo>
                <a:lnTo>
                  <a:pt x="2928" y="2405"/>
                </a:lnTo>
                <a:lnTo>
                  <a:pt x="2920" y="2386"/>
                </a:lnTo>
                <a:lnTo>
                  <a:pt x="2916" y="2379"/>
                </a:lnTo>
                <a:lnTo>
                  <a:pt x="2911" y="2372"/>
                </a:lnTo>
                <a:lnTo>
                  <a:pt x="2907" y="2366"/>
                </a:lnTo>
                <a:lnTo>
                  <a:pt x="2902" y="2363"/>
                </a:lnTo>
                <a:lnTo>
                  <a:pt x="2899" y="2361"/>
                </a:lnTo>
                <a:lnTo>
                  <a:pt x="2894" y="2358"/>
                </a:lnTo>
                <a:lnTo>
                  <a:pt x="2891" y="2358"/>
                </a:lnTo>
                <a:lnTo>
                  <a:pt x="2886" y="2358"/>
                </a:lnTo>
                <a:lnTo>
                  <a:pt x="2881" y="2359"/>
                </a:lnTo>
                <a:lnTo>
                  <a:pt x="2875" y="2363"/>
                </a:lnTo>
                <a:lnTo>
                  <a:pt x="2872" y="2365"/>
                </a:lnTo>
                <a:lnTo>
                  <a:pt x="2871" y="2366"/>
                </a:lnTo>
                <a:lnTo>
                  <a:pt x="2872" y="2408"/>
                </a:lnTo>
                <a:lnTo>
                  <a:pt x="2871" y="2446"/>
                </a:lnTo>
                <a:lnTo>
                  <a:pt x="2869" y="2483"/>
                </a:lnTo>
                <a:lnTo>
                  <a:pt x="2866" y="2516"/>
                </a:lnTo>
                <a:lnTo>
                  <a:pt x="2860" y="2548"/>
                </a:lnTo>
                <a:lnTo>
                  <a:pt x="2855" y="2578"/>
                </a:lnTo>
                <a:lnTo>
                  <a:pt x="2848" y="2605"/>
                </a:lnTo>
                <a:lnTo>
                  <a:pt x="2840" y="2631"/>
                </a:lnTo>
                <a:lnTo>
                  <a:pt x="2831" y="2654"/>
                </a:lnTo>
                <a:lnTo>
                  <a:pt x="2821" y="2677"/>
                </a:lnTo>
                <a:lnTo>
                  <a:pt x="2811" y="2697"/>
                </a:lnTo>
                <a:lnTo>
                  <a:pt x="2800" y="2715"/>
                </a:lnTo>
                <a:lnTo>
                  <a:pt x="2788" y="2732"/>
                </a:lnTo>
                <a:lnTo>
                  <a:pt x="2776" y="2747"/>
                </a:lnTo>
                <a:lnTo>
                  <a:pt x="2765" y="2761"/>
                </a:lnTo>
                <a:lnTo>
                  <a:pt x="2752" y="2773"/>
                </a:lnTo>
                <a:lnTo>
                  <a:pt x="2740" y="2784"/>
                </a:lnTo>
                <a:lnTo>
                  <a:pt x="2728" y="2794"/>
                </a:lnTo>
                <a:lnTo>
                  <a:pt x="2715" y="2802"/>
                </a:lnTo>
                <a:lnTo>
                  <a:pt x="2704" y="2810"/>
                </a:lnTo>
                <a:lnTo>
                  <a:pt x="2682" y="2822"/>
                </a:lnTo>
                <a:lnTo>
                  <a:pt x="2661" y="2830"/>
                </a:lnTo>
                <a:lnTo>
                  <a:pt x="2631" y="2839"/>
                </a:lnTo>
                <a:lnTo>
                  <a:pt x="2619" y="2841"/>
                </a:lnTo>
                <a:lnTo>
                  <a:pt x="2622" y="2838"/>
                </a:lnTo>
                <a:lnTo>
                  <a:pt x="2627" y="2833"/>
                </a:lnTo>
                <a:lnTo>
                  <a:pt x="2632" y="2825"/>
                </a:lnTo>
                <a:lnTo>
                  <a:pt x="2638" y="2813"/>
                </a:lnTo>
                <a:lnTo>
                  <a:pt x="2650" y="2789"/>
                </a:lnTo>
                <a:lnTo>
                  <a:pt x="2663" y="2762"/>
                </a:lnTo>
                <a:lnTo>
                  <a:pt x="2685" y="2711"/>
                </a:lnTo>
                <a:lnTo>
                  <a:pt x="2695" y="2688"/>
                </a:lnTo>
                <a:lnTo>
                  <a:pt x="2699" y="2690"/>
                </a:lnTo>
                <a:lnTo>
                  <a:pt x="2710" y="2695"/>
                </a:lnTo>
                <a:lnTo>
                  <a:pt x="2716" y="2697"/>
                </a:lnTo>
                <a:lnTo>
                  <a:pt x="2725" y="2699"/>
                </a:lnTo>
                <a:lnTo>
                  <a:pt x="2733" y="2701"/>
                </a:lnTo>
                <a:lnTo>
                  <a:pt x="2742" y="2702"/>
                </a:lnTo>
                <a:lnTo>
                  <a:pt x="2751" y="2702"/>
                </a:lnTo>
                <a:lnTo>
                  <a:pt x="2760" y="2700"/>
                </a:lnTo>
                <a:lnTo>
                  <a:pt x="2769" y="2698"/>
                </a:lnTo>
                <a:lnTo>
                  <a:pt x="2776" y="2694"/>
                </a:lnTo>
                <a:lnTo>
                  <a:pt x="2779" y="2690"/>
                </a:lnTo>
                <a:lnTo>
                  <a:pt x="2783" y="2687"/>
                </a:lnTo>
                <a:lnTo>
                  <a:pt x="2785" y="2682"/>
                </a:lnTo>
                <a:lnTo>
                  <a:pt x="2787" y="2677"/>
                </a:lnTo>
                <a:lnTo>
                  <a:pt x="2790" y="2671"/>
                </a:lnTo>
                <a:lnTo>
                  <a:pt x="2791" y="2665"/>
                </a:lnTo>
                <a:lnTo>
                  <a:pt x="2792" y="2659"/>
                </a:lnTo>
                <a:lnTo>
                  <a:pt x="2793" y="2651"/>
                </a:lnTo>
                <a:lnTo>
                  <a:pt x="2792" y="2641"/>
                </a:lnTo>
                <a:lnTo>
                  <a:pt x="2790" y="2630"/>
                </a:lnTo>
                <a:lnTo>
                  <a:pt x="2785" y="2621"/>
                </a:lnTo>
                <a:lnTo>
                  <a:pt x="2779" y="2611"/>
                </a:lnTo>
                <a:lnTo>
                  <a:pt x="2772" y="2603"/>
                </a:lnTo>
                <a:lnTo>
                  <a:pt x="2764" y="2595"/>
                </a:lnTo>
                <a:lnTo>
                  <a:pt x="2754" y="2588"/>
                </a:lnTo>
                <a:lnTo>
                  <a:pt x="2743" y="2581"/>
                </a:lnTo>
                <a:lnTo>
                  <a:pt x="2732" y="2577"/>
                </a:lnTo>
                <a:lnTo>
                  <a:pt x="2720" y="2574"/>
                </a:lnTo>
                <a:lnTo>
                  <a:pt x="2707" y="2572"/>
                </a:lnTo>
                <a:lnTo>
                  <a:pt x="2695" y="2572"/>
                </a:lnTo>
                <a:lnTo>
                  <a:pt x="2683" y="2575"/>
                </a:lnTo>
                <a:lnTo>
                  <a:pt x="2670" y="2578"/>
                </a:lnTo>
                <a:lnTo>
                  <a:pt x="2658" y="2585"/>
                </a:lnTo>
                <a:lnTo>
                  <a:pt x="2646" y="2593"/>
                </a:lnTo>
                <a:lnTo>
                  <a:pt x="2640" y="2598"/>
                </a:lnTo>
                <a:lnTo>
                  <a:pt x="2634" y="2604"/>
                </a:lnTo>
                <a:lnTo>
                  <a:pt x="2629" y="2611"/>
                </a:lnTo>
                <a:lnTo>
                  <a:pt x="2624" y="2617"/>
                </a:lnTo>
                <a:lnTo>
                  <a:pt x="2615" y="2632"/>
                </a:lnTo>
                <a:lnTo>
                  <a:pt x="2607" y="2649"/>
                </a:lnTo>
                <a:lnTo>
                  <a:pt x="2600" y="2667"/>
                </a:lnTo>
                <a:lnTo>
                  <a:pt x="2594" y="2686"/>
                </a:lnTo>
                <a:lnTo>
                  <a:pt x="2588" y="2705"/>
                </a:lnTo>
                <a:lnTo>
                  <a:pt x="2583" y="2723"/>
                </a:lnTo>
                <a:lnTo>
                  <a:pt x="2576" y="2759"/>
                </a:lnTo>
                <a:lnTo>
                  <a:pt x="2571" y="2788"/>
                </a:lnTo>
                <a:lnTo>
                  <a:pt x="2568" y="2808"/>
                </a:lnTo>
                <a:lnTo>
                  <a:pt x="2568" y="2815"/>
                </a:lnTo>
                <a:lnTo>
                  <a:pt x="2556" y="2839"/>
                </a:lnTo>
                <a:lnTo>
                  <a:pt x="2544" y="2861"/>
                </a:lnTo>
                <a:lnTo>
                  <a:pt x="2534" y="2877"/>
                </a:lnTo>
                <a:lnTo>
                  <a:pt x="2524" y="2890"/>
                </a:lnTo>
                <a:lnTo>
                  <a:pt x="2515" y="2900"/>
                </a:lnTo>
                <a:lnTo>
                  <a:pt x="2507" y="2908"/>
                </a:lnTo>
                <a:lnTo>
                  <a:pt x="2499" y="2912"/>
                </a:lnTo>
                <a:lnTo>
                  <a:pt x="2494" y="2914"/>
                </a:lnTo>
                <a:lnTo>
                  <a:pt x="2488" y="2915"/>
                </a:lnTo>
                <a:lnTo>
                  <a:pt x="2483" y="2915"/>
                </a:lnTo>
                <a:lnTo>
                  <a:pt x="2479" y="2914"/>
                </a:lnTo>
                <a:lnTo>
                  <a:pt x="2476" y="2912"/>
                </a:lnTo>
                <a:lnTo>
                  <a:pt x="2471" y="2908"/>
                </a:lnTo>
                <a:lnTo>
                  <a:pt x="2469" y="2906"/>
                </a:lnTo>
                <a:lnTo>
                  <a:pt x="2480" y="2885"/>
                </a:lnTo>
                <a:lnTo>
                  <a:pt x="2488" y="2866"/>
                </a:lnTo>
                <a:lnTo>
                  <a:pt x="2495" y="2847"/>
                </a:lnTo>
                <a:lnTo>
                  <a:pt x="2498" y="2829"/>
                </a:lnTo>
                <a:lnTo>
                  <a:pt x="2499" y="2812"/>
                </a:lnTo>
                <a:lnTo>
                  <a:pt x="2499" y="2796"/>
                </a:lnTo>
                <a:lnTo>
                  <a:pt x="2498" y="2780"/>
                </a:lnTo>
                <a:lnTo>
                  <a:pt x="2495" y="2766"/>
                </a:lnTo>
                <a:lnTo>
                  <a:pt x="2492" y="2753"/>
                </a:lnTo>
                <a:lnTo>
                  <a:pt x="2487" y="2741"/>
                </a:lnTo>
                <a:lnTo>
                  <a:pt x="2481" y="2729"/>
                </a:lnTo>
                <a:lnTo>
                  <a:pt x="2475" y="2719"/>
                </a:lnTo>
                <a:lnTo>
                  <a:pt x="2468" y="2710"/>
                </a:lnTo>
                <a:lnTo>
                  <a:pt x="2462" y="2702"/>
                </a:lnTo>
                <a:lnTo>
                  <a:pt x="2456" y="2696"/>
                </a:lnTo>
                <a:lnTo>
                  <a:pt x="2450" y="2690"/>
                </a:lnTo>
                <a:lnTo>
                  <a:pt x="2443" y="2686"/>
                </a:lnTo>
                <a:lnTo>
                  <a:pt x="2435" y="2682"/>
                </a:lnTo>
                <a:lnTo>
                  <a:pt x="2425" y="2678"/>
                </a:lnTo>
                <a:lnTo>
                  <a:pt x="2415" y="2676"/>
                </a:lnTo>
                <a:lnTo>
                  <a:pt x="2405" y="2673"/>
                </a:lnTo>
                <a:lnTo>
                  <a:pt x="2394" y="2671"/>
                </a:lnTo>
                <a:lnTo>
                  <a:pt x="2381" y="2671"/>
                </a:lnTo>
                <a:lnTo>
                  <a:pt x="2370" y="2671"/>
                </a:lnTo>
                <a:lnTo>
                  <a:pt x="2358" y="2673"/>
                </a:lnTo>
                <a:lnTo>
                  <a:pt x="2348" y="2677"/>
                </a:lnTo>
                <a:lnTo>
                  <a:pt x="2336" y="2681"/>
                </a:lnTo>
                <a:lnTo>
                  <a:pt x="2326" y="2687"/>
                </a:lnTo>
                <a:lnTo>
                  <a:pt x="2318" y="2695"/>
                </a:lnTo>
                <a:lnTo>
                  <a:pt x="2311" y="2705"/>
                </a:lnTo>
                <a:lnTo>
                  <a:pt x="2307" y="2710"/>
                </a:lnTo>
                <a:lnTo>
                  <a:pt x="2305" y="2717"/>
                </a:lnTo>
                <a:lnTo>
                  <a:pt x="2303" y="2724"/>
                </a:lnTo>
                <a:lnTo>
                  <a:pt x="2300" y="2731"/>
                </a:lnTo>
                <a:lnTo>
                  <a:pt x="2299" y="2738"/>
                </a:lnTo>
                <a:lnTo>
                  <a:pt x="2298" y="2745"/>
                </a:lnTo>
                <a:lnTo>
                  <a:pt x="2298" y="2752"/>
                </a:lnTo>
                <a:lnTo>
                  <a:pt x="2299" y="2759"/>
                </a:lnTo>
                <a:lnTo>
                  <a:pt x="2302" y="2764"/>
                </a:lnTo>
                <a:lnTo>
                  <a:pt x="2303" y="2770"/>
                </a:lnTo>
                <a:lnTo>
                  <a:pt x="2306" y="2775"/>
                </a:lnTo>
                <a:lnTo>
                  <a:pt x="2308" y="2781"/>
                </a:lnTo>
                <a:lnTo>
                  <a:pt x="2316" y="2790"/>
                </a:lnTo>
                <a:lnTo>
                  <a:pt x="2325" y="2799"/>
                </a:lnTo>
                <a:lnTo>
                  <a:pt x="2334" y="2807"/>
                </a:lnTo>
                <a:lnTo>
                  <a:pt x="2345" y="2812"/>
                </a:lnTo>
                <a:lnTo>
                  <a:pt x="2366" y="2824"/>
                </a:lnTo>
                <a:lnTo>
                  <a:pt x="2385" y="2830"/>
                </a:lnTo>
                <a:lnTo>
                  <a:pt x="2397" y="2834"/>
                </a:lnTo>
                <a:lnTo>
                  <a:pt x="2403" y="2835"/>
                </a:lnTo>
                <a:lnTo>
                  <a:pt x="2401" y="2858"/>
                </a:lnTo>
                <a:lnTo>
                  <a:pt x="2396" y="2880"/>
                </a:lnTo>
                <a:lnTo>
                  <a:pt x="2392" y="2898"/>
                </a:lnTo>
                <a:lnTo>
                  <a:pt x="2385" y="2914"/>
                </a:lnTo>
                <a:lnTo>
                  <a:pt x="2378" y="2929"/>
                </a:lnTo>
                <a:lnTo>
                  <a:pt x="2370" y="2941"/>
                </a:lnTo>
                <a:lnTo>
                  <a:pt x="2362" y="2951"/>
                </a:lnTo>
                <a:lnTo>
                  <a:pt x="2354" y="2960"/>
                </a:lnTo>
                <a:lnTo>
                  <a:pt x="2347" y="2968"/>
                </a:lnTo>
                <a:lnTo>
                  <a:pt x="2340" y="2974"/>
                </a:lnTo>
                <a:lnTo>
                  <a:pt x="2333" y="2979"/>
                </a:lnTo>
                <a:lnTo>
                  <a:pt x="2326" y="2983"/>
                </a:lnTo>
                <a:lnTo>
                  <a:pt x="2317" y="2987"/>
                </a:lnTo>
                <a:lnTo>
                  <a:pt x="2314" y="2988"/>
                </a:lnTo>
                <a:lnTo>
                  <a:pt x="2321" y="2978"/>
                </a:lnTo>
                <a:lnTo>
                  <a:pt x="2326" y="2968"/>
                </a:lnTo>
                <a:lnTo>
                  <a:pt x="2330" y="2957"/>
                </a:lnTo>
                <a:lnTo>
                  <a:pt x="2333" y="2947"/>
                </a:lnTo>
                <a:lnTo>
                  <a:pt x="2334" y="2937"/>
                </a:lnTo>
                <a:lnTo>
                  <a:pt x="2334" y="2927"/>
                </a:lnTo>
                <a:lnTo>
                  <a:pt x="2334" y="2918"/>
                </a:lnTo>
                <a:lnTo>
                  <a:pt x="2333" y="2909"/>
                </a:lnTo>
                <a:lnTo>
                  <a:pt x="2330" y="2892"/>
                </a:lnTo>
                <a:lnTo>
                  <a:pt x="2325" y="2880"/>
                </a:lnTo>
                <a:lnTo>
                  <a:pt x="2322" y="2872"/>
                </a:lnTo>
                <a:lnTo>
                  <a:pt x="2321" y="2868"/>
                </a:lnTo>
                <a:lnTo>
                  <a:pt x="2312" y="2856"/>
                </a:lnTo>
                <a:lnTo>
                  <a:pt x="2302" y="2847"/>
                </a:lnTo>
                <a:lnTo>
                  <a:pt x="2291" y="2840"/>
                </a:lnTo>
                <a:lnTo>
                  <a:pt x="2281" y="2835"/>
                </a:lnTo>
                <a:lnTo>
                  <a:pt x="2271" y="2831"/>
                </a:lnTo>
                <a:lnTo>
                  <a:pt x="2260" y="2829"/>
                </a:lnTo>
                <a:lnTo>
                  <a:pt x="2250" y="2828"/>
                </a:lnTo>
                <a:lnTo>
                  <a:pt x="2239" y="2828"/>
                </a:lnTo>
                <a:lnTo>
                  <a:pt x="2221" y="2830"/>
                </a:lnTo>
                <a:lnTo>
                  <a:pt x="2205" y="2835"/>
                </a:lnTo>
                <a:lnTo>
                  <a:pt x="2195" y="2838"/>
                </a:lnTo>
                <a:lnTo>
                  <a:pt x="2191" y="2839"/>
                </a:lnTo>
                <a:lnTo>
                  <a:pt x="2186" y="2847"/>
                </a:lnTo>
                <a:lnTo>
                  <a:pt x="2181" y="2855"/>
                </a:lnTo>
                <a:lnTo>
                  <a:pt x="2178" y="2863"/>
                </a:lnTo>
                <a:lnTo>
                  <a:pt x="2176" y="2869"/>
                </a:lnTo>
                <a:lnTo>
                  <a:pt x="2175" y="2876"/>
                </a:lnTo>
                <a:lnTo>
                  <a:pt x="2173" y="2882"/>
                </a:lnTo>
                <a:lnTo>
                  <a:pt x="2173" y="2887"/>
                </a:lnTo>
                <a:lnTo>
                  <a:pt x="2175" y="2894"/>
                </a:lnTo>
                <a:lnTo>
                  <a:pt x="2176" y="2899"/>
                </a:lnTo>
                <a:lnTo>
                  <a:pt x="2178" y="2904"/>
                </a:lnTo>
                <a:lnTo>
                  <a:pt x="2180" y="2909"/>
                </a:lnTo>
                <a:lnTo>
                  <a:pt x="2184" y="2913"/>
                </a:lnTo>
                <a:lnTo>
                  <a:pt x="2190" y="2921"/>
                </a:lnTo>
                <a:lnTo>
                  <a:pt x="2199" y="2929"/>
                </a:lnTo>
                <a:lnTo>
                  <a:pt x="2208" y="2935"/>
                </a:lnTo>
                <a:lnTo>
                  <a:pt x="2217" y="2940"/>
                </a:lnTo>
                <a:lnTo>
                  <a:pt x="2226" y="2943"/>
                </a:lnTo>
                <a:lnTo>
                  <a:pt x="2235" y="2947"/>
                </a:lnTo>
                <a:lnTo>
                  <a:pt x="2249" y="2951"/>
                </a:lnTo>
                <a:lnTo>
                  <a:pt x="2253" y="2952"/>
                </a:lnTo>
                <a:lnTo>
                  <a:pt x="2250" y="2960"/>
                </a:lnTo>
                <a:lnTo>
                  <a:pt x="2244" y="2968"/>
                </a:lnTo>
                <a:lnTo>
                  <a:pt x="2239" y="2976"/>
                </a:lnTo>
                <a:lnTo>
                  <a:pt x="2232" y="2984"/>
                </a:lnTo>
                <a:lnTo>
                  <a:pt x="2224" y="2991"/>
                </a:lnTo>
                <a:lnTo>
                  <a:pt x="2216" y="2998"/>
                </a:lnTo>
                <a:lnTo>
                  <a:pt x="2207" y="3005"/>
                </a:lnTo>
                <a:lnTo>
                  <a:pt x="2197" y="3012"/>
                </a:lnTo>
                <a:lnTo>
                  <a:pt x="2177" y="3024"/>
                </a:lnTo>
                <a:lnTo>
                  <a:pt x="2154" y="3037"/>
                </a:lnTo>
                <a:lnTo>
                  <a:pt x="2131" y="3048"/>
                </a:lnTo>
                <a:lnTo>
                  <a:pt x="2108" y="3058"/>
                </a:lnTo>
                <a:lnTo>
                  <a:pt x="2063" y="3075"/>
                </a:lnTo>
                <a:lnTo>
                  <a:pt x="2025" y="3087"/>
                </a:lnTo>
                <a:lnTo>
                  <a:pt x="1998" y="3095"/>
                </a:lnTo>
                <a:lnTo>
                  <a:pt x="1989" y="3097"/>
                </a:lnTo>
                <a:lnTo>
                  <a:pt x="1987" y="3137"/>
                </a:lnTo>
                <a:lnTo>
                  <a:pt x="1985" y="3097"/>
                </a:lnTo>
                <a:lnTo>
                  <a:pt x="1974" y="3095"/>
                </a:lnTo>
                <a:lnTo>
                  <a:pt x="1949" y="3087"/>
                </a:lnTo>
                <a:lnTo>
                  <a:pt x="1910" y="3075"/>
                </a:lnTo>
                <a:lnTo>
                  <a:pt x="1865" y="3058"/>
                </a:lnTo>
                <a:lnTo>
                  <a:pt x="1843" y="3048"/>
                </a:lnTo>
                <a:lnTo>
                  <a:pt x="1819" y="3037"/>
                </a:lnTo>
                <a:lnTo>
                  <a:pt x="1797" y="3024"/>
                </a:lnTo>
                <a:lnTo>
                  <a:pt x="1777" y="3012"/>
                </a:lnTo>
                <a:lnTo>
                  <a:pt x="1766" y="3005"/>
                </a:lnTo>
                <a:lnTo>
                  <a:pt x="1757" y="2998"/>
                </a:lnTo>
                <a:lnTo>
                  <a:pt x="1750" y="2991"/>
                </a:lnTo>
                <a:lnTo>
                  <a:pt x="1742" y="2984"/>
                </a:lnTo>
                <a:lnTo>
                  <a:pt x="1735" y="2976"/>
                </a:lnTo>
                <a:lnTo>
                  <a:pt x="1728" y="2968"/>
                </a:lnTo>
                <a:lnTo>
                  <a:pt x="1724" y="2960"/>
                </a:lnTo>
                <a:lnTo>
                  <a:pt x="1719" y="2952"/>
                </a:lnTo>
                <a:lnTo>
                  <a:pt x="1725" y="2951"/>
                </a:lnTo>
                <a:lnTo>
                  <a:pt x="1738" y="2947"/>
                </a:lnTo>
                <a:lnTo>
                  <a:pt x="1747" y="2943"/>
                </a:lnTo>
                <a:lnTo>
                  <a:pt x="1756" y="2940"/>
                </a:lnTo>
                <a:lnTo>
                  <a:pt x="1765" y="2935"/>
                </a:lnTo>
                <a:lnTo>
                  <a:pt x="1774" y="2929"/>
                </a:lnTo>
                <a:lnTo>
                  <a:pt x="1782" y="2921"/>
                </a:lnTo>
                <a:lnTo>
                  <a:pt x="1790" y="2913"/>
                </a:lnTo>
                <a:lnTo>
                  <a:pt x="1792" y="2909"/>
                </a:lnTo>
                <a:lnTo>
                  <a:pt x="1796" y="2904"/>
                </a:lnTo>
                <a:lnTo>
                  <a:pt x="1797" y="2899"/>
                </a:lnTo>
                <a:lnTo>
                  <a:pt x="1799" y="2894"/>
                </a:lnTo>
                <a:lnTo>
                  <a:pt x="1799" y="2887"/>
                </a:lnTo>
                <a:lnTo>
                  <a:pt x="1799" y="2882"/>
                </a:lnTo>
                <a:lnTo>
                  <a:pt x="1799" y="2876"/>
                </a:lnTo>
                <a:lnTo>
                  <a:pt x="1797" y="2869"/>
                </a:lnTo>
                <a:lnTo>
                  <a:pt x="1795" y="2863"/>
                </a:lnTo>
                <a:lnTo>
                  <a:pt x="1791" y="2855"/>
                </a:lnTo>
                <a:lnTo>
                  <a:pt x="1788" y="2847"/>
                </a:lnTo>
                <a:lnTo>
                  <a:pt x="1782" y="2839"/>
                </a:lnTo>
                <a:lnTo>
                  <a:pt x="1779" y="2838"/>
                </a:lnTo>
                <a:lnTo>
                  <a:pt x="1769" y="2835"/>
                </a:lnTo>
                <a:lnTo>
                  <a:pt x="1753" y="2830"/>
                </a:lnTo>
                <a:lnTo>
                  <a:pt x="1734" y="2828"/>
                </a:lnTo>
                <a:lnTo>
                  <a:pt x="1724" y="2828"/>
                </a:lnTo>
                <a:lnTo>
                  <a:pt x="1714" y="2829"/>
                </a:lnTo>
                <a:lnTo>
                  <a:pt x="1702" y="2831"/>
                </a:lnTo>
                <a:lnTo>
                  <a:pt x="1692" y="2835"/>
                </a:lnTo>
                <a:lnTo>
                  <a:pt x="1681" y="2840"/>
                </a:lnTo>
                <a:lnTo>
                  <a:pt x="1671" y="2847"/>
                </a:lnTo>
                <a:lnTo>
                  <a:pt x="1662" y="2856"/>
                </a:lnTo>
                <a:lnTo>
                  <a:pt x="1653" y="2868"/>
                </a:lnTo>
                <a:lnTo>
                  <a:pt x="1652" y="2872"/>
                </a:lnTo>
                <a:lnTo>
                  <a:pt x="1648" y="2880"/>
                </a:lnTo>
                <a:lnTo>
                  <a:pt x="1644" y="2892"/>
                </a:lnTo>
                <a:lnTo>
                  <a:pt x="1640" y="2909"/>
                </a:lnTo>
                <a:lnTo>
                  <a:pt x="1639" y="2918"/>
                </a:lnTo>
                <a:lnTo>
                  <a:pt x="1639" y="2927"/>
                </a:lnTo>
                <a:lnTo>
                  <a:pt x="1639" y="2937"/>
                </a:lnTo>
                <a:lnTo>
                  <a:pt x="1640" y="2947"/>
                </a:lnTo>
                <a:lnTo>
                  <a:pt x="1643" y="2957"/>
                </a:lnTo>
                <a:lnTo>
                  <a:pt x="1647" y="2968"/>
                </a:lnTo>
                <a:lnTo>
                  <a:pt x="1653" y="2978"/>
                </a:lnTo>
                <a:lnTo>
                  <a:pt x="1660" y="2988"/>
                </a:lnTo>
                <a:lnTo>
                  <a:pt x="1656" y="2987"/>
                </a:lnTo>
                <a:lnTo>
                  <a:pt x="1647" y="2983"/>
                </a:lnTo>
                <a:lnTo>
                  <a:pt x="1640" y="2979"/>
                </a:lnTo>
                <a:lnTo>
                  <a:pt x="1634" y="2974"/>
                </a:lnTo>
                <a:lnTo>
                  <a:pt x="1626" y="2968"/>
                </a:lnTo>
                <a:lnTo>
                  <a:pt x="1618" y="2960"/>
                </a:lnTo>
                <a:lnTo>
                  <a:pt x="1610" y="2951"/>
                </a:lnTo>
                <a:lnTo>
                  <a:pt x="1602" y="2941"/>
                </a:lnTo>
                <a:lnTo>
                  <a:pt x="1595" y="2929"/>
                </a:lnTo>
                <a:lnTo>
                  <a:pt x="1588" y="2914"/>
                </a:lnTo>
                <a:lnTo>
                  <a:pt x="1582" y="2898"/>
                </a:lnTo>
                <a:lnTo>
                  <a:pt x="1576" y="2880"/>
                </a:lnTo>
                <a:lnTo>
                  <a:pt x="1573" y="2858"/>
                </a:lnTo>
                <a:lnTo>
                  <a:pt x="1571" y="2835"/>
                </a:lnTo>
                <a:lnTo>
                  <a:pt x="1575" y="2834"/>
                </a:lnTo>
                <a:lnTo>
                  <a:pt x="1589" y="2830"/>
                </a:lnTo>
                <a:lnTo>
                  <a:pt x="1608" y="2824"/>
                </a:lnTo>
                <a:lnTo>
                  <a:pt x="1628" y="2812"/>
                </a:lnTo>
                <a:lnTo>
                  <a:pt x="1638" y="2807"/>
                </a:lnTo>
                <a:lnTo>
                  <a:pt x="1648" y="2799"/>
                </a:lnTo>
                <a:lnTo>
                  <a:pt x="1657" y="2790"/>
                </a:lnTo>
                <a:lnTo>
                  <a:pt x="1664" y="2781"/>
                </a:lnTo>
                <a:lnTo>
                  <a:pt x="1667" y="2775"/>
                </a:lnTo>
                <a:lnTo>
                  <a:pt x="1670" y="2770"/>
                </a:lnTo>
                <a:lnTo>
                  <a:pt x="1672" y="2764"/>
                </a:lnTo>
                <a:lnTo>
                  <a:pt x="1674" y="2759"/>
                </a:lnTo>
                <a:lnTo>
                  <a:pt x="1674" y="2752"/>
                </a:lnTo>
                <a:lnTo>
                  <a:pt x="1674" y="2745"/>
                </a:lnTo>
                <a:lnTo>
                  <a:pt x="1674" y="2738"/>
                </a:lnTo>
                <a:lnTo>
                  <a:pt x="1673" y="2731"/>
                </a:lnTo>
                <a:lnTo>
                  <a:pt x="1671" y="2724"/>
                </a:lnTo>
                <a:lnTo>
                  <a:pt x="1669" y="2717"/>
                </a:lnTo>
                <a:lnTo>
                  <a:pt x="1666" y="2710"/>
                </a:lnTo>
                <a:lnTo>
                  <a:pt x="1663" y="2705"/>
                </a:lnTo>
                <a:lnTo>
                  <a:pt x="1655" y="2695"/>
                </a:lnTo>
                <a:lnTo>
                  <a:pt x="1646" y="2687"/>
                </a:lnTo>
                <a:lnTo>
                  <a:pt x="1637" y="2681"/>
                </a:lnTo>
                <a:lnTo>
                  <a:pt x="1626" y="2677"/>
                </a:lnTo>
                <a:lnTo>
                  <a:pt x="1615" y="2673"/>
                </a:lnTo>
                <a:lnTo>
                  <a:pt x="1603" y="2671"/>
                </a:lnTo>
                <a:lnTo>
                  <a:pt x="1592" y="2671"/>
                </a:lnTo>
                <a:lnTo>
                  <a:pt x="1580" y="2671"/>
                </a:lnTo>
                <a:lnTo>
                  <a:pt x="1569" y="2673"/>
                </a:lnTo>
                <a:lnTo>
                  <a:pt x="1557" y="2676"/>
                </a:lnTo>
                <a:lnTo>
                  <a:pt x="1547" y="2678"/>
                </a:lnTo>
                <a:lnTo>
                  <a:pt x="1538" y="2682"/>
                </a:lnTo>
                <a:lnTo>
                  <a:pt x="1530" y="2686"/>
                </a:lnTo>
                <a:lnTo>
                  <a:pt x="1524" y="2690"/>
                </a:lnTo>
                <a:lnTo>
                  <a:pt x="1518" y="2696"/>
                </a:lnTo>
                <a:lnTo>
                  <a:pt x="1511" y="2702"/>
                </a:lnTo>
                <a:lnTo>
                  <a:pt x="1504" y="2710"/>
                </a:lnTo>
                <a:lnTo>
                  <a:pt x="1499" y="2719"/>
                </a:lnTo>
                <a:lnTo>
                  <a:pt x="1492" y="2729"/>
                </a:lnTo>
                <a:lnTo>
                  <a:pt x="1486" y="2741"/>
                </a:lnTo>
                <a:lnTo>
                  <a:pt x="1482" y="2753"/>
                </a:lnTo>
                <a:lnTo>
                  <a:pt x="1477" y="2766"/>
                </a:lnTo>
                <a:lnTo>
                  <a:pt x="1475" y="2780"/>
                </a:lnTo>
                <a:lnTo>
                  <a:pt x="1473" y="2796"/>
                </a:lnTo>
                <a:lnTo>
                  <a:pt x="1473" y="2812"/>
                </a:lnTo>
                <a:lnTo>
                  <a:pt x="1475" y="2829"/>
                </a:lnTo>
                <a:lnTo>
                  <a:pt x="1479" y="2847"/>
                </a:lnTo>
                <a:lnTo>
                  <a:pt x="1484" y="2866"/>
                </a:lnTo>
                <a:lnTo>
                  <a:pt x="1493" y="2885"/>
                </a:lnTo>
                <a:lnTo>
                  <a:pt x="1503" y="2906"/>
                </a:lnTo>
                <a:lnTo>
                  <a:pt x="1502" y="2908"/>
                </a:lnTo>
                <a:lnTo>
                  <a:pt x="1498" y="2912"/>
                </a:lnTo>
                <a:lnTo>
                  <a:pt x="1494" y="2914"/>
                </a:lnTo>
                <a:lnTo>
                  <a:pt x="1490" y="2915"/>
                </a:lnTo>
                <a:lnTo>
                  <a:pt x="1485" y="2915"/>
                </a:lnTo>
                <a:lnTo>
                  <a:pt x="1480" y="2914"/>
                </a:lnTo>
                <a:lnTo>
                  <a:pt x="1473" y="2912"/>
                </a:lnTo>
                <a:lnTo>
                  <a:pt x="1466" y="2908"/>
                </a:lnTo>
                <a:lnTo>
                  <a:pt x="1458" y="2900"/>
                </a:lnTo>
                <a:lnTo>
                  <a:pt x="1449" y="2890"/>
                </a:lnTo>
                <a:lnTo>
                  <a:pt x="1439" y="2877"/>
                </a:lnTo>
                <a:lnTo>
                  <a:pt x="1429" y="2861"/>
                </a:lnTo>
                <a:lnTo>
                  <a:pt x="1418" y="2839"/>
                </a:lnTo>
                <a:lnTo>
                  <a:pt x="1405" y="2815"/>
                </a:lnTo>
                <a:lnTo>
                  <a:pt x="1404" y="2808"/>
                </a:lnTo>
                <a:lnTo>
                  <a:pt x="1402" y="2788"/>
                </a:lnTo>
                <a:lnTo>
                  <a:pt x="1398" y="2759"/>
                </a:lnTo>
                <a:lnTo>
                  <a:pt x="1390" y="2723"/>
                </a:lnTo>
                <a:lnTo>
                  <a:pt x="1385" y="2705"/>
                </a:lnTo>
                <a:lnTo>
                  <a:pt x="1380" y="2686"/>
                </a:lnTo>
                <a:lnTo>
                  <a:pt x="1373" y="2667"/>
                </a:lnTo>
                <a:lnTo>
                  <a:pt x="1366" y="2649"/>
                </a:lnTo>
                <a:lnTo>
                  <a:pt x="1358" y="2632"/>
                </a:lnTo>
                <a:lnTo>
                  <a:pt x="1349" y="2617"/>
                </a:lnTo>
                <a:lnTo>
                  <a:pt x="1344" y="2611"/>
                </a:lnTo>
                <a:lnTo>
                  <a:pt x="1339" y="2604"/>
                </a:lnTo>
                <a:lnTo>
                  <a:pt x="1334" y="2598"/>
                </a:lnTo>
                <a:lnTo>
                  <a:pt x="1328" y="2593"/>
                </a:lnTo>
                <a:lnTo>
                  <a:pt x="1316" y="2585"/>
                </a:lnTo>
                <a:lnTo>
                  <a:pt x="1303" y="2578"/>
                </a:lnTo>
                <a:lnTo>
                  <a:pt x="1291" y="2575"/>
                </a:lnTo>
                <a:lnTo>
                  <a:pt x="1278" y="2572"/>
                </a:lnTo>
                <a:lnTo>
                  <a:pt x="1266" y="2572"/>
                </a:lnTo>
                <a:lnTo>
                  <a:pt x="1254" y="2574"/>
                </a:lnTo>
                <a:lnTo>
                  <a:pt x="1241" y="2577"/>
                </a:lnTo>
                <a:lnTo>
                  <a:pt x="1230" y="2581"/>
                </a:lnTo>
                <a:lnTo>
                  <a:pt x="1220" y="2588"/>
                </a:lnTo>
                <a:lnTo>
                  <a:pt x="1210" y="2595"/>
                </a:lnTo>
                <a:lnTo>
                  <a:pt x="1202" y="2603"/>
                </a:lnTo>
                <a:lnTo>
                  <a:pt x="1194" y="2611"/>
                </a:lnTo>
                <a:lnTo>
                  <a:pt x="1188" y="2621"/>
                </a:lnTo>
                <a:lnTo>
                  <a:pt x="1184" y="2630"/>
                </a:lnTo>
                <a:lnTo>
                  <a:pt x="1182" y="2641"/>
                </a:lnTo>
                <a:lnTo>
                  <a:pt x="1181" y="2651"/>
                </a:lnTo>
                <a:lnTo>
                  <a:pt x="1181" y="2659"/>
                </a:lnTo>
                <a:lnTo>
                  <a:pt x="1182" y="2665"/>
                </a:lnTo>
                <a:lnTo>
                  <a:pt x="1184" y="2671"/>
                </a:lnTo>
                <a:lnTo>
                  <a:pt x="1185" y="2677"/>
                </a:lnTo>
                <a:lnTo>
                  <a:pt x="1187" y="2682"/>
                </a:lnTo>
                <a:lnTo>
                  <a:pt x="1191" y="2687"/>
                </a:lnTo>
                <a:lnTo>
                  <a:pt x="1193" y="2690"/>
                </a:lnTo>
                <a:lnTo>
                  <a:pt x="1196" y="2694"/>
                </a:lnTo>
                <a:lnTo>
                  <a:pt x="1204" y="2698"/>
                </a:lnTo>
                <a:lnTo>
                  <a:pt x="1212" y="2700"/>
                </a:lnTo>
                <a:lnTo>
                  <a:pt x="1221" y="2702"/>
                </a:lnTo>
                <a:lnTo>
                  <a:pt x="1230" y="2702"/>
                </a:lnTo>
                <a:lnTo>
                  <a:pt x="1239" y="2701"/>
                </a:lnTo>
                <a:lnTo>
                  <a:pt x="1248" y="2699"/>
                </a:lnTo>
                <a:lnTo>
                  <a:pt x="1256" y="2697"/>
                </a:lnTo>
                <a:lnTo>
                  <a:pt x="1264" y="2695"/>
                </a:lnTo>
                <a:lnTo>
                  <a:pt x="1275" y="2690"/>
                </a:lnTo>
                <a:lnTo>
                  <a:pt x="1278" y="2688"/>
                </a:lnTo>
                <a:lnTo>
                  <a:pt x="1289" y="2711"/>
                </a:lnTo>
                <a:lnTo>
                  <a:pt x="1311" y="2762"/>
                </a:lnTo>
                <a:lnTo>
                  <a:pt x="1323" y="2789"/>
                </a:lnTo>
                <a:lnTo>
                  <a:pt x="1336" y="2813"/>
                </a:lnTo>
                <a:lnTo>
                  <a:pt x="1341" y="2825"/>
                </a:lnTo>
                <a:lnTo>
                  <a:pt x="1347" y="2833"/>
                </a:lnTo>
                <a:lnTo>
                  <a:pt x="1351" y="2838"/>
                </a:lnTo>
                <a:lnTo>
                  <a:pt x="1355" y="2841"/>
                </a:lnTo>
                <a:lnTo>
                  <a:pt x="1343" y="2839"/>
                </a:lnTo>
                <a:lnTo>
                  <a:pt x="1312" y="2830"/>
                </a:lnTo>
                <a:lnTo>
                  <a:pt x="1292" y="2822"/>
                </a:lnTo>
                <a:lnTo>
                  <a:pt x="1269" y="2810"/>
                </a:lnTo>
                <a:lnTo>
                  <a:pt x="1257" y="2802"/>
                </a:lnTo>
                <a:lnTo>
                  <a:pt x="1246" y="2794"/>
                </a:lnTo>
                <a:lnTo>
                  <a:pt x="1233" y="2784"/>
                </a:lnTo>
                <a:lnTo>
                  <a:pt x="1221" y="2773"/>
                </a:lnTo>
                <a:lnTo>
                  <a:pt x="1209" y="2761"/>
                </a:lnTo>
                <a:lnTo>
                  <a:pt x="1196" y="2747"/>
                </a:lnTo>
                <a:lnTo>
                  <a:pt x="1185" y="2732"/>
                </a:lnTo>
                <a:lnTo>
                  <a:pt x="1174" y="2715"/>
                </a:lnTo>
                <a:lnTo>
                  <a:pt x="1163" y="2697"/>
                </a:lnTo>
                <a:lnTo>
                  <a:pt x="1152" y="2677"/>
                </a:lnTo>
                <a:lnTo>
                  <a:pt x="1142" y="2654"/>
                </a:lnTo>
                <a:lnTo>
                  <a:pt x="1133" y="2631"/>
                </a:lnTo>
                <a:lnTo>
                  <a:pt x="1125" y="2605"/>
                </a:lnTo>
                <a:lnTo>
                  <a:pt x="1119" y="2578"/>
                </a:lnTo>
                <a:lnTo>
                  <a:pt x="1112" y="2548"/>
                </a:lnTo>
                <a:lnTo>
                  <a:pt x="1108" y="2516"/>
                </a:lnTo>
                <a:lnTo>
                  <a:pt x="1104" y="2483"/>
                </a:lnTo>
                <a:lnTo>
                  <a:pt x="1102" y="2446"/>
                </a:lnTo>
                <a:lnTo>
                  <a:pt x="1102" y="2408"/>
                </a:lnTo>
                <a:lnTo>
                  <a:pt x="1103" y="2366"/>
                </a:lnTo>
                <a:lnTo>
                  <a:pt x="1102" y="2365"/>
                </a:lnTo>
                <a:lnTo>
                  <a:pt x="1099" y="2363"/>
                </a:lnTo>
                <a:lnTo>
                  <a:pt x="1093" y="2359"/>
                </a:lnTo>
                <a:lnTo>
                  <a:pt x="1086" y="2358"/>
                </a:lnTo>
                <a:lnTo>
                  <a:pt x="1083" y="2358"/>
                </a:lnTo>
                <a:lnTo>
                  <a:pt x="1079" y="2358"/>
                </a:lnTo>
                <a:lnTo>
                  <a:pt x="1075" y="2361"/>
                </a:lnTo>
                <a:lnTo>
                  <a:pt x="1070" y="2363"/>
                </a:lnTo>
                <a:lnTo>
                  <a:pt x="1066" y="2366"/>
                </a:lnTo>
                <a:lnTo>
                  <a:pt x="1063" y="2372"/>
                </a:lnTo>
                <a:lnTo>
                  <a:pt x="1058" y="2379"/>
                </a:lnTo>
                <a:lnTo>
                  <a:pt x="1054" y="2386"/>
                </a:lnTo>
                <a:lnTo>
                  <a:pt x="1046" y="2405"/>
                </a:lnTo>
                <a:lnTo>
                  <a:pt x="1039" y="2427"/>
                </a:lnTo>
                <a:lnTo>
                  <a:pt x="1034" y="2447"/>
                </a:lnTo>
                <a:lnTo>
                  <a:pt x="1030" y="2467"/>
                </a:lnTo>
                <a:lnTo>
                  <a:pt x="1024" y="2498"/>
                </a:lnTo>
                <a:lnTo>
                  <a:pt x="1022" y="2511"/>
                </a:lnTo>
                <a:lnTo>
                  <a:pt x="1020" y="2511"/>
                </a:lnTo>
                <a:lnTo>
                  <a:pt x="1015" y="2507"/>
                </a:lnTo>
                <a:lnTo>
                  <a:pt x="1013" y="2503"/>
                </a:lnTo>
                <a:lnTo>
                  <a:pt x="1010" y="2496"/>
                </a:lnTo>
                <a:lnTo>
                  <a:pt x="1009" y="2487"/>
                </a:lnTo>
                <a:lnTo>
                  <a:pt x="1006" y="2475"/>
                </a:lnTo>
                <a:lnTo>
                  <a:pt x="1006" y="2468"/>
                </a:lnTo>
                <a:lnTo>
                  <a:pt x="1005" y="2461"/>
                </a:lnTo>
                <a:lnTo>
                  <a:pt x="1003" y="2456"/>
                </a:lnTo>
                <a:lnTo>
                  <a:pt x="1001" y="2450"/>
                </a:lnTo>
                <a:lnTo>
                  <a:pt x="994" y="2439"/>
                </a:lnTo>
                <a:lnTo>
                  <a:pt x="986" y="2430"/>
                </a:lnTo>
                <a:lnTo>
                  <a:pt x="976" y="2421"/>
                </a:lnTo>
                <a:lnTo>
                  <a:pt x="965" y="2413"/>
                </a:lnTo>
                <a:lnTo>
                  <a:pt x="953" y="2405"/>
                </a:lnTo>
                <a:lnTo>
                  <a:pt x="940" y="2398"/>
                </a:lnTo>
                <a:lnTo>
                  <a:pt x="914" y="2385"/>
                </a:lnTo>
                <a:lnTo>
                  <a:pt x="892" y="2377"/>
                </a:lnTo>
                <a:lnTo>
                  <a:pt x="883" y="2372"/>
                </a:lnTo>
                <a:lnTo>
                  <a:pt x="875" y="2366"/>
                </a:lnTo>
                <a:lnTo>
                  <a:pt x="871" y="2363"/>
                </a:lnTo>
                <a:lnTo>
                  <a:pt x="868" y="2358"/>
                </a:lnTo>
                <a:lnTo>
                  <a:pt x="866" y="2354"/>
                </a:lnTo>
                <a:lnTo>
                  <a:pt x="865" y="2348"/>
                </a:lnTo>
                <a:lnTo>
                  <a:pt x="858" y="2322"/>
                </a:lnTo>
                <a:lnTo>
                  <a:pt x="848" y="2280"/>
                </a:lnTo>
                <a:lnTo>
                  <a:pt x="843" y="2253"/>
                </a:lnTo>
                <a:lnTo>
                  <a:pt x="838" y="2222"/>
                </a:lnTo>
                <a:lnTo>
                  <a:pt x="832" y="2186"/>
                </a:lnTo>
                <a:lnTo>
                  <a:pt x="826" y="2145"/>
                </a:lnTo>
                <a:lnTo>
                  <a:pt x="822" y="2101"/>
                </a:lnTo>
                <a:lnTo>
                  <a:pt x="816" y="2050"/>
                </a:lnTo>
                <a:lnTo>
                  <a:pt x="813" y="1995"/>
                </a:lnTo>
                <a:lnTo>
                  <a:pt x="810" y="1936"/>
                </a:lnTo>
                <a:lnTo>
                  <a:pt x="807" y="1871"/>
                </a:lnTo>
                <a:lnTo>
                  <a:pt x="806" y="1800"/>
                </a:lnTo>
                <a:lnTo>
                  <a:pt x="807" y="1724"/>
                </a:lnTo>
                <a:lnTo>
                  <a:pt x="808" y="1642"/>
                </a:lnTo>
                <a:lnTo>
                  <a:pt x="815" y="1647"/>
                </a:lnTo>
                <a:lnTo>
                  <a:pt x="832" y="1658"/>
                </a:lnTo>
                <a:lnTo>
                  <a:pt x="844" y="1663"/>
                </a:lnTo>
                <a:lnTo>
                  <a:pt x="859" y="1669"/>
                </a:lnTo>
                <a:lnTo>
                  <a:pt x="875" y="1673"/>
                </a:lnTo>
                <a:lnTo>
                  <a:pt x="893" y="1677"/>
                </a:lnTo>
                <a:lnTo>
                  <a:pt x="903" y="1677"/>
                </a:lnTo>
                <a:lnTo>
                  <a:pt x="912" y="1677"/>
                </a:lnTo>
                <a:lnTo>
                  <a:pt x="922" y="1677"/>
                </a:lnTo>
                <a:lnTo>
                  <a:pt x="932" y="1675"/>
                </a:lnTo>
                <a:lnTo>
                  <a:pt x="942" y="1672"/>
                </a:lnTo>
                <a:lnTo>
                  <a:pt x="953" y="1669"/>
                </a:lnTo>
                <a:lnTo>
                  <a:pt x="964" y="1665"/>
                </a:lnTo>
                <a:lnTo>
                  <a:pt x="975" y="1659"/>
                </a:lnTo>
                <a:lnTo>
                  <a:pt x="986" y="1651"/>
                </a:lnTo>
                <a:lnTo>
                  <a:pt x="997" y="1643"/>
                </a:lnTo>
                <a:lnTo>
                  <a:pt x="1007" y="1634"/>
                </a:lnTo>
                <a:lnTo>
                  <a:pt x="1019" y="1623"/>
                </a:lnTo>
                <a:lnTo>
                  <a:pt x="1030" y="1610"/>
                </a:lnTo>
                <a:lnTo>
                  <a:pt x="1041" y="1596"/>
                </a:lnTo>
                <a:lnTo>
                  <a:pt x="1051" y="1580"/>
                </a:lnTo>
                <a:lnTo>
                  <a:pt x="1063" y="1563"/>
                </a:lnTo>
                <a:lnTo>
                  <a:pt x="1065" y="1557"/>
                </a:lnTo>
                <a:lnTo>
                  <a:pt x="1070" y="1542"/>
                </a:lnTo>
                <a:lnTo>
                  <a:pt x="1073" y="1531"/>
                </a:lnTo>
                <a:lnTo>
                  <a:pt x="1075" y="1519"/>
                </a:lnTo>
                <a:lnTo>
                  <a:pt x="1076" y="1505"/>
                </a:lnTo>
                <a:lnTo>
                  <a:pt x="1076" y="1491"/>
                </a:lnTo>
                <a:lnTo>
                  <a:pt x="1075" y="1475"/>
                </a:lnTo>
                <a:lnTo>
                  <a:pt x="1073" y="1458"/>
                </a:lnTo>
                <a:lnTo>
                  <a:pt x="1069" y="1449"/>
                </a:lnTo>
                <a:lnTo>
                  <a:pt x="1067" y="1440"/>
                </a:lnTo>
                <a:lnTo>
                  <a:pt x="1064" y="1431"/>
                </a:lnTo>
                <a:lnTo>
                  <a:pt x="1059" y="1422"/>
                </a:lnTo>
                <a:lnTo>
                  <a:pt x="1054" y="1415"/>
                </a:lnTo>
                <a:lnTo>
                  <a:pt x="1048" y="1406"/>
                </a:lnTo>
                <a:lnTo>
                  <a:pt x="1041" y="1397"/>
                </a:lnTo>
                <a:lnTo>
                  <a:pt x="1033" y="1388"/>
                </a:lnTo>
                <a:lnTo>
                  <a:pt x="1025" y="1379"/>
                </a:lnTo>
                <a:lnTo>
                  <a:pt x="1015" y="1371"/>
                </a:lnTo>
                <a:lnTo>
                  <a:pt x="1005" y="1362"/>
                </a:lnTo>
                <a:lnTo>
                  <a:pt x="994" y="1354"/>
                </a:lnTo>
                <a:lnTo>
                  <a:pt x="989" y="1352"/>
                </a:lnTo>
                <a:lnTo>
                  <a:pt x="978" y="1345"/>
                </a:lnTo>
                <a:lnTo>
                  <a:pt x="962" y="1335"/>
                </a:lnTo>
                <a:lnTo>
                  <a:pt x="944" y="1320"/>
                </a:lnTo>
                <a:lnTo>
                  <a:pt x="935" y="1311"/>
                </a:lnTo>
                <a:lnTo>
                  <a:pt x="926" y="1301"/>
                </a:lnTo>
                <a:lnTo>
                  <a:pt x="919" y="1290"/>
                </a:lnTo>
                <a:lnTo>
                  <a:pt x="911" y="1279"/>
                </a:lnTo>
                <a:lnTo>
                  <a:pt x="904" y="1267"/>
                </a:lnTo>
                <a:lnTo>
                  <a:pt x="900" y="1253"/>
                </a:lnTo>
                <a:lnTo>
                  <a:pt x="896" y="1239"/>
                </a:lnTo>
                <a:lnTo>
                  <a:pt x="895" y="1223"/>
                </a:lnTo>
                <a:lnTo>
                  <a:pt x="898" y="1218"/>
                </a:lnTo>
                <a:lnTo>
                  <a:pt x="905" y="1208"/>
                </a:lnTo>
                <a:lnTo>
                  <a:pt x="911" y="1202"/>
                </a:lnTo>
                <a:lnTo>
                  <a:pt x="917" y="1195"/>
                </a:lnTo>
                <a:lnTo>
                  <a:pt x="924" y="1188"/>
                </a:lnTo>
                <a:lnTo>
                  <a:pt x="933" y="1181"/>
                </a:lnTo>
                <a:lnTo>
                  <a:pt x="943" y="1176"/>
                </a:lnTo>
                <a:lnTo>
                  <a:pt x="953" y="1171"/>
                </a:lnTo>
                <a:lnTo>
                  <a:pt x="966" y="1169"/>
                </a:lnTo>
                <a:lnTo>
                  <a:pt x="978" y="1168"/>
                </a:lnTo>
                <a:lnTo>
                  <a:pt x="985" y="1169"/>
                </a:lnTo>
                <a:lnTo>
                  <a:pt x="992" y="1170"/>
                </a:lnTo>
                <a:lnTo>
                  <a:pt x="998" y="1172"/>
                </a:lnTo>
                <a:lnTo>
                  <a:pt x="1006" y="1175"/>
                </a:lnTo>
                <a:lnTo>
                  <a:pt x="1014" y="1178"/>
                </a:lnTo>
                <a:lnTo>
                  <a:pt x="1022" y="1183"/>
                </a:lnTo>
                <a:lnTo>
                  <a:pt x="1030" y="1188"/>
                </a:lnTo>
                <a:lnTo>
                  <a:pt x="1038" y="1194"/>
                </a:lnTo>
                <a:lnTo>
                  <a:pt x="1036" y="1195"/>
                </a:lnTo>
                <a:lnTo>
                  <a:pt x="1030" y="1199"/>
                </a:lnTo>
                <a:lnTo>
                  <a:pt x="1028" y="1203"/>
                </a:lnTo>
                <a:lnTo>
                  <a:pt x="1025" y="1206"/>
                </a:lnTo>
                <a:lnTo>
                  <a:pt x="1023" y="1211"/>
                </a:lnTo>
                <a:lnTo>
                  <a:pt x="1022" y="1216"/>
                </a:lnTo>
                <a:lnTo>
                  <a:pt x="1018" y="1211"/>
                </a:lnTo>
                <a:lnTo>
                  <a:pt x="1004" y="1200"/>
                </a:lnTo>
                <a:lnTo>
                  <a:pt x="995" y="1196"/>
                </a:lnTo>
                <a:lnTo>
                  <a:pt x="985" y="1193"/>
                </a:lnTo>
                <a:lnTo>
                  <a:pt x="979" y="1192"/>
                </a:lnTo>
                <a:lnTo>
                  <a:pt x="974" y="1192"/>
                </a:lnTo>
                <a:lnTo>
                  <a:pt x="968" y="1193"/>
                </a:lnTo>
                <a:lnTo>
                  <a:pt x="962" y="1194"/>
                </a:lnTo>
                <a:lnTo>
                  <a:pt x="957" y="1196"/>
                </a:lnTo>
                <a:lnTo>
                  <a:pt x="950" y="1200"/>
                </a:lnTo>
                <a:lnTo>
                  <a:pt x="944" y="1205"/>
                </a:lnTo>
                <a:lnTo>
                  <a:pt x="940" y="1209"/>
                </a:lnTo>
                <a:lnTo>
                  <a:pt x="935" y="1216"/>
                </a:lnTo>
                <a:lnTo>
                  <a:pt x="931" y="1223"/>
                </a:lnTo>
                <a:lnTo>
                  <a:pt x="929" y="1230"/>
                </a:lnTo>
                <a:lnTo>
                  <a:pt x="926" y="1237"/>
                </a:lnTo>
                <a:lnTo>
                  <a:pt x="926" y="1244"/>
                </a:lnTo>
                <a:lnTo>
                  <a:pt x="928" y="1252"/>
                </a:lnTo>
                <a:lnTo>
                  <a:pt x="931" y="1261"/>
                </a:lnTo>
                <a:lnTo>
                  <a:pt x="937" y="1269"/>
                </a:lnTo>
                <a:lnTo>
                  <a:pt x="943" y="1277"/>
                </a:lnTo>
                <a:lnTo>
                  <a:pt x="953" y="1285"/>
                </a:lnTo>
                <a:lnTo>
                  <a:pt x="965" y="1291"/>
                </a:lnTo>
                <a:lnTo>
                  <a:pt x="980" y="1298"/>
                </a:lnTo>
                <a:lnTo>
                  <a:pt x="989" y="1299"/>
                </a:lnTo>
                <a:lnTo>
                  <a:pt x="1011" y="1296"/>
                </a:lnTo>
                <a:lnTo>
                  <a:pt x="1018" y="1295"/>
                </a:lnTo>
                <a:lnTo>
                  <a:pt x="1024" y="1292"/>
                </a:lnTo>
                <a:lnTo>
                  <a:pt x="1031" y="1289"/>
                </a:lnTo>
                <a:lnTo>
                  <a:pt x="1038" y="1286"/>
                </a:lnTo>
                <a:lnTo>
                  <a:pt x="1043" y="1280"/>
                </a:lnTo>
                <a:lnTo>
                  <a:pt x="1050" y="1274"/>
                </a:lnTo>
                <a:lnTo>
                  <a:pt x="1056" y="1268"/>
                </a:lnTo>
                <a:lnTo>
                  <a:pt x="1060" y="1261"/>
                </a:lnTo>
                <a:lnTo>
                  <a:pt x="1063" y="1267"/>
                </a:lnTo>
                <a:lnTo>
                  <a:pt x="1068" y="1282"/>
                </a:lnTo>
                <a:lnTo>
                  <a:pt x="1072" y="1292"/>
                </a:lnTo>
                <a:lnTo>
                  <a:pt x="1077" y="1304"/>
                </a:lnTo>
                <a:lnTo>
                  <a:pt x="1084" y="1316"/>
                </a:lnTo>
                <a:lnTo>
                  <a:pt x="1092" y="1328"/>
                </a:lnTo>
                <a:lnTo>
                  <a:pt x="1101" y="1341"/>
                </a:lnTo>
                <a:lnTo>
                  <a:pt x="1112" y="1351"/>
                </a:lnTo>
                <a:lnTo>
                  <a:pt x="1124" y="1361"/>
                </a:lnTo>
                <a:lnTo>
                  <a:pt x="1138" y="1370"/>
                </a:lnTo>
                <a:lnTo>
                  <a:pt x="1145" y="1372"/>
                </a:lnTo>
                <a:lnTo>
                  <a:pt x="1152" y="1375"/>
                </a:lnTo>
                <a:lnTo>
                  <a:pt x="1160" y="1378"/>
                </a:lnTo>
                <a:lnTo>
                  <a:pt x="1169" y="1379"/>
                </a:lnTo>
                <a:lnTo>
                  <a:pt x="1178" y="1380"/>
                </a:lnTo>
                <a:lnTo>
                  <a:pt x="1187" y="1379"/>
                </a:lnTo>
                <a:lnTo>
                  <a:pt x="1197" y="1378"/>
                </a:lnTo>
                <a:lnTo>
                  <a:pt x="1208" y="1376"/>
                </a:lnTo>
                <a:lnTo>
                  <a:pt x="1212" y="1374"/>
                </a:lnTo>
                <a:lnTo>
                  <a:pt x="1226" y="1370"/>
                </a:lnTo>
                <a:lnTo>
                  <a:pt x="1235" y="1365"/>
                </a:lnTo>
                <a:lnTo>
                  <a:pt x="1244" y="1361"/>
                </a:lnTo>
                <a:lnTo>
                  <a:pt x="1253" y="1355"/>
                </a:lnTo>
                <a:lnTo>
                  <a:pt x="1263" y="1347"/>
                </a:lnTo>
                <a:lnTo>
                  <a:pt x="1271" y="1339"/>
                </a:lnTo>
                <a:lnTo>
                  <a:pt x="1278" y="1331"/>
                </a:lnTo>
                <a:lnTo>
                  <a:pt x="1285" y="1320"/>
                </a:lnTo>
                <a:lnTo>
                  <a:pt x="1290" y="1308"/>
                </a:lnTo>
                <a:lnTo>
                  <a:pt x="1291" y="1302"/>
                </a:lnTo>
                <a:lnTo>
                  <a:pt x="1291" y="1296"/>
                </a:lnTo>
                <a:lnTo>
                  <a:pt x="1291" y="1289"/>
                </a:lnTo>
                <a:lnTo>
                  <a:pt x="1291" y="1281"/>
                </a:lnTo>
                <a:lnTo>
                  <a:pt x="1289" y="1274"/>
                </a:lnTo>
                <a:lnTo>
                  <a:pt x="1286" y="1267"/>
                </a:lnTo>
                <a:lnTo>
                  <a:pt x="1283" y="1258"/>
                </a:lnTo>
                <a:lnTo>
                  <a:pt x="1278" y="1250"/>
                </a:lnTo>
                <a:lnTo>
                  <a:pt x="1276" y="1244"/>
                </a:lnTo>
                <a:lnTo>
                  <a:pt x="1266" y="1234"/>
                </a:lnTo>
                <a:lnTo>
                  <a:pt x="1257" y="1229"/>
                </a:lnTo>
                <a:lnTo>
                  <a:pt x="1246" y="1224"/>
                </a:lnTo>
                <a:lnTo>
                  <a:pt x="1239" y="1223"/>
                </a:lnTo>
                <a:lnTo>
                  <a:pt x="1231" y="1221"/>
                </a:lnTo>
                <a:lnTo>
                  <a:pt x="1223" y="1221"/>
                </a:lnTo>
                <a:lnTo>
                  <a:pt x="1214" y="1221"/>
                </a:lnTo>
                <a:lnTo>
                  <a:pt x="1219" y="1171"/>
                </a:lnTo>
                <a:lnTo>
                  <a:pt x="1272" y="1167"/>
                </a:lnTo>
                <a:lnTo>
                  <a:pt x="1272" y="1171"/>
                </a:lnTo>
                <a:lnTo>
                  <a:pt x="1271" y="1183"/>
                </a:lnTo>
                <a:lnTo>
                  <a:pt x="1269" y="1197"/>
                </a:lnTo>
                <a:lnTo>
                  <a:pt x="1272" y="1214"/>
                </a:lnTo>
                <a:lnTo>
                  <a:pt x="1274" y="1222"/>
                </a:lnTo>
                <a:lnTo>
                  <a:pt x="1277" y="1231"/>
                </a:lnTo>
                <a:lnTo>
                  <a:pt x="1283" y="1237"/>
                </a:lnTo>
                <a:lnTo>
                  <a:pt x="1289" y="1244"/>
                </a:lnTo>
                <a:lnTo>
                  <a:pt x="1296" y="1249"/>
                </a:lnTo>
                <a:lnTo>
                  <a:pt x="1307" y="1253"/>
                </a:lnTo>
                <a:lnTo>
                  <a:pt x="1312" y="1254"/>
                </a:lnTo>
                <a:lnTo>
                  <a:pt x="1318" y="1254"/>
                </a:lnTo>
                <a:lnTo>
                  <a:pt x="1325" y="1254"/>
                </a:lnTo>
                <a:lnTo>
                  <a:pt x="1332" y="1254"/>
                </a:lnTo>
                <a:lnTo>
                  <a:pt x="1347" y="1251"/>
                </a:lnTo>
                <a:lnTo>
                  <a:pt x="1360" y="1246"/>
                </a:lnTo>
                <a:lnTo>
                  <a:pt x="1372" y="1241"/>
                </a:lnTo>
                <a:lnTo>
                  <a:pt x="1383" y="1234"/>
                </a:lnTo>
                <a:lnTo>
                  <a:pt x="1393" y="1225"/>
                </a:lnTo>
                <a:lnTo>
                  <a:pt x="1402" y="1216"/>
                </a:lnTo>
                <a:lnTo>
                  <a:pt x="1410" y="1206"/>
                </a:lnTo>
                <a:lnTo>
                  <a:pt x="1418" y="1195"/>
                </a:lnTo>
                <a:lnTo>
                  <a:pt x="1423" y="1184"/>
                </a:lnTo>
                <a:lnTo>
                  <a:pt x="1428" y="1172"/>
                </a:lnTo>
                <a:lnTo>
                  <a:pt x="1431" y="1161"/>
                </a:lnTo>
                <a:lnTo>
                  <a:pt x="1434" y="1150"/>
                </a:lnTo>
                <a:lnTo>
                  <a:pt x="1435" y="1139"/>
                </a:lnTo>
                <a:lnTo>
                  <a:pt x="1435" y="1128"/>
                </a:lnTo>
                <a:lnTo>
                  <a:pt x="1435" y="1119"/>
                </a:lnTo>
                <a:lnTo>
                  <a:pt x="1432" y="1110"/>
                </a:lnTo>
                <a:lnTo>
                  <a:pt x="1429" y="1102"/>
                </a:lnTo>
                <a:lnTo>
                  <a:pt x="1426" y="1093"/>
                </a:lnTo>
                <a:lnTo>
                  <a:pt x="1421" y="1086"/>
                </a:lnTo>
                <a:lnTo>
                  <a:pt x="1416" y="1078"/>
                </a:lnTo>
                <a:lnTo>
                  <a:pt x="1410" y="1072"/>
                </a:lnTo>
                <a:lnTo>
                  <a:pt x="1404" y="1065"/>
                </a:lnTo>
                <a:lnTo>
                  <a:pt x="1396" y="1058"/>
                </a:lnTo>
                <a:lnTo>
                  <a:pt x="1390" y="1053"/>
                </a:lnTo>
                <a:lnTo>
                  <a:pt x="1381" y="1047"/>
                </a:lnTo>
                <a:lnTo>
                  <a:pt x="1373" y="1042"/>
                </a:lnTo>
                <a:lnTo>
                  <a:pt x="1364" y="1037"/>
                </a:lnTo>
                <a:lnTo>
                  <a:pt x="1355" y="1033"/>
                </a:lnTo>
                <a:lnTo>
                  <a:pt x="1335" y="1026"/>
                </a:lnTo>
                <a:lnTo>
                  <a:pt x="1314" y="1021"/>
                </a:lnTo>
                <a:lnTo>
                  <a:pt x="1319" y="1017"/>
                </a:lnTo>
                <a:lnTo>
                  <a:pt x="1330" y="1005"/>
                </a:lnTo>
                <a:lnTo>
                  <a:pt x="1337" y="998"/>
                </a:lnTo>
                <a:lnTo>
                  <a:pt x="1343" y="991"/>
                </a:lnTo>
                <a:lnTo>
                  <a:pt x="1347" y="983"/>
                </a:lnTo>
                <a:lnTo>
                  <a:pt x="1350" y="976"/>
                </a:lnTo>
                <a:lnTo>
                  <a:pt x="1351" y="968"/>
                </a:lnTo>
                <a:lnTo>
                  <a:pt x="1351" y="957"/>
                </a:lnTo>
                <a:lnTo>
                  <a:pt x="1351" y="952"/>
                </a:lnTo>
                <a:lnTo>
                  <a:pt x="1350" y="945"/>
                </a:lnTo>
                <a:lnTo>
                  <a:pt x="1348" y="939"/>
                </a:lnTo>
                <a:lnTo>
                  <a:pt x="1346" y="933"/>
                </a:lnTo>
                <a:lnTo>
                  <a:pt x="1343" y="926"/>
                </a:lnTo>
                <a:lnTo>
                  <a:pt x="1339" y="920"/>
                </a:lnTo>
                <a:lnTo>
                  <a:pt x="1334" y="914"/>
                </a:lnTo>
                <a:lnTo>
                  <a:pt x="1328" y="908"/>
                </a:lnTo>
                <a:lnTo>
                  <a:pt x="1321" y="903"/>
                </a:lnTo>
                <a:lnTo>
                  <a:pt x="1312" y="899"/>
                </a:lnTo>
                <a:lnTo>
                  <a:pt x="1303" y="894"/>
                </a:lnTo>
                <a:lnTo>
                  <a:pt x="1292" y="892"/>
                </a:lnTo>
                <a:lnTo>
                  <a:pt x="1284" y="891"/>
                </a:lnTo>
                <a:lnTo>
                  <a:pt x="1266" y="891"/>
                </a:lnTo>
                <a:lnTo>
                  <a:pt x="1256" y="893"/>
                </a:lnTo>
                <a:lnTo>
                  <a:pt x="1246" y="898"/>
                </a:lnTo>
                <a:lnTo>
                  <a:pt x="1241" y="900"/>
                </a:lnTo>
                <a:lnTo>
                  <a:pt x="1238" y="905"/>
                </a:lnTo>
                <a:lnTo>
                  <a:pt x="1235" y="909"/>
                </a:lnTo>
                <a:lnTo>
                  <a:pt x="1232" y="915"/>
                </a:lnTo>
                <a:lnTo>
                  <a:pt x="1228" y="926"/>
                </a:lnTo>
                <a:lnTo>
                  <a:pt x="1226" y="936"/>
                </a:lnTo>
                <a:lnTo>
                  <a:pt x="1224" y="942"/>
                </a:lnTo>
                <a:lnTo>
                  <a:pt x="1224" y="946"/>
                </a:lnTo>
                <a:lnTo>
                  <a:pt x="1226" y="951"/>
                </a:lnTo>
                <a:lnTo>
                  <a:pt x="1227" y="955"/>
                </a:lnTo>
                <a:lnTo>
                  <a:pt x="1228" y="958"/>
                </a:lnTo>
                <a:lnTo>
                  <a:pt x="1231" y="963"/>
                </a:lnTo>
                <a:lnTo>
                  <a:pt x="1235" y="966"/>
                </a:lnTo>
                <a:lnTo>
                  <a:pt x="1239" y="970"/>
                </a:lnTo>
                <a:lnTo>
                  <a:pt x="1245" y="972"/>
                </a:lnTo>
                <a:lnTo>
                  <a:pt x="1250" y="974"/>
                </a:lnTo>
                <a:lnTo>
                  <a:pt x="1258" y="976"/>
                </a:lnTo>
                <a:lnTo>
                  <a:pt x="1267" y="979"/>
                </a:lnTo>
                <a:lnTo>
                  <a:pt x="1247" y="1005"/>
                </a:lnTo>
                <a:lnTo>
                  <a:pt x="1242" y="1003"/>
                </a:lnTo>
                <a:lnTo>
                  <a:pt x="1230" y="996"/>
                </a:lnTo>
                <a:lnTo>
                  <a:pt x="1222" y="992"/>
                </a:lnTo>
                <a:lnTo>
                  <a:pt x="1213" y="986"/>
                </a:lnTo>
                <a:lnTo>
                  <a:pt x="1206" y="980"/>
                </a:lnTo>
                <a:lnTo>
                  <a:pt x="1200" y="972"/>
                </a:lnTo>
                <a:lnTo>
                  <a:pt x="1196" y="967"/>
                </a:lnTo>
                <a:lnTo>
                  <a:pt x="1194" y="963"/>
                </a:lnTo>
                <a:lnTo>
                  <a:pt x="1192" y="957"/>
                </a:lnTo>
                <a:lnTo>
                  <a:pt x="1191" y="953"/>
                </a:lnTo>
                <a:lnTo>
                  <a:pt x="1190" y="947"/>
                </a:lnTo>
                <a:lnTo>
                  <a:pt x="1190" y="940"/>
                </a:lnTo>
                <a:lnTo>
                  <a:pt x="1191" y="935"/>
                </a:lnTo>
                <a:lnTo>
                  <a:pt x="1192" y="928"/>
                </a:lnTo>
                <a:lnTo>
                  <a:pt x="1194" y="921"/>
                </a:lnTo>
                <a:lnTo>
                  <a:pt x="1197" y="915"/>
                </a:lnTo>
                <a:lnTo>
                  <a:pt x="1202" y="907"/>
                </a:lnTo>
                <a:lnTo>
                  <a:pt x="1208" y="899"/>
                </a:lnTo>
                <a:lnTo>
                  <a:pt x="1214" y="891"/>
                </a:lnTo>
                <a:lnTo>
                  <a:pt x="1223" y="883"/>
                </a:lnTo>
                <a:lnTo>
                  <a:pt x="1232" y="874"/>
                </a:lnTo>
                <a:lnTo>
                  <a:pt x="1244" y="865"/>
                </a:lnTo>
                <a:lnTo>
                  <a:pt x="1246" y="864"/>
                </a:lnTo>
                <a:lnTo>
                  <a:pt x="1256" y="861"/>
                </a:lnTo>
                <a:lnTo>
                  <a:pt x="1263" y="860"/>
                </a:lnTo>
                <a:lnTo>
                  <a:pt x="1269" y="860"/>
                </a:lnTo>
                <a:lnTo>
                  <a:pt x="1278" y="860"/>
                </a:lnTo>
                <a:lnTo>
                  <a:pt x="1287" y="860"/>
                </a:lnTo>
                <a:lnTo>
                  <a:pt x="1298" y="862"/>
                </a:lnTo>
                <a:lnTo>
                  <a:pt x="1308" y="865"/>
                </a:lnTo>
                <a:lnTo>
                  <a:pt x="1319" y="871"/>
                </a:lnTo>
                <a:lnTo>
                  <a:pt x="1329" y="879"/>
                </a:lnTo>
                <a:lnTo>
                  <a:pt x="1340" y="888"/>
                </a:lnTo>
                <a:lnTo>
                  <a:pt x="1351" y="900"/>
                </a:lnTo>
                <a:lnTo>
                  <a:pt x="1362" y="915"/>
                </a:lnTo>
                <a:lnTo>
                  <a:pt x="1372" y="931"/>
                </a:lnTo>
                <a:lnTo>
                  <a:pt x="1374" y="938"/>
                </a:lnTo>
                <a:lnTo>
                  <a:pt x="1381" y="955"/>
                </a:lnTo>
                <a:lnTo>
                  <a:pt x="1386" y="966"/>
                </a:lnTo>
                <a:lnTo>
                  <a:pt x="1393" y="979"/>
                </a:lnTo>
                <a:lnTo>
                  <a:pt x="1401" y="992"/>
                </a:lnTo>
                <a:lnTo>
                  <a:pt x="1411" y="1005"/>
                </a:lnTo>
                <a:lnTo>
                  <a:pt x="1422" y="1019"/>
                </a:lnTo>
                <a:lnTo>
                  <a:pt x="1436" y="1032"/>
                </a:lnTo>
                <a:lnTo>
                  <a:pt x="1444" y="1038"/>
                </a:lnTo>
                <a:lnTo>
                  <a:pt x="1452" y="1044"/>
                </a:lnTo>
                <a:lnTo>
                  <a:pt x="1459" y="1049"/>
                </a:lnTo>
                <a:lnTo>
                  <a:pt x="1468" y="1054"/>
                </a:lnTo>
                <a:lnTo>
                  <a:pt x="1477" y="1058"/>
                </a:lnTo>
                <a:lnTo>
                  <a:pt x="1488" y="1061"/>
                </a:lnTo>
                <a:lnTo>
                  <a:pt x="1498" y="1065"/>
                </a:lnTo>
                <a:lnTo>
                  <a:pt x="1508" y="1067"/>
                </a:lnTo>
                <a:lnTo>
                  <a:pt x="1519" y="1069"/>
                </a:lnTo>
                <a:lnTo>
                  <a:pt x="1531" y="1070"/>
                </a:lnTo>
                <a:lnTo>
                  <a:pt x="1544" y="1070"/>
                </a:lnTo>
                <a:lnTo>
                  <a:pt x="1557" y="1069"/>
                </a:lnTo>
                <a:lnTo>
                  <a:pt x="1582" y="1066"/>
                </a:lnTo>
                <a:lnTo>
                  <a:pt x="1604" y="1061"/>
                </a:lnTo>
                <a:lnTo>
                  <a:pt x="1624" y="1056"/>
                </a:lnTo>
                <a:lnTo>
                  <a:pt x="1640" y="1049"/>
                </a:lnTo>
                <a:lnTo>
                  <a:pt x="1655" y="1041"/>
                </a:lnTo>
                <a:lnTo>
                  <a:pt x="1667" y="1032"/>
                </a:lnTo>
                <a:lnTo>
                  <a:pt x="1678" y="1023"/>
                </a:lnTo>
                <a:lnTo>
                  <a:pt x="1685" y="1013"/>
                </a:lnTo>
                <a:lnTo>
                  <a:pt x="1692" y="1004"/>
                </a:lnTo>
                <a:lnTo>
                  <a:pt x="1698" y="994"/>
                </a:lnTo>
                <a:lnTo>
                  <a:pt x="1702" y="984"/>
                </a:lnTo>
                <a:lnTo>
                  <a:pt x="1705" y="975"/>
                </a:lnTo>
                <a:lnTo>
                  <a:pt x="1709" y="957"/>
                </a:lnTo>
                <a:lnTo>
                  <a:pt x="1711" y="943"/>
                </a:lnTo>
                <a:lnTo>
                  <a:pt x="1711" y="936"/>
                </a:lnTo>
                <a:lnTo>
                  <a:pt x="1712" y="927"/>
                </a:lnTo>
                <a:lnTo>
                  <a:pt x="1712" y="917"/>
                </a:lnTo>
                <a:lnTo>
                  <a:pt x="1712" y="906"/>
                </a:lnTo>
                <a:lnTo>
                  <a:pt x="1716" y="919"/>
                </a:lnTo>
                <a:lnTo>
                  <a:pt x="1718" y="922"/>
                </a:lnTo>
                <a:lnTo>
                  <a:pt x="1723" y="931"/>
                </a:lnTo>
                <a:lnTo>
                  <a:pt x="1736" y="957"/>
                </a:lnTo>
                <a:lnTo>
                  <a:pt x="1754" y="992"/>
                </a:lnTo>
                <a:lnTo>
                  <a:pt x="1774" y="1032"/>
                </a:lnTo>
                <a:lnTo>
                  <a:pt x="1796" y="1073"/>
                </a:lnTo>
                <a:lnTo>
                  <a:pt x="1815" y="1110"/>
                </a:lnTo>
                <a:lnTo>
                  <a:pt x="1828" y="1135"/>
                </a:lnTo>
                <a:lnTo>
                  <a:pt x="1835" y="1147"/>
                </a:lnTo>
                <a:lnTo>
                  <a:pt x="1838" y="1150"/>
                </a:lnTo>
                <a:lnTo>
                  <a:pt x="1843" y="1151"/>
                </a:lnTo>
                <a:lnTo>
                  <a:pt x="1845" y="1151"/>
                </a:lnTo>
                <a:lnTo>
                  <a:pt x="1846" y="1151"/>
                </a:lnTo>
                <a:lnTo>
                  <a:pt x="1847" y="1150"/>
                </a:lnTo>
                <a:lnTo>
                  <a:pt x="1846" y="1149"/>
                </a:lnTo>
                <a:lnTo>
                  <a:pt x="1845" y="1139"/>
                </a:lnTo>
                <a:lnTo>
                  <a:pt x="1846" y="1132"/>
                </a:lnTo>
                <a:lnTo>
                  <a:pt x="2067" y="763"/>
                </a:lnTo>
                <a:lnTo>
                  <a:pt x="1935" y="442"/>
                </a:lnTo>
                <a:lnTo>
                  <a:pt x="1928" y="454"/>
                </a:lnTo>
                <a:lnTo>
                  <a:pt x="1910" y="486"/>
                </a:lnTo>
                <a:lnTo>
                  <a:pt x="1883" y="536"/>
                </a:lnTo>
                <a:lnTo>
                  <a:pt x="1852" y="594"/>
                </a:lnTo>
                <a:lnTo>
                  <a:pt x="1819" y="657"/>
                </a:lnTo>
                <a:lnTo>
                  <a:pt x="1787" y="717"/>
                </a:lnTo>
                <a:lnTo>
                  <a:pt x="1759" y="771"/>
                </a:lnTo>
                <a:lnTo>
                  <a:pt x="1737" y="810"/>
                </a:lnTo>
                <a:lnTo>
                  <a:pt x="1730" y="825"/>
                </a:lnTo>
                <a:lnTo>
                  <a:pt x="1725" y="838"/>
                </a:lnTo>
                <a:lnTo>
                  <a:pt x="1720" y="850"/>
                </a:lnTo>
                <a:lnTo>
                  <a:pt x="1717" y="861"/>
                </a:lnTo>
                <a:lnTo>
                  <a:pt x="1714" y="880"/>
                </a:lnTo>
                <a:lnTo>
                  <a:pt x="1711" y="894"/>
                </a:lnTo>
                <a:lnTo>
                  <a:pt x="1709" y="879"/>
                </a:lnTo>
                <a:lnTo>
                  <a:pt x="1706" y="862"/>
                </a:lnTo>
                <a:lnTo>
                  <a:pt x="1703" y="853"/>
                </a:lnTo>
                <a:lnTo>
                  <a:pt x="1700" y="845"/>
                </a:lnTo>
                <a:lnTo>
                  <a:pt x="1697" y="837"/>
                </a:lnTo>
                <a:lnTo>
                  <a:pt x="1692" y="831"/>
                </a:lnTo>
                <a:lnTo>
                  <a:pt x="1688" y="823"/>
                </a:lnTo>
                <a:lnTo>
                  <a:pt x="1682" y="816"/>
                </a:lnTo>
                <a:lnTo>
                  <a:pt x="1676" y="810"/>
                </a:lnTo>
                <a:lnTo>
                  <a:pt x="1669" y="805"/>
                </a:lnTo>
                <a:lnTo>
                  <a:pt x="1661" y="800"/>
                </a:lnTo>
                <a:lnTo>
                  <a:pt x="1653" y="797"/>
                </a:lnTo>
                <a:lnTo>
                  <a:pt x="1643" y="794"/>
                </a:lnTo>
                <a:lnTo>
                  <a:pt x="1633" y="792"/>
                </a:lnTo>
                <a:lnTo>
                  <a:pt x="1618" y="791"/>
                </a:lnTo>
                <a:lnTo>
                  <a:pt x="1606" y="792"/>
                </a:lnTo>
                <a:lnTo>
                  <a:pt x="1595" y="795"/>
                </a:lnTo>
                <a:lnTo>
                  <a:pt x="1586" y="799"/>
                </a:lnTo>
                <a:lnTo>
                  <a:pt x="1580" y="806"/>
                </a:lnTo>
                <a:lnTo>
                  <a:pt x="1574" y="813"/>
                </a:lnTo>
                <a:lnTo>
                  <a:pt x="1570" y="820"/>
                </a:lnTo>
                <a:lnTo>
                  <a:pt x="1567" y="828"/>
                </a:lnTo>
                <a:lnTo>
                  <a:pt x="1566" y="837"/>
                </a:lnTo>
                <a:lnTo>
                  <a:pt x="1565" y="846"/>
                </a:lnTo>
                <a:lnTo>
                  <a:pt x="1565" y="855"/>
                </a:lnTo>
                <a:lnTo>
                  <a:pt x="1565" y="863"/>
                </a:lnTo>
                <a:lnTo>
                  <a:pt x="1567" y="878"/>
                </a:lnTo>
                <a:lnTo>
                  <a:pt x="1571" y="888"/>
                </a:lnTo>
                <a:lnTo>
                  <a:pt x="1576" y="889"/>
                </a:lnTo>
                <a:lnTo>
                  <a:pt x="1593" y="892"/>
                </a:lnTo>
                <a:lnTo>
                  <a:pt x="1604" y="893"/>
                </a:lnTo>
                <a:lnTo>
                  <a:pt x="1616" y="893"/>
                </a:lnTo>
                <a:lnTo>
                  <a:pt x="1628" y="891"/>
                </a:lnTo>
                <a:lnTo>
                  <a:pt x="1639" y="888"/>
                </a:lnTo>
                <a:lnTo>
                  <a:pt x="1640" y="891"/>
                </a:lnTo>
                <a:lnTo>
                  <a:pt x="1644" y="900"/>
                </a:lnTo>
                <a:lnTo>
                  <a:pt x="1645" y="907"/>
                </a:lnTo>
                <a:lnTo>
                  <a:pt x="1646" y="914"/>
                </a:lnTo>
                <a:lnTo>
                  <a:pt x="1646" y="922"/>
                </a:lnTo>
                <a:lnTo>
                  <a:pt x="1646" y="930"/>
                </a:lnTo>
                <a:lnTo>
                  <a:pt x="1644" y="940"/>
                </a:lnTo>
                <a:lnTo>
                  <a:pt x="1642" y="949"/>
                </a:lnTo>
                <a:lnTo>
                  <a:pt x="1638" y="958"/>
                </a:lnTo>
                <a:lnTo>
                  <a:pt x="1631" y="968"/>
                </a:lnTo>
                <a:lnTo>
                  <a:pt x="1625" y="977"/>
                </a:lnTo>
                <a:lnTo>
                  <a:pt x="1615" y="985"/>
                </a:lnTo>
                <a:lnTo>
                  <a:pt x="1602" y="993"/>
                </a:lnTo>
                <a:lnTo>
                  <a:pt x="1589" y="1001"/>
                </a:lnTo>
                <a:lnTo>
                  <a:pt x="1584" y="1001"/>
                </a:lnTo>
                <a:lnTo>
                  <a:pt x="1573" y="1003"/>
                </a:lnTo>
                <a:lnTo>
                  <a:pt x="1556" y="1003"/>
                </a:lnTo>
                <a:lnTo>
                  <a:pt x="1535" y="1002"/>
                </a:lnTo>
                <a:lnTo>
                  <a:pt x="1524" y="1000"/>
                </a:lnTo>
                <a:lnTo>
                  <a:pt x="1512" y="996"/>
                </a:lnTo>
                <a:lnTo>
                  <a:pt x="1500" y="993"/>
                </a:lnTo>
                <a:lnTo>
                  <a:pt x="1488" y="988"/>
                </a:lnTo>
                <a:lnTo>
                  <a:pt x="1476" y="981"/>
                </a:lnTo>
                <a:lnTo>
                  <a:pt x="1464" y="972"/>
                </a:lnTo>
                <a:lnTo>
                  <a:pt x="1454" y="962"/>
                </a:lnTo>
                <a:lnTo>
                  <a:pt x="1444" y="949"/>
                </a:lnTo>
                <a:lnTo>
                  <a:pt x="1458" y="948"/>
                </a:lnTo>
                <a:lnTo>
                  <a:pt x="1493" y="942"/>
                </a:lnTo>
                <a:lnTo>
                  <a:pt x="1502" y="938"/>
                </a:lnTo>
                <a:lnTo>
                  <a:pt x="1512" y="935"/>
                </a:lnTo>
                <a:lnTo>
                  <a:pt x="1521" y="930"/>
                </a:lnTo>
                <a:lnTo>
                  <a:pt x="1530" y="925"/>
                </a:lnTo>
                <a:lnTo>
                  <a:pt x="1537" y="919"/>
                </a:lnTo>
                <a:lnTo>
                  <a:pt x="1544" y="912"/>
                </a:lnTo>
                <a:lnTo>
                  <a:pt x="1549" y="905"/>
                </a:lnTo>
                <a:lnTo>
                  <a:pt x="1553" y="897"/>
                </a:lnTo>
                <a:lnTo>
                  <a:pt x="1555" y="888"/>
                </a:lnTo>
                <a:lnTo>
                  <a:pt x="1556" y="879"/>
                </a:lnTo>
                <a:lnTo>
                  <a:pt x="1557" y="870"/>
                </a:lnTo>
                <a:lnTo>
                  <a:pt x="1557" y="862"/>
                </a:lnTo>
                <a:lnTo>
                  <a:pt x="1556" y="855"/>
                </a:lnTo>
                <a:lnTo>
                  <a:pt x="1555" y="847"/>
                </a:lnTo>
                <a:lnTo>
                  <a:pt x="1554" y="841"/>
                </a:lnTo>
                <a:lnTo>
                  <a:pt x="1551" y="834"/>
                </a:lnTo>
                <a:lnTo>
                  <a:pt x="1548" y="828"/>
                </a:lnTo>
                <a:lnTo>
                  <a:pt x="1545" y="823"/>
                </a:lnTo>
                <a:lnTo>
                  <a:pt x="1540" y="818"/>
                </a:lnTo>
                <a:lnTo>
                  <a:pt x="1536" y="814"/>
                </a:lnTo>
                <a:lnTo>
                  <a:pt x="1530" y="809"/>
                </a:lnTo>
                <a:lnTo>
                  <a:pt x="1525" y="806"/>
                </a:lnTo>
                <a:lnTo>
                  <a:pt x="1519" y="804"/>
                </a:lnTo>
                <a:lnTo>
                  <a:pt x="1512" y="800"/>
                </a:lnTo>
                <a:lnTo>
                  <a:pt x="1503" y="798"/>
                </a:lnTo>
                <a:lnTo>
                  <a:pt x="1494" y="797"/>
                </a:lnTo>
                <a:lnTo>
                  <a:pt x="1485" y="797"/>
                </a:lnTo>
                <a:lnTo>
                  <a:pt x="1477" y="798"/>
                </a:lnTo>
                <a:close/>
                <a:moveTo>
                  <a:pt x="2900" y="581"/>
                </a:moveTo>
                <a:lnTo>
                  <a:pt x="2914" y="582"/>
                </a:lnTo>
                <a:lnTo>
                  <a:pt x="2954" y="586"/>
                </a:lnTo>
                <a:lnTo>
                  <a:pt x="2981" y="591"/>
                </a:lnTo>
                <a:lnTo>
                  <a:pt x="3012" y="599"/>
                </a:lnTo>
                <a:lnTo>
                  <a:pt x="3029" y="603"/>
                </a:lnTo>
                <a:lnTo>
                  <a:pt x="3047" y="609"/>
                </a:lnTo>
                <a:lnTo>
                  <a:pt x="3065" y="615"/>
                </a:lnTo>
                <a:lnTo>
                  <a:pt x="3084" y="622"/>
                </a:lnTo>
                <a:lnTo>
                  <a:pt x="3103" y="631"/>
                </a:lnTo>
                <a:lnTo>
                  <a:pt x="3124" y="641"/>
                </a:lnTo>
                <a:lnTo>
                  <a:pt x="3144" y="651"/>
                </a:lnTo>
                <a:lnTo>
                  <a:pt x="3164" y="664"/>
                </a:lnTo>
                <a:lnTo>
                  <a:pt x="3184" y="677"/>
                </a:lnTo>
                <a:lnTo>
                  <a:pt x="3204" y="692"/>
                </a:lnTo>
                <a:lnTo>
                  <a:pt x="3225" y="707"/>
                </a:lnTo>
                <a:lnTo>
                  <a:pt x="3245" y="725"/>
                </a:lnTo>
                <a:lnTo>
                  <a:pt x="3264" y="744"/>
                </a:lnTo>
                <a:lnTo>
                  <a:pt x="3283" y="766"/>
                </a:lnTo>
                <a:lnTo>
                  <a:pt x="3302" y="788"/>
                </a:lnTo>
                <a:lnTo>
                  <a:pt x="3321" y="812"/>
                </a:lnTo>
                <a:lnTo>
                  <a:pt x="3338" y="837"/>
                </a:lnTo>
                <a:lnTo>
                  <a:pt x="3356" y="865"/>
                </a:lnTo>
                <a:lnTo>
                  <a:pt x="3372" y="896"/>
                </a:lnTo>
                <a:lnTo>
                  <a:pt x="3388" y="927"/>
                </a:lnTo>
                <a:lnTo>
                  <a:pt x="3390" y="936"/>
                </a:lnTo>
                <a:lnTo>
                  <a:pt x="3394" y="958"/>
                </a:lnTo>
                <a:lnTo>
                  <a:pt x="3397" y="973"/>
                </a:lnTo>
                <a:lnTo>
                  <a:pt x="3398" y="990"/>
                </a:lnTo>
                <a:lnTo>
                  <a:pt x="3397" y="1009"/>
                </a:lnTo>
                <a:lnTo>
                  <a:pt x="3394" y="1028"/>
                </a:lnTo>
                <a:lnTo>
                  <a:pt x="3396" y="1031"/>
                </a:lnTo>
                <a:lnTo>
                  <a:pt x="3403" y="1047"/>
                </a:lnTo>
                <a:lnTo>
                  <a:pt x="3411" y="1060"/>
                </a:lnTo>
                <a:lnTo>
                  <a:pt x="3423" y="1078"/>
                </a:lnTo>
                <a:lnTo>
                  <a:pt x="3438" y="1101"/>
                </a:lnTo>
                <a:lnTo>
                  <a:pt x="3459" y="1130"/>
                </a:lnTo>
                <a:lnTo>
                  <a:pt x="3480" y="1158"/>
                </a:lnTo>
                <a:lnTo>
                  <a:pt x="3497" y="1179"/>
                </a:lnTo>
                <a:lnTo>
                  <a:pt x="3510" y="1195"/>
                </a:lnTo>
                <a:lnTo>
                  <a:pt x="3520" y="1206"/>
                </a:lnTo>
                <a:lnTo>
                  <a:pt x="3532" y="1216"/>
                </a:lnTo>
                <a:lnTo>
                  <a:pt x="3534" y="1218"/>
                </a:lnTo>
                <a:lnTo>
                  <a:pt x="3533" y="1205"/>
                </a:lnTo>
                <a:lnTo>
                  <a:pt x="3528" y="1169"/>
                </a:lnTo>
                <a:lnTo>
                  <a:pt x="3523" y="1116"/>
                </a:lnTo>
                <a:lnTo>
                  <a:pt x="3518" y="1054"/>
                </a:lnTo>
                <a:lnTo>
                  <a:pt x="3517" y="1020"/>
                </a:lnTo>
                <a:lnTo>
                  <a:pt x="3517" y="986"/>
                </a:lnTo>
                <a:lnTo>
                  <a:pt x="3518" y="953"/>
                </a:lnTo>
                <a:lnTo>
                  <a:pt x="3520" y="920"/>
                </a:lnTo>
                <a:lnTo>
                  <a:pt x="3524" y="890"/>
                </a:lnTo>
                <a:lnTo>
                  <a:pt x="3529" y="862"/>
                </a:lnTo>
                <a:lnTo>
                  <a:pt x="3534" y="849"/>
                </a:lnTo>
                <a:lnTo>
                  <a:pt x="3537" y="837"/>
                </a:lnTo>
                <a:lnTo>
                  <a:pt x="3543" y="826"/>
                </a:lnTo>
                <a:lnTo>
                  <a:pt x="3547" y="816"/>
                </a:lnTo>
                <a:lnTo>
                  <a:pt x="3560" y="826"/>
                </a:lnTo>
                <a:lnTo>
                  <a:pt x="3588" y="856"/>
                </a:lnTo>
                <a:lnTo>
                  <a:pt x="3606" y="879"/>
                </a:lnTo>
                <a:lnTo>
                  <a:pt x="3625" y="906"/>
                </a:lnTo>
                <a:lnTo>
                  <a:pt x="3635" y="921"/>
                </a:lnTo>
                <a:lnTo>
                  <a:pt x="3644" y="937"/>
                </a:lnTo>
                <a:lnTo>
                  <a:pt x="3653" y="955"/>
                </a:lnTo>
                <a:lnTo>
                  <a:pt x="3662" y="974"/>
                </a:lnTo>
                <a:lnTo>
                  <a:pt x="3671" y="994"/>
                </a:lnTo>
                <a:lnTo>
                  <a:pt x="3678" y="1016"/>
                </a:lnTo>
                <a:lnTo>
                  <a:pt x="3685" y="1038"/>
                </a:lnTo>
                <a:lnTo>
                  <a:pt x="3691" y="1061"/>
                </a:lnTo>
                <a:lnTo>
                  <a:pt x="3696" y="1086"/>
                </a:lnTo>
                <a:lnTo>
                  <a:pt x="3699" y="1112"/>
                </a:lnTo>
                <a:lnTo>
                  <a:pt x="3701" y="1139"/>
                </a:lnTo>
                <a:lnTo>
                  <a:pt x="3703" y="1167"/>
                </a:lnTo>
                <a:lnTo>
                  <a:pt x="3703" y="1196"/>
                </a:lnTo>
                <a:lnTo>
                  <a:pt x="3699" y="1226"/>
                </a:lnTo>
                <a:lnTo>
                  <a:pt x="3696" y="1258"/>
                </a:lnTo>
                <a:lnTo>
                  <a:pt x="3689" y="1290"/>
                </a:lnTo>
                <a:lnTo>
                  <a:pt x="3681" y="1324"/>
                </a:lnTo>
                <a:lnTo>
                  <a:pt x="3670" y="1359"/>
                </a:lnTo>
                <a:lnTo>
                  <a:pt x="3656" y="1394"/>
                </a:lnTo>
                <a:lnTo>
                  <a:pt x="3642" y="1431"/>
                </a:lnTo>
                <a:lnTo>
                  <a:pt x="3643" y="1439"/>
                </a:lnTo>
                <a:lnTo>
                  <a:pt x="3647" y="1461"/>
                </a:lnTo>
                <a:lnTo>
                  <a:pt x="3653" y="1492"/>
                </a:lnTo>
                <a:lnTo>
                  <a:pt x="3661" y="1530"/>
                </a:lnTo>
                <a:lnTo>
                  <a:pt x="3669" y="1570"/>
                </a:lnTo>
                <a:lnTo>
                  <a:pt x="3676" y="1612"/>
                </a:lnTo>
                <a:lnTo>
                  <a:pt x="3680" y="1651"/>
                </a:lnTo>
                <a:lnTo>
                  <a:pt x="3683" y="1682"/>
                </a:lnTo>
                <a:lnTo>
                  <a:pt x="3685" y="1673"/>
                </a:lnTo>
                <a:lnTo>
                  <a:pt x="3688" y="1650"/>
                </a:lnTo>
                <a:lnTo>
                  <a:pt x="3694" y="1614"/>
                </a:lnTo>
                <a:lnTo>
                  <a:pt x="3701" y="1569"/>
                </a:lnTo>
                <a:lnTo>
                  <a:pt x="3704" y="1557"/>
                </a:lnTo>
                <a:lnTo>
                  <a:pt x="3708" y="1543"/>
                </a:lnTo>
                <a:lnTo>
                  <a:pt x="3713" y="1530"/>
                </a:lnTo>
                <a:lnTo>
                  <a:pt x="3719" y="1515"/>
                </a:lnTo>
                <a:lnTo>
                  <a:pt x="3733" y="1485"/>
                </a:lnTo>
                <a:lnTo>
                  <a:pt x="3749" y="1454"/>
                </a:lnTo>
                <a:lnTo>
                  <a:pt x="3766" y="1424"/>
                </a:lnTo>
                <a:lnTo>
                  <a:pt x="3782" y="1394"/>
                </a:lnTo>
                <a:lnTo>
                  <a:pt x="3799" y="1367"/>
                </a:lnTo>
                <a:lnTo>
                  <a:pt x="3813" y="1343"/>
                </a:lnTo>
                <a:lnTo>
                  <a:pt x="3825" y="1319"/>
                </a:lnTo>
                <a:lnTo>
                  <a:pt x="3836" y="1296"/>
                </a:lnTo>
                <a:lnTo>
                  <a:pt x="3846" y="1272"/>
                </a:lnTo>
                <a:lnTo>
                  <a:pt x="3855" y="1251"/>
                </a:lnTo>
                <a:lnTo>
                  <a:pt x="3868" y="1218"/>
                </a:lnTo>
                <a:lnTo>
                  <a:pt x="3873" y="1205"/>
                </a:lnTo>
                <a:lnTo>
                  <a:pt x="3878" y="1218"/>
                </a:lnTo>
                <a:lnTo>
                  <a:pt x="3888" y="1253"/>
                </a:lnTo>
                <a:lnTo>
                  <a:pt x="3895" y="1277"/>
                </a:lnTo>
                <a:lnTo>
                  <a:pt x="3903" y="1305"/>
                </a:lnTo>
                <a:lnTo>
                  <a:pt x="3909" y="1335"/>
                </a:lnTo>
                <a:lnTo>
                  <a:pt x="3916" y="1367"/>
                </a:lnTo>
                <a:lnTo>
                  <a:pt x="3922" y="1402"/>
                </a:lnTo>
                <a:lnTo>
                  <a:pt x="3926" y="1437"/>
                </a:lnTo>
                <a:lnTo>
                  <a:pt x="3929" y="1473"/>
                </a:lnTo>
                <a:lnTo>
                  <a:pt x="3930" y="1508"/>
                </a:lnTo>
                <a:lnTo>
                  <a:pt x="3929" y="1524"/>
                </a:lnTo>
                <a:lnTo>
                  <a:pt x="3927" y="1541"/>
                </a:lnTo>
                <a:lnTo>
                  <a:pt x="3925" y="1558"/>
                </a:lnTo>
                <a:lnTo>
                  <a:pt x="3922" y="1574"/>
                </a:lnTo>
                <a:lnTo>
                  <a:pt x="3917" y="1588"/>
                </a:lnTo>
                <a:lnTo>
                  <a:pt x="3913" y="1603"/>
                </a:lnTo>
                <a:lnTo>
                  <a:pt x="3907" y="1616"/>
                </a:lnTo>
                <a:lnTo>
                  <a:pt x="3899" y="1629"/>
                </a:lnTo>
                <a:lnTo>
                  <a:pt x="3897" y="1634"/>
                </a:lnTo>
                <a:lnTo>
                  <a:pt x="3888" y="1649"/>
                </a:lnTo>
                <a:lnTo>
                  <a:pt x="3881" y="1659"/>
                </a:lnTo>
                <a:lnTo>
                  <a:pt x="3872" y="1670"/>
                </a:lnTo>
                <a:lnTo>
                  <a:pt x="3862" y="1681"/>
                </a:lnTo>
                <a:lnTo>
                  <a:pt x="3851" y="1695"/>
                </a:lnTo>
                <a:lnTo>
                  <a:pt x="3837" y="1707"/>
                </a:lnTo>
                <a:lnTo>
                  <a:pt x="3822" y="1721"/>
                </a:lnTo>
                <a:lnTo>
                  <a:pt x="3806" y="1733"/>
                </a:lnTo>
                <a:lnTo>
                  <a:pt x="3787" y="1744"/>
                </a:lnTo>
                <a:lnTo>
                  <a:pt x="3767" y="1755"/>
                </a:lnTo>
                <a:lnTo>
                  <a:pt x="3744" y="1764"/>
                </a:lnTo>
                <a:lnTo>
                  <a:pt x="3733" y="1769"/>
                </a:lnTo>
                <a:lnTo>
                  <a:pt x="3721" y="1772"/>
                </a:lnTo>
                <a:lnTo>
                  <a:pt x="3708" y="1775"/>
                </a:lnTo>
                <a:lnTo>
                  <a:pt x="3695" y="1778"/>
                </a:lnTo>
                <a:lnTo>
                  <a:pt x="3696" y="1792"/>
                </a:lnTo>
                <a:lnTo>
                  <a:pt x="3696" y="1832"/>
                </a:lnTo>
                <a:lnTo>
                  <a:pt x="3698" y="1888"/>
                </a:lnTo>
                <a:lnTo>
                  <a:pt x="3699" y="1953"/>
                </a:lnTo>
                <a:lnTo>
                  <a:pt x="3699" y="2020"/>
                </a:lnTo>
                <a:lnTo>
                  <a:pt x="3699" y="2082"/>
                </a:lnTo>
                <a:lnTo>
                  <a:pt x="3699" y="2108"/>
                </a:lnTo>
                <a:lnTo>
                  <a:pt x="3698" y="2131"/>
                </a:lnTo>
                <a:lnTo>
                  <a:pt x="3697" y="2149"/>
                </a:lnTo>
                <a:lnTo>
                  <a:pt x="3695" y="2160"/>
                </a:lnTo>
                <a:lnTo>
                  <a:pt x="3696" y="2153"/>
                </a:lnTo>
                <a:lnTo>
                  <a:pt x="3700" y="2136"/>
                </a:lnTo>
                <a:lnTo>
                  <a:pt x="3708" y="2112"/>
                </a:lnTo>
                <a:lnTo>
                  <a:pt x="3718" y="2082"/>
                </a:lnTo>
                <a:lnTo>
                  <a:pt x="3731" y="2049"/>
                </a:lnTo>
                <a:lnTo>
                  <a:pt x="3744" y="2014"/>
                </a:lnTo>
                <a:lnTo>
                  <a:pt x="3753" y="1999"/>
                </a:lnTo>
                <a:lnTo>
                  <a:pt x="3761" y="1983"/>
                </a:lnTo>
                <a:lnTo>
                  <a:pt x="3770" y="1968"/>
                </a:lnTo>
                <a:lnTo>
                  <a:pt x="3779" y="1956"/>
                </a:lnTo>
                <a:lnTo>
                  <a:pt x="3816" y="1909"/>
                </a:lnTo>
                <a:lnTo>
                  <a:pt x="3848" y="1865"/>
                </a:lnTo>
                <a:lnTo>
                  <a:pt x="3862" y="1845"/>
                </a:lnTo>
                <a:lnTo>
                  <a:pt x="3875" y="1826"/>
                </a:lnTo>
                <a:lnTo>
                  <a:pt x="3885" y="1808"/>
                </a:lnTo>
                <a:lnTo>
                  <a:pt x="3893" y="1791"/>
                </a:lnTo>
                <a:lnTo>
                  <a:pt x="3900" y="1778"/>
                </a:lnTo>
                <a:lnTo>
                  <a:pt x="3907" y="1767"/>
                </a:lnTo>
                <a:lnTo>
                  <a:pt x="3913" y="1759"/>
                </a:lnTo>
                <a:lnTo>
                  <a:pt x="3918" y="1753"/>
                </a:lnTo>
                <a:lnTo>
                  <a:pt x="3926" y="1747"/>
                </a:lnTo>
                <a:lnTo>
                  <a:pt x="3929" y="1746"/>
                </a:lnTo>
                <a:lnTo>
                  <a:pt x="3932" y="1758"/>
                </a:lnTo>
                <a:lnTo>
                  <a:pt x="3941" y="1788"/>
                </a:lnTo>
                <a:lnTo>
                  <a:pt x="3945" y="1809"/>
                </a:lnTo>
                <a:lnTo>
                  <a:pt x="3950" y="1835"/>
                </a:lnTo>
                <a:lnTo>
                  <a:pt x="3953" y="1862"/>
                </a:lnTo>
                <a:lnTo>
                  <a:pt x="3956" y="1893"/>
                </a:lnTo>
                <a:lnTo>
                  <a:pt x="3957" y="1926"/>
                </a:lnTo>
                <a:lnTo>
                  <a:pt x="3954" y="1959"/>
                </a:lnTo>
                <a:lnTo>
                  <a:pt x="3953" y="1977"/>
                </a:lnTo>
                <a:lnTo>
                  <a:pt x="3950" y="1995"/>
                </a:lnTo>
                <a:lnTo>
                  <a:pt x="3947" y="2013"/>
                </a:lnTo>
                <a:lnTo>
                  <a:pt x="3943" y="2032"/>
                </a:lnTo>
                <a:lnTo>
                  <a:pt x="3938" y="2050"/>
                </a:lnTo>
                <a:lnTo>
                  <a:pt x="3932" y="2068"/>
                </a:lnTo>
                <a:lnTo>
                  <a:pt x="3924" y="2086"/>
                </a:lnTo>
                <a:lnTo>
                  <a:pt x="3916" y="2105"/>
                </a:lnTo>
                <a:lnTo>
                  <a:pt x="3907" y="2123"/>
                </a:lnTo>
                <a:lnTo>
                  <a:pt x="3896" y="2141"/>
                </a:lnTo>
                <a:lnTo>
                  <a:pt x="3884" y="2158"/>
                </a:lnTo>
                <a:lnTo>
                  <a:pt x="3871" y="2176"/>
                </a:lnTo>
                <a:lnTo>
                  <a:pt x="3866" y="2179"/>
                </a:lnTo>
                <a:lnTo>
                  <a:pt x="3852" y="2190"/>
                </a:lnTo>
                <a:lnTo>
                  <a:pt x="3832" y="2206"/>
                </a:lnTo>
                <a:lnTo>
                  <a:pt x="3806" y="2225"/>
                </a:lnTo>
                <a:lnTo>
                  <a:pt x="3776" y="2246"/>
                </a:lnTo>
                <a:lnTo>
                  <a:pt x="3744" y="2268"/>
                </a:lnTo>
                <a:lnTo>
                  <a:pt x="3727" y="2278"/>
                </a:lnTo>
                <a:lnTo>
                  <a:pt x="3712" y="2287"/>
                </a:lnTo>
                <a:lnTo>
                  <a:pt x="3695" y="2294"/>
                </a:lnTo>
                <a:lnTo>
                  <a:pt x="3679" y="2302"/>
                </a:lnTo>
                <a:lnTo>
                  <a:pt x="3644" y="2473"/>
                </a:lnTo>
                <a:lnTo>
                  <a:pt x="3644" y="2474"/>
                </a:lnTo>
                <a:lnTo>
                  <a:pt x="3644" y="2474"/>
                </a:lnTo>
                <a:lnTo>
                  <a:pt x="3646" y="2474"/>
                </a:lnTo>
                <a:lnTo>
                  <a:pt x="3649" y="2473"/>
                </a:lnTo>
                <a:lnTo>
                  <a:pt x="3654" y="2468"/>
                </a:lnTo>
                <a:lnTo>
                  <a:pt x="3662" y="2460"/>
                </a:lnTo>
                <a:lnTo>
                  <a:pt x="3673" y="2447"/>
                </a:lnTo>
                <a:lnTo>
                  <a:pt x="3688" y="2429"/>
                </a:lnTo>
                <a:lnTo>
                  <a:pt x="3705" y="2408"/>
                </a:lnTo>
                <a:lnTo>
                  <a:pt x="3723" y="2390"/>
                </a:lnTo>
                <a:lnTo>
                  <a:pt x="3741" y="2373"/>
                </a:lnTo>
                <a:lnTo>
                  <a:pt x="3759" y="2357"/>
                </a:lnTo>
                <a:lnTo>
                  <a:pt x="3793" y="2333"/>
                </a:lnTo>
                <a:lnTo>
                  <a:pt x="3822" y="2314"/>
                </a:lnTo>
                <a:lnTo>
                  <a:pt x="3835" y="2303"/>
                </a:lnTo>
                <a:lnTo>
                  <a:pt x="3851" y="2291"/>
                </a:lnTo>
                <a:lnTo>
                  <a:pt x="3868" y="2277"/>
                </a:lnTo>
                <a:lnTo>
                  <a:pt x="3885" y="2261"/>
                </a:lnTo>
                <a:lnTo>
                  <a:pt x="3902" y="2245"/>
                </a:lnTo>
                <a:lnTo>
                  <a:pt x="3916" y="2231"/>
                </a:lnTo>
                <a:lnTo>
                  <a:pt x="3930" y="2216"/>
                </a:lnTo>
                <a:lnTo>
                  <a:pt x="3940" y="2205"/>
                </a:lnTo>
                <a:lnTo>
                  <a:pt x="3974" y="2194"/>
                </a:lnTo>
                <a:lnTo>
                  <a:pt x="3972" y="2203"/>
                </a:lnTo>
                <a:lnTo>
                  <a:pt x="3970" y="2229"/>
                </a:lnTo>
                <a:lnTo>
                  <a:pt x="3965" y="2270"/>
                </a:lnTo>
                <a:lnTo>
                  <a:pt x="3957" y="2318"/>
                </a:lnTo>
                <a:lnTo>
                  <a:pt x="3950" y="2345"/>
                </a:lnTo>
                <a:lnTo>
                  <a:pt x="3943" y="2372"/>
                </a:lnTo>
                <a:lnTo>
                  <a:pt x="3935" y="2400"/>
                </a:lnTo>
                <a:lnTo>
                  <a:pt x="3925" y="2427"/>
                </a:lnTo>
                <a:lnTo>
                  <a:pt x="3914" y="2453"/>
                </a:lnTo>
                <a:lnTo>
                  <a:pt x="3902" y="2477"/>
                </a:lnTo>
                <a:lnTo>
                  <a:pt x="3895" y="2490"/>
                </a:lnTo>
                <a:lnTo>
                  <a:pt x="3887" y="2501"/>
                </a:lnTo>
                <a:lnTo>
                  <a:pt x="3879" y="2512"/>
                </a:lnTo>
                <a:lnTo>
                  <a:pt x="3871" y="2522"/>
                </a:lnTo>
                <a:lnTo>
                  <a:pt x="3869" y="2525"/>
                </a:lnTo>
                <a:lnTo>
                  <a:pt x="3863" y="2534"/>
                </a:lnTo>
                <a:lnTo>
                  <a:pt x="3858" y="2541"/>
                </a:lnTo>
                <a:lnTo>
                  <a:pt x="3850" y="2549"/>
                </a:lnTo>
                <a:lnTo>
                  <a:pt x="3840" y="2557"/>
                </a:lnTo>
                <a:lnTo>
                  <a:pt x="3827" y="2567"/>
                </a:lnTo>
                <a:lnTo>
                  <a:pt x="3812" y="2577"/>
                </a:lnTo>
                <a:lnTo>
                  <a:pt x="3794" y="2588"/>
                </a:lnTo>
                <a:lnTo>
                  <a:pt x="3771" y="2599"/>
                </a:lnTo>
                <a:lnTo>
                  <a:pt x="3745" y="2611"/>
                </a:lnTo>
                <a:lnTo>
                  <a:pt x="3716" y="2623"/>
                </a:lnTo>
                <a:lnTo>
                  <a:pt x="3682" y="2635"/>
                </a:lnTo>
                <a:lnTo>
                  <a:pt x="3644" y="2648"/>
                </a:lnTo>
                <a:lnTo>
                  <a:pt x="3601" y="2660"/>
                </a:lnTo>
                <a:lnTo>
                  <a:pt x="3497" y="2855"/>
                </a:lnTo>
                <a:lnTo>
                  <a:pt x="3501" y="2850"/>
                </a:lnTo>
                <a:lnTo>
                  <a:pt x="3514" y="2839"/>
                </a:lnTo>
                <a:lnTo>
                  <a:pt x="3534" y="2824"/>
                </a:lnTo>
                <a:lnTo>
                  <a:pt x="3561" y="2803"/>
                </a:lnTo>
                <a:lnTo>
                  <a:pt x="3578" y="2793"/>
                </a:lnTo>
                <a:lnTo>
                  <a:pt x="3596" y="2782"/>
                </a:lnTo>
                <a:lnTo>
                  <a:pt x="3616" y="2772"/>
                </a:lnTo>
                <a:lnTo>
                  <a:pt x="3637" y="2762"/>
                </a:lnTo>
                <a:lnTo>
                  <a:pt x="3661" y="2753"/>
                </a:lnTo>
                <a:lnTo>
                  <a:pt x="3686" y="2744"/>
                </a:lnTo>
                <a:lnTo>
                  <a:pt x="3712" y="2737"/>
                </a:lnTo>
                <a:lnTo>
                  <a:pt x="3740" y="2731"/>
                </a:lnTo>
                <a:lnTo>
                  <a:pt x="3752" y="2727"/>
                </a:lnTo>
                <a:lnTo>
                  <a:pt x="3782" y="2716"/>
                </a:lnTo>
                <a:lnTo>
                  <a:pt x="3799" y="2709"/>
                </a:lnTo>
                <a:lnTo>
                  <a:pt x="3817" y="2701"/>
                </a:lnTo>
                <a:lnTo>
                  <a:pt x="3833" y="2694"/>
                </a:lnTo>
                <a:lnTo>
                  <a:pt x="3846" y="2683"/>
                </a:lnTo>
                <a:lnTo>
                  <a:pt x="3852" y="2680"/>
                </a:lnTo>
                <a:lnTo>
                  <a:pt x="3859" y="2676"/>
                </a:lnTo>
                <a:lnTo>
                  <a:pt x="3866" y="2672"/>
                </a:lnTo>
                <a:lnTo>
                  <a:pt x="3873" y="2669"/>
                </a:lnTo>
                <a:lnTo>
                  <a:pt x="3888" y="2663"/>
                </a:lnTo>
                <a:lnTo>
                  <a:pt x="3904" y="2659"/>
                </a:lnTo>
                <a:lnTo>
                  <a:pt x="3930" y="2654"/>
                </a:lnTo>
                <a:lnTo>
                  <a:pt x="3940" y="2653"/>
                </a:lnTo>
                <a:lnTo>
                  <a:pt x="3939" y="2662"/>
                </a:lnTo>
                <a:lnTo>
                  <a:pt x="3935" y="2689"/>
                </a:lnTo>
                <a:lnTo>
                  <a:pt x="3931" y="2707"/>
                </a:lnTo>
                <a:lnTo>
                  <a:pt x="3924" y="2728"/>
                </a:lnTo>
                <a:lnTo>
                  <a:pt x="3915" y="2751"/>
                </a:lnTo>
                <a:lnTo>
                  <a:pt x="3904" y="2774"/>
                </a:lnTo>
                <a:lnTo>
                  <a:pt x="3896" y="2788"/>
                </a:lnTo>
                <a:lnTo>
                  <a:pt x="3888" y="2800"/>
                </a:lnTo>
                <a:lnTo>
                  <a:pt x="3879" y="2812"/>
                </a:lnTo>
                <a:lnTo>
                  <a:pt x="3870" y="2825"/>
                </a:lnTo>
                <a:lnTo>
                  <a:pt x="3859" y="2838"/>
                </a:lnTo>
                <a:lnTo>
                  <a:pt x="3848" y="2850"/>
                </a:lnTo>
                <a:lnTo>
                  <a:pt x="3834" y="2863"/>
                </a:lnTo>
                <a:lnTo>
                  <a:pt x="3821" y="2875"/>
                </a:lnTo>
                <a:lnTo>
                  <a:pt x="3805" y="2886"/>
                </a:lnTo>
                <a:lnTo>
                  <a:pt x="3789" y="2899"/>
                </a:lnTo>
                <a:lnTo>
                  <a:pt x="3771" y="2909"/>
                </a:lnTo>
                <a:lnTo>
                  <a:pt x="3752" y="2920"/>
                </a:lnTo>
                <a:lnTo>
                  <a:pt x="3732" y="2929"/>
                </a:lnTo>
                <a:lnTo>
                  <a:pt x="3709" y="2939"/>
                </a:lnTo>
                <a:lnTo>
                  <a:pt x="3687" y="2947"/>
                </a:lnTo>
                <a:lnTo>
                  <a:pt x="3661" y="2955"/>
                </a:lnTo>
                <a:lnTo>
                  <a:pt x="3654" y="2957"/>
                </a:lnTo>
                <a:lnTo>
                  <a:pt x="3635" y="2961"/>
                </a:lnTo>
                <a:lnTo>
                  <a:pt x="3607" y="2968"/>
                </a:lnTo>
                <a:lnTo>
                  <a:pt x="3571" y="2975"/>
                </a:lnTo>
                <a:lnTo>
                  <a:pt x="3551" y="2978"/>
                </a:lnTo>
                <a:lnTo>
                  <a:pt x="3531" y="2980"/>
                </a:lnTo>
                <a:lnTo>
                  <a:pt x="3509" y="2983"/>
                </a:lnTo>
                <a:lnTo>
                  <a:pt x="3488" y="2984"/>
                </a:lnTo>
                <a:lnTo>
                  <a:pt x="3466" y="2985"/>
                </a:lnTo>
                <a:lnTo>
                  <a:pt x="3445" y="2984"/>
                </a:lnTo>
                <a:lnTo>
                  <a:pt x="3425" y="2983"/>
                </a:lnTo>
                <a:lnTo>
                  <a:pt x="3406" y="2979"/>
                </a:lnTo>
                <a:lnTo>
                  <a:pt x="3165" y="3217"/>
                </a:lnTo>
                <a:lnTo>
                  <a:pt x="3164" y="3218"/>
                </a:lnTo>
                <a:lnTo>
                  <a:pt x="3164" y="3219"/>
                </a:lnTo>
                <a:lnTo>
                  <a:pt x="3165" y="3219"/>
                </a:lnTo>
                <a:lnTo>
                  <a:pt x="3167" y="3219"/>
                </a:lnTo>
                <a:lnTo>
                  <a:pt x="3173" y="3216"/>
                </a:lnTo>
                <a:lnTo>
                  <a:pt x="3183" y="3209"/>
                </a:lnTo>
                <a:lnTo>
                  <a:pt x="3199" y="3198"/>
                </a:lnTo>
                <a:lnTo>
                  <a:pt x="3220" y="3181"/>
                </a:lnTo>
                <a:lnTo>
                  <a:pt x="3244" y="3162"/>
                </a:lnTo>
                <a:lnTo>
                  <a:pt x="3263" y="3145"/>
                </a:lnTo>
                <a:lnTo>
                  <a:pt x="3281" y="3131"/>
                </a:lnTo>
                <a:lnTo>
                  <a:pt x="3298" y="3118"/>
                </a:lnTo>
                <a:lnTo>
                  <a:pt x="3307" y="3113"/>
                </a:lnTo>
                <a:lnTo>
                  <a:pt x="3317" y="3108"/>
                </a:lnTo>
                <a:lnTo>
                  <a:pt x="3326" y="3104"/>
                </a:lnTo>
                <a:lnTo>
                  <a:pt x="3337" y="3100"/>
                </a:lnTo>
                <a:lnTo>
                  <a:pt x="3348" y="3097"/>
                </a:lnTo>
                <a:lnTo>
                  <a:pt x="3361" y="3094"/>
                </a:lnTo>
                <a:lnTo>
                  <a:pt x="3374" y="3091"/>
                </a:lnTo>
                <a:lnTo>
                  <a:pt x="3390" y="3090"/>
                </a:lnTo>
                <a:lnTo>
                  <a:pt x="3421" y="3088"/>
                </a:lnTo>
                <a:lnTo>
                  <a:pt x="3454" y="3088"/>
                </a:lnTo>
                <a:lnTo>
                  <a:pt x="3484" y="3088"/>
                </a:lnTo>
                <a:lnTo>
                  <a:pt x="3515" y="3089"/>
                </a:lnTo>
                <a:lnTo>
                  <a:pt x="3543" y="3090"/>
                </a:lnTo>
                <a:lnTo>
                  <a:pt x="3569" y="3091"/>
                </a:lnTo>
                <a:lnTo>
                  <a:pt x="3591" y="3091"/>
                </a:lnTo>
                <a:lnTo>
                  <a:pt x="3610" y="3090"/>
                </a:lnTo>
                <a:lnTo>
                  <a:pt x="3626" y="3089"/>
                </a:lnTo>
                <a:lnTo>
                  <a:pt x="3642" y="3089"/>
                </a:lnTo>
                <a:lnTo>
                  <a:pt x="3655" y="3090"/>
                </a:lnTo>
                <a:lnTo>
                  <a:pt x="3668" y="3091"/>
                </a:lnTo>
                <a:lnTo>
                  <a:pt x="3686" y="3094"/>
                </a:lnTo>
                <a:lnTo>
                  <a:pt x="3692" y="3095"/>
                </a:lnTo>
                <a:lnTo>
                  <a:pt x="3687" y="3100"/>
                </a:lnTo>
                <a:lnTo>
                  <a:pt x="3669" y="3117"/>
                </a:lnTo>
                <a:lnTo>
                  <a:pt x="3641" y="3141"/>
                </a:lnTo>
                <a:lnTo>
                  <a:pt x="3605" y="3169"/>
                </a:lnTo>
                <a:lnTo>
                  <a:pt x="3585" y="3183"/>
                </a:lnTo>
                <a:lnTo>
                  <a:pt x="3562" y="3198"/>
                </a:lnTo>
                <a:lnTo>
                  <a:pt x="3538" y="3212"/>
                </a:lnTo>
                <a:lnTo>
                  <a:pt x="3513" y="3227"/>
                </a:lnTo>
                <a:lnTo>
                  <a:pt x="3487" y="3241"/>
                </a:lnTo>
                <a:lnTo>
                  <a:pt x="3461" y="3252"/>
                </a:lnTo>
                <a:lnTo>
                  <a:pt x="3433" y="3262"/>
                </a:lnTo>
                <a:lnTo>
                  <a:pt x="3406" y="3270"/>
                </a:lnTo>
                <a:lnTo>
                  <a:pt x="3397" y="3272"/>
                </a:lnTo>
                <a:lnTo>
                  <a:pt x="3373" y="3279"/>
                </a:lnTo>
                <a:lnTo>
                  <a:pt x="3337" y="3286"/>
                </a:lnTo>
                <a:lnTo>
                  <a:pt x="3290" y="3294"/>
                </a:lnTo>
                <a:lnTo>
                  <a:pt x="3263" y="3299"/>
                </a:lnTo>
                <a:lnTo>
                  <a:pt x="3235" y="3302"/>
                </a:lnTo>
                <a:lnTo>
                  <a:pt x="3206" y="3304"/>
                </a:lnTo>
                <a:lnTo>
                  <a:pt x="3174" y="3307"/>
                </a:lnTo>
                <a:lnTo>
                  <a:pt x="3143" y="3308"/>
                </a:lnTo>
                <a:lnTo>
                  <a:pt x="3110" y="3308"/>
                </a:lnTo>
                <a:lnTo>
                  <a:pt x="3077" y="3307"/>
                </a:lnTo>
                <a:lnTo>
                  <a:pt x="3045" y="3303"/>
                </a:lnTo>
                <a:lnTo>
                  <a:pt x="2882" y="3401"/>
                </a:lnTo>
                <a:lnTo>
                  <a:pt x="2830" y="3375"/>
                </a:lnTo>
                <a:lnTo>
                  <a:pt x="2907" y="3301"/>
                </a:lnTo>
                <a:lnTo>
                  <a:pt x="2905" y="3293"/>
                </a:lnTo>
                <a:lnTo>
                  <a:pt x="2904" y="3271"/>
                </a:lnTo>
                <a:lnTo>
                  <a:pt x="2904" y="3237"/>
                </a:lnTo>
                <a:lnTo>
                  <a:pt x="2905" y="3193"/>
                </a:lnTo>
                <a:lnTo>
                  <a:pt x="2908" y="3169"/>
                </a:lnTo>
                <a:lnTo>
                  <a:pt x="2911" y="3144"/>
                </a:lnTo>
                <a:lnTo>
                  <a:pt x="2916" y="3117"/>
                </a:lnTo>
                <a:lnTo>
                  <a:pt x="2921" y="3089"/>
                </a:lnTo>
                <a:lnTo>
                  <a:pt x="2929" y="3062"/>
                </a:lnTo>
                <a:lnTo>
                  <a:pt x="2938" y="3034"/>
                </a:lnTo>
                <a:lnTo>
                  <a:pt x="2949" y="3006"/>
                </a:lnTo>
                <a:lnTo>
                  <a:pt x="2962" y="2979"/>
                </a:lnTo>
                <a:lnTo>
                  <a:pt x="2989" y="2930"/>
                </a:lnTo>
                <a:lnTo>
                  <a:pt x="3010" y="2887"/>
                </a:lnTo>
                <a:lnTo>
                  <a:pt x="3029" y="2852"/>
                </a:lnTo>
                <a:lnTo>
                  <a:pt x="3043" y="2820"/>
                </a:lnTo>
                <a:lnTo>
                  <a:pt x="3048" y="2806"/>
                </a:lnTo>
                <a:lnTo>
                  <a:pt x="3054" y="2792"/>
                </a:lnTo>
                <a:lnTo>
                  <a:pt x="3057" y="2779"/>
                </a:lnTo>
                <a:lnTo>
                  <a:pt x="3059" y="2766"/>
                </a:lnTo>
                <a:lnTo>
                  <a:pt x="3062" y="2754"/>
                </a:lnTo>
                <a:lnTo>
                  <a:pt x="3063" y="2742"/>
                </a:lnTo>
                <a:lnTo>
                  <a:pt x="3063" y="2729"/>
                </a:lnTo>
                <a:lnTo>
                  <a:pt x="3062" y="2717"/>
                </a:lnTo>
                <a:lnTo>
                  <a:pt x="3071" y="2728"/>
                </a:lnTo>
                <a:lnTo>
                  <a:pt x="3090" y="2760"/>
                </a:lnTo>
                <a:lnTo>
                  <a:pt x="3101" y="2782"/>
                </a:lnTo>
                <a:lnTo>
                  <a:pt x="3113" y="2809"/>
                </a:lnTo>
                <a:lnTo>
                  <a:pt x="3119" y="2825"/>
                </a:lnTo>
                <a:lnTo>
                  <a:pt x="3124" y="2840"/>
                </a:lnTo>
                <a:lnTo>
                  <a:pt x="3128" y="2857"/>
                </a:lnTo>
                <a:lnTo>
                  <a:pt x="3133" y="2875"/>
                </a:lnTo>
                <a:lnTo>
                  <a:pt x="3136" y="2894"/>
                </a:lnTo>
                <a:lnTo>
                  <a:pt x="3138" y="2913"/>
                </a:lnTo>
                <a:lnTo>
                  <a:pt x="3139" y="2933"/>
                </a:lnTo>
                <a:lnTo>
                  <a:pt x="3140" y="2955"/>
                </a:lnTo>
                <a:lnTo>
                  <a:pt x="3139" y="2977"/>
                </a:lnTo>
                <a:lnTo>
                  <a:pt x="3137" y="3000"/>
                </a:lnTo>
                <a:lnTo>
                  <a:pt x="3134" y="3022"/>
                </a:lnTo>
                <a:lnTo>
                  <a:pt x="3128" y="3047"/>
                </a:lnTo>
                <a:lnTo>
                  <a:pt x="3121" y="3070"/>
                </a:lnTo>
                <a:lnTo>
                  <a:pt x="3112" y="3096"/>
                </a:lnTo>
                <a:lnTo>
                  <a:pt x="3102" y="3121"/>
                </a:lnTo>
                <a:lnTo>
                  <a:pt x="3089" y="3146"/>
                </a:lnTo>
                <a:lnTo>
                  <a:pt x="3074" y="3173"/>
                </a:lnTo>
                <a:lnTo>
                  <a:pt x="3057" y="3200"/>
                </a:lnTo>
                <a:lnTo>
                  <a:pt x="3037" y="3227"/>
                </a:lnTo>
                <a:lnTo>
                  <a:pt x="3016" y="3255"/>
                </a:lnTo>
                <a:lnTo>
                  <a:pt x="3023" y="3249"/>
                </a:lnTo>
                <a:lnTo>
                  <a:pt x="3045" y="3236"/>
                </a:lnTo>
                <a:lnTo>
                  <a:pt x="3075" y="3215"/>
                </a:lnTo>
                <a:lnTo>
                  <a:pt x="3112" y="3189"/>
                </a:lnTo>
                <a:lnTo>
                  <a:pt x="3131" y="3173"/>
                </a:lnTo>
                <a:lnTo>
                  <a:pt x="3150" y="3159"/>
                </a:lnTo>
                <a:lnTo>
                  <a:pt x="3168" y="3142"/>
                </a:lnTo>
                <a:lnTo>
                  <a:pt x="3185" y="3125"/>
                </a:lnTo>
                <a:lnTo>
                  <a:pt x="3201" y="3108"/>
                </a:lnTo>
                <a:lnTo>
                  <a:pt x="3215" y="3091"/>
                </a:lnTo>
                <a:lnTo>
                  <a:pt x="3220" y="3084"/>
                </a:lnTo>
                <a:lnTo>
                  <a:pt x="3226" y="3076"/>
                </a:lnTo>
                <a:lnTo>
                  <a:pt x="3230" y="3067"/>
                </a:lnTo>
                <a:lnTo>
                  <a:pt x="3234" y="3059"/>
                </a:lnTo>
                <a:lnTo>
                  <a:pt x="3230" y="3056"/>
                </a:lnTo>
                <a:lnTo>
                  <a:pt x="3224" y="3045"/>
                </a:lnTo>
                <a:lnTo>
                  <a:pt x="3219" y="3037"/>
                </a:lnTo>
                <a:lnTo>
                  <a:pt x="3213" y="3025"/>
                </a:lnTo>
                <a:lnTo>
                  <a:pt x="3208" y="3012"/>
                </a:lnTo>
                <a:lnTo>
                  <a:pt x="3202" y="2995"/>
                </a:lnTo>
                <a:lnTo>
                  <a:pt x="3198" y="2976"/>
                </a:lnTo>
                <a:lnTo>
                  <a:pt x="3192" y="2954"/>
                </a:lnTo>
                <a:lnTo>
                  <a:pt x="3188" y="2929"/>
                </a:lnTo>
                <a:lnTo>
                  <a:pt x="3185" y="2900"/>
                </a:lnTo>
                <a:lnTo>
                  <a:pt x="3183" y="2867"/>
                </a:lnTo>
                <a:lnTo>
                  <a:pt x="3182" y="2831"/>
                </a:lnTo>
                <a:lnTo>
                  <a:pt x="3182" y="2792"/>
                </a:lnTo>
                <a:lnTo>
                  <a:pt x="3184" y="2748"/>
                </a:lnTo>
                <a:lnTo>
                  <a:pt x="3185" y="2743"/>
                </a:lnTo>
                <a:lnTo>
                  <a:pt x="3188" y="2727"/>
                </a:lnTo>
                <a:lnTo>
                  <a:pt x="3191" y="2705"/>
                </a:lnTo>
                <a:lnTo>
                  <a:pt x="3197" y="2677"/>
                </a:lnTo>
                <a:lnTo>
                  <a:pt x="3204" y="2648"/>
                </a:lnTo>
                <a:lnTo>
                  <a:pt x="3212" y="2618"/>
                </a:lnTo>
                <a:lnTo>
                  <a:pt x="3218" y="2605"/>
                </a:lnTo>
                <a:lnTo>
                  <a:pt x="3224" y="2592"/>
                </a:lnTo>
                <a:lnTo>
                  <a:pt x="3229" y="2580"/>
                </a:lnTo>
                <a:lnTo>
                  <a:pt x="3236" y="2570"/>
                </a:lnTo>
                <a:lnTo>
                  <a:pt x="3238" y="2558"/>
                </a:lnTo>
                <a:lnTo>
                  <a:pt x="3243" y="2526"/>
                </a:lnTo>
                <a:lnTo>
                  <a:pt x="3243" y="2507"/>
                </a:lnTo>
                <a:lnTo>
                  <a:pt x="3240" y="2486"/>
                </a:lnTo>
                <a:lnTo>
                  <a:pt x="3238" y="2476"/>
                </a:lnTo>
                <a:lnTo>
                  <a:pt x="3236" y="2466"/>
                </a:lnTo>
                <a:lnTo>
                  <a:pt x="3231" y="2456"/>
                </a:lnTo>
                <a:lnTo>
                  <a:pt x="3227" y="2446"/>
                </a:lnTo>
                <a:lnTo>
                  <a:pt x="3236" y="2451"/>
                </a:lnTo>
                <a:lnTo>
                  <a:pt x="3260" y="2468"/>
                </a:lnTo>
                <a:lnTo>
                  <a:pt x="3275" y="2482"/>
                </a:lnTo>
                <a:lnTo>
                  <a:pt x="3291" y="2498"/>
                </a:lnTo>
                <a:lnTo>
                  <a:pt x="3299" y="2509"/>
                </a:lnTo>
                <a:lnTo>
                  <a:pt x="3308" y="2520"/>
                </a:lnTo>
                <a:lnTo>
                  <a:pt x="3316" y="2533"/>
                </a:lnTo>
                <a:lnTo>
                  <a:pt x="3324" y="2547"/>
                </a:lnTo>
                <a:lnTo>
                  <a:pt x="3332" y="2561"/>
                </a:lnTo>
                <a:lnTo>
                  <a:pt x="3338" y="2577"/>
                </a:lnTo>
                <a:lnTo>
                  <a:pt x="3345" y="2594"/>
                </a:lnTo>
                <a:lnTo>
                  <a:pt x="3352" y="2613"/>
                </a:lnTo>
                <a:lnTo>
                  <a:pt x="3357" y="2633"/>
                </a:lnTo>
                <a:lnTo>
                  <a:pt x="3362" y="2654"/>
                </a:lnTo>
                <a:lnTo>
                  <a:pt x="3365" y="2677"/>
                </a:lnTo>
                <a:lnTo>
                  <a:pt x="3368" y="2701"/>
                </a:lnTo>
                <a:lnTo>
                  <a:pt x="3370" y="2727"/>
                </a:lnTo>
                <a:lnTo>
                  <a:pt x="3370" y="2754"/>
                </a:lnTo>
                <a:lnTo>
                  <a:pt x="3369" y="2783"/>
                </a:lnTo>
                <a:lnTo>
                  <a:pt x="3366" y="2813"/>
                </a:lnTo>
                <a:lnTo>
                  <a:pt x="3363" y="2846"/>
                </a:lnTo>
                <a:lnTo>
                  <a:pt x="3357" y="2880"/>
                </a:lnTo>
                <a:lnTo>
                  <a:pt x="3350" y="2915"/>
                </a:lnTo>
                <a:lnTo>
                  <a:pt x="3341" y="2952"/>
                </a:lnTo>
                <a:lnTo>
                  <a:pt x="3346" y="2947"/>
                </a:lnTo>
                <a:lnTo>
                  <a:pt x="3362" y="2930"/>
                </a:lnTo>
                <a:lnTo>
                  <a:pt x="3383" y="2905"/>
                </a:lnTo>
                <a:lnTo>
                  <a:pt x="3410" y="2874"/>
                </a:lnTo>
                <a:lnTo>
                  <a:pt x="3424" y="2856"/>
                </a:lnTo>
                <a:lnTo>
                  <a:pt x="3437" y="2838"/>
                </a:lnTo>
                <a:lnTo>
                  <a:pt x="3451" y="2818"/>
                </a:lnTo>
                <a:lnTo>
                  <a:pt x="3464" y="2798"/>
                </a:lnTo>
                <a:lnTo>
                  <a:pt x="3475" y="2778"/>
                </a:lnTo>
                <a:lnTo>
                  <a:pt x="3486" y="2757"/>
                </a:lnTo>
                <a:lnTo>
                  <a:pt x="3495" y="2737"/>
                </a:lnTo>
                <a:lnTo>
                  <a:pt x="3501" y="2717"/>
                </a:lnTo>
                <a:lnTo>
                  <a:pt x="3493" y="2709"/>
                </a:lnTo>
                <a:lnTo>
                  <a:pt x="3474" y="2687"/>
                </a:lnTo>
                <a:lnTo>
                  <a:pt x="3461" y="2671"/>
                </a:lnTo>
                <a:lnTo>
                  <a:pt x="3446" y="2653"/>
                </a:lnTo>
                <a:lnTo>
                  <a:pt x="3430" y="2632"/>
                </a:lnTo>
                <a:lnTo>
                  <a:pt x="3415" y="2608"/>
                </a:lnTo>
                <a:lnTo>
                  <a:pt x="3398" y="2584"/>
                </a:lnTo>
                <a:lnTo>
                  <a:pt x="3381" y="2557"/>
                </a:lnTo>
                <a:lnTo>
                  <a:pt x="3366" y="2529"/>
                </a:lnTo>
                <a:lnTo>
                  <a:pt x="3352" y="2500"/>
                </a:lnTo>
                <a:lnTo>
                  <a:pt x="3339" y="2470"/>
                </a:lnTo>
                <a:lnTo>
                  <a:pt x="3328" y="2440"/>
                </a:lnTo>
                <a:lnTo>
                  <a:pt x="3325" y="2424"/>
                </a:lnTo>
                <a:lnTo>
                  <a:pt x="3320" y="2410"/>
                </a:lnTo>
                <a:lnTo>
                  <a:pt x="3318" y="2394"/>
                </a:lnTo>
                <a:lnTo>
                  <a:pt x="3316" y="2380"/>
                </a:lnTo>
                <a:lnTo>
                  <a:pt x="3310" y="2324"/>
                </a:lnTo>
                <a:lnTo>
                  <a:pt x="3306" y="2273"/>
                </a:lnTo>
                <a:lnTo>
                  <a:pt x="3299" y="2229"/>
                </a:lnTo>
                <a:lnTo>
                  <a:pt x="3292" y="2192"/>
                </a:lnTo>
                <a:lnTo>
                  <a:pt x="3288" y="2176"/>
                </a:lnTo>
                <a:lnTo>
                  <a:pt x="3283" y="2160"/>
                </a:lnTo>
                <a:lnTo>
                  <a:pt x="3278" y="2147"/>
                </a:lnTo>
                <a:lnTo>
                  <a:pt x="3272" y="2134"/>
                </a:lnTo>
                <a:lnTo>
                  <a:pt x="3265" y="2123"/>
                </a:lnTo>
                <a:lnTo>
                  <a:pt x="3257" y="2114"/>
                </a:lnTo>
                <a:lnTo>
                  <a:pt x="3248" y="2105"/>
                </a:lnTo>
                <a:lnTo>
                  <a:pt x="3238" y="2097"/>
                </a:lnTo>
                <a:lnTo>
                  <a:pt x="3245" y="2096"/>
                </a:lnTo>
                <a:lnTo>
                  <a:pt x="3265" y="2096"/>
                </a:lnTo>
                <a:lnTo>
                  <a:pt x="3279" y="2099"/>
                </a:lnTo>
                <a:lnTo>
                  <a:pt x="3296" y="2104"/>
                </a:lnTo>
                <a:lnTo>
                  <a:pt x="3306" y="2108"/>
                </a:lnTo>
                <a:lnTo>
                  <a:pt x="3315" y="2113"/>
                </a:lnTo>
                <a:lnTo>
                  <a:pt x="3326" y="2118"/>
                </a:lnTo>
                <a:lnTo>
                  <a:pt x="3336" y="2125"/>
                </a:lnTo>
                <a:lnTo>
                  <a:pt x="3347" y="2134"/>
                </a:lnTo>
                <a:lnTo>
                  <a:pt x="3360" y="2143"/>
                </a:lnTo>
                <a:lnTo>
                  <a:pt x="3371" y="2154"/>
                </a:lnTo>
                <a:lnTo>
                  <a:pt x="3384" y="2168"/>
                </a:lnTo>
                <a:lnTo>
                  <a:pt x="3397" y="2181"/>
                </a:lnTo>
                <a:lnTo>
                  <a:pt x="3410" y="2198"/>
                </a:lnTo>
                <a:lnTo>
                  <a:pt x="3424" y="2216"/>
                </a:lnTo>
                <a:lnTo>
                  <a:pt x="3437" y="2235"/>
                </a:lnTo>
                <a:lnTo>
                  <a:pt x="3452" y="2257"/>
                </a:lnTo>
                <a:lnTo>
                  <a:pt x="3465" y="2281"/>
                </a:lnTo>
                <a:lnTo>
                  <a:pt x="3480" y="2308"/>
                </a:lnTo>
                <a:lnTo>
                  <a:pt x="3495" y="2336"/>
                </a:lnTo>
                <a:lnTo>
                  <a:pt x="3509" y="2367"/>
                </a:lnTo>
                <a:lnTo>
                  <a:pt x="3525" y="2400"/>
                </a:lnTo>
                <a:lnTo>
                  <a:pt x="3540" y="2437"/>
                </a:lnTo>
                <a:lnTo>
                  <a:pt x="3554" y="2475"/>
                </a:lnTo>
                <a:lnTo>
                  <a:pt x="3556" y="2485"/>
                </a:lnTo>
                <a:lnTo>
                  <a:pt x="3560" y="2507"/>
                </a:lnTo>
                <a:lnTo>
                  <a:pt x="3560" y="2522"/>
                </a:lnTo>
                <a:lnTo>
                  <a:pt x="3559" y="2537"/>
                </a:lnTo>
                <a:lnTo>
                  <a:pt x="3556" y="2544"/>
                </a:lnTo>
                <a:lnTo>
                  <a:pt x="3554" y="2551"/>
                </a:lnTo>
                <a:lnTo>
                  <a:pt x="3552" y="2558"/>
                </a:lnTo>
                <a:lnTo>
                  <a:pt x="3547" y="2563"/>
                </a:lnTo>
                <a:lnTo>
                  <a:pt x="3551" y="2558"/>
                </a:lnTo>
                <a:lnTo>
                  <a:pt x="3558" y="2541"/>
                </a:lnTo>
                <a:lnTo>
                  <a:pt x="3569" y="2516"/>
                </a:lnTo>
                <a:lnTo>
                  <a:pt x="3580" y="2486"/>
                </a:lnTo>
                <a:lnTo>
                  <a:pt x="3590" y="2455"/>
                </a:lnTo>
                <a:lnTo>
                  <a:pt x="3598" y="2422"/>
                </a:lnTo>
                <a:lnTo>
                  <a:pt x="3601" y="2408"/>
                </a:lnTo>
                <a:lnTo>
                  <a:pt x="3602" y="2394"/>
                </a:lnTo>
                <a:lnTo>
                  <a:pt x="3602" y="2382"/>
                </a:lnTo>
                <a:lnTo>
                  <a:pt x="3601" y="2371"/>
                </a:lnTo>
                <a:lnTo>
                  <a:pt x="3595" y="2365"/>
                </a:lnTo>
                <a:lnTo>
                  <a:pt x="3577" y="2349"/>
                </a:lnTo>
                <a:lnTo>
                  <a:pt x="3551" y="2324"/>
                </a:lnTo>
                <a:lnTo>
                  <a:pt x="3519" y="2291"/>
                </a:lnTo>
                <a:lnTo>
                  <a:pt x="3502" y="2271"/>
                </a:lnTo>
                <a:lnTo>
                  <a:pt x="3486" y="2250"/>
                </a:lnTo>
                <a:lnTo>
                  <a:pt x="3469" y="2227"/>
                </a:lnTo>
                <a:lnTo>
                  <a:pt x="3453" y="2204"/>
                </a:lnTo>
                <a:lnTo>
                  <a:pt x="3438" y="2178"/>
                </a:lnTo>
                <a:lnTo>
                  <a:pt x="3425" y="2151"/>
                </a:lnTo>
                <a:lnTo>
                  <a:pt x="3418" y="2138"/>
                </a:lnTo>
                <a:lnTo>
                  <a:pt x="3412" y="2124"/>
                </a:lnTo>
                <a:lnTo>
                  <a:pt x="3408" y="2110"/>
                </a:lnTo>
                <a:lnTo>
                  <a:pt x="3403" y="2095"/>
                </a:lnTo>
                <a:lnTo>
                  <a:pt x="3387" y="2040"/>
                </a:lnTo>
                <a:lnTo>
                  <a:pt x="3370" y="1988"/>
                </a:lnTo>
                <a:lnTo>
                  <a:pt x="3353" y="1941"/>
                </a:lnTo>
                <a:lnTo>
                  <a:pt x="3336" y="1899"/>
                </a:lnTo>
                <a:lnTo>
                  <a:pt x="3327" y="1880"/>
                </a:lnTo>
                <a:lnTo>
                  <a:pt x="3318" y="1862"/>
                </a:lnTo>
                <a:lnTo>
                  <a:pt x="3310" y="1845"/>
                </a:lnTo>
                <a:lnTo>
                  <a:pt x="3301" y="1830"/>
                </a:lnTo>
                <a:lnTo>
                  <a:pt x="3292" y="1817"/>
                </a:lnTo>
                <a:lnTo>
                  <a:pt x="3283" y="1805"/>
                </a:lnTo>
                <a:lnTo>
                  <a:pt x="3274" y="1793"/>
                </a:lnTo>
                <a:lnTo>
                  <a:pt x="3265" y="1784"/>
                </a:lnTo>
                <a:lnTo>
                  <a:pt x="3276" y="1789"/>
                </a:lnTo>
                <a:lnTo>
                  <a:pt x="3307" y="1801"/>
                </a:lnTo>
                <a:lnTo>
                  <a:pt x="3328" y="1812"/>
                </a:lnTo>
                <a:lnTo>
                  <a:pt x="3352" y="1826"/>
                </a:lnTo>
                <a:lnTo>
                  <a:pt x="3379" y="1843"/>
                </a:lnTo>
                <a:lnTo>
                  <a:pt x="3407" y="1864"/>
                </a:lnTo>
                <a:lnTo>
                  <a:pt x="3421" y="1875"/>
                </a:lnTo>
                <a:lnTo>
                  <a:pt x="3436" y="1889"/>
                </a:lnTo>
                <a:lnTo>
                  <a:pt x="3451" y="1902"/>
                </a:lnTo>
                <a:lnTo>
                  <a:pt x="3466" y="1918"/>
                </a:lnTo>
                <a:lnTo>
                  <a:pt x="3481" y="1934"/>
                </a:lnTo>
                <a:lnTo>
                  <a:pt x="3496" y="1951"/>
                </a:lnTo>
                <a:lnTo>
                  <a:pt x="3510" y="1969"/>
                </a:lnTo>
                <a:lnTo>
                  <a:pt x="3525" y="1990"/>
                </a:lnTo>
                <a:lnTo>
                  <a:pt x="3540" y="2011"/>
                </a:lnTo>
                <a:lnTo>
                  <a:pt x="3553" y="2033"/>
                </a:lnTo>
                <a:lnTo>
                  <a:pt x="3567" y="2057"/>
                </a:lnTo>
                <a:lnTo>
                  <a:pt x="3579" y="2083"/>
                </a:lnTo>
                <a:lnTo>
                  <a:pt x="3591" y="2108"/>
                </a:lnTo>
                <a:lnTo>
                  <a:pt x="3602" y="2138"/>
                </a:lnTo>
                <a:lnTo>
                  <a:pt x="3614" y="2167"/>
                </a:lnTo>
                <a:lnTo>
                  <a:pt x="3624" y="2198"/>
                </a:lnTo>
                <a:lnTo>
                  <a:pt x="3625" y="2190"/>
                </a:lnTo>
                <a:lnTo>
                  <a:pt x="3629" y="2171"/>
                </a:lnTo>
                <a:lnTo>
                  <a:pt x="3635" y="2142"/>
                </a:lnTo>
                <a:lnTo>
                  <a:pt x="3642" y="2106"/>
                </a:lnTo>
                <a:lnTo>
                  <a:pt x="3644" y="2086"/>
                </a:lnTo>
                <a:lnTo>
                  <a:pt x="3646" y="2066"/>
                </a:lnTo>
                <a:lnTo>
                  <a:pt x="3647" y="2046"/>
                </a:lnTo>
                <a:lnTo>
                  <a:pt x="3647" y="2025"/>
                </a:lnTo>
                <a:lnTo>
                  <a:pt x="3647" y="2005"/>
                </a:lnTo>
                <a:lnTo>
                  <a:pt x="3646" y="1986"/>
                </a:lnTo>
                <a:lnTo>
                  <a:pt x="3643" y="1968"/>
                </a:lnTo>
                <a:lnTo>
                  <a:pt x="3640" y="1951"/>
                </a:lnTo>
                <a:lnTo>
                  <a:pt x="3631" y="1944"/>
                </a:lnTo>
                <a:lnTo>
                  <a:pt x="3608" y="1922"/>
                </a:lnTo>
                <a:lnTo>
                  <a:pt x="3573" y="1891"/>
                </a:lnTo>
                <a:lnTo>
                  <a:pt x="3528" y="1852"/>
                </a:lnTo>
                <a:lnTo>
                  <a:pt x="3502" y="1828"/>
                </a:lnTo>
                <a:lnTo>
                  <a:pt x="3478" y="1802"/>
                </a:lnTo>
                <a:lnTo>
                  <a:pt x="3454" y="1774"/>
                </a:lnTo>
                <a:lnTo>
                  <a:pt x="3430" y="1745"/>
                </a:lnTo>
                <a:lnTo>
                  <a:pt x="3408" y="1715"/>
                </a:lnTo>
                <a:lnTo>
                  <a:pt x="3387" y="1686"/>
                </a:lnTo>
                <a:lnTo>
                  <a:pt x="3368" y="1657"/>
                </a:lnTo>
                <a:lnTo>
                  <a:pt x="3350" y="1629"/>
                </a:lnTo>
                <a:lnTo>
                  <a:pt x="3332" y="1602"/>
                </a:lnTo>
                <a:lnTo>
                  <a:pt x="3312" y="1575"/>
                </a:lnTo>
                <a:lnTo>
                  <a:pt x="3291" y="1548"/>
                </a:lnTo>
                <a:lnTo>
                  <a:pt x="3271" y="1523"/>
                </a:lnTo>
                <a:lnTo>
                  <a:pt x="3251" y="1502"/>
                </a:lnTo>
                <a:lnTo>
                  <a:pt x="3234" y="1485"/>
                </a:lnTo>
                <a:lnTo>
                  <a:pt x="3226" y="1478"/>
                </a:lnTo>
                <a:lnTo>
                  <a:pt x="3218" y="1474"/>
                </a:lnTo>
                <a:lnTo>
                  <a:pt x="3212" y="1471"/>
                </a:lnTo>
                <a:lnTo>
                  <a:pt x="3207" y="1469"/>
                </a:lnTo>
                <a:lnTo>
                  <a:pt x="3209" y="1465"/>
                </a:lnTo>
                <a:lnTo>
                  <a:pt x="3218" y="1457"/>
                </a:lnTo>
                <a:lnTo>
                  <a:pt x="3224" y="1453"/>
                </a:lnTo>
                <a:lnTo>
                  <a:pt x="3233" y="1449"/>
                </a:lnTo>
                <a:lnTo>
                  <a:pt x="3237" y="1448"/>
                </a:lnTo>
                <a:lnTo>
                  <a:pt x="3242" y="1448"/>
                </a:lnTo>
                <a:lnTo>
                  <a:pt x="3247" y="1448"/>
                </a:lnTo>
                <a:lnTo>
                  <a:pt x="3254" y="1449"/>
                </a:lnTo>
                <a:lnTo>
                  <a:pt x="3273" y="1454"/>
                </a:lnTo>
                <a:lnTo>
                  <a:pt x="3294" y="1459"/>
                </a:lnTo>
                <a:lnTo>
                  <a:pt x="3318" y="1467"/>
                </a:lnTo>
                <a:lnTo>
                  <a:pt x="3343" y="1475"/>
                </a:lnTo>
                <a:lnTo>
                  <a:pt x="3368" y="1486"/>
                </a:lnTo>
                <a:lnTo>
                  <a:pt x="3394" y="1499"/>
                </a:lnTo>
                <a:lnTo>
                  <a:pt x="3421" y="1512"/>
                </a:lnTo>
                <a:lnTo>
                  <a:pt x="3448" y="1529"/>
                </a:lnTo>
                <a:lnTo>
                  <a:pt x="3462" y="1538"/>
                </a:lnTo>
                <a:lnTo>
                  <a:pt x="3475" y="1548"/>
                </a:lnTo>
                <a:lnTo>
                  <a:pt x="3489" y="1558"/>
                </a:lnTo>
                <a:lnTo>
                  <a:pt x="3501" y="1569"/>
                </a:lnTo>
                <a:lnTo>
                  <a:pt x="3515" y="1580"/>
                </a:lnTo>
                <a:lnTo>
                  <a:pt x="3527" y="1593"/>
                </a:lnTo>
                <a:lnTo>
                  <a:pt x="3540" y="1606"/>
                </a:lnTo>
                <a:lnTo>
                  <a:pt x="3552" y="1620"/>
                </a:lnTo>
                <a:lnTo>
                  <a:pt x="3564" y="1634"/>
                </a:lnTo>
                <a:lnTo>
                  <a:pt x="3576" y="1650"/>
                </a:lnTo>
                <a:lnTo>
                  <a:pt x="3587" y="1666"/>
                </a:lnTo>
                <a:lnTo>
                  <a:pt x="3597" y="1682"/>
                </a:lnTo>
                <a:lnTo>
                  <a:pt x="3607" y="1700"/>
                </a:lnTo>
                <a:lnTo>
                  <a:pt x="3617" y="1718"/>
                </a:lnTo>
                <a:lnTo>
                  <a:pt x="3626" y="1737"/>
                </a:lnTo>
                <a:lnTo>
                  <a:pt x="3635" y="1758"/>
                </a:lnTo>
                <a:lnTo>
                  <a:pt x="3634" y="1752"/>
                </a:lnTo>
                <a:lnTo>
                  <a:pt x="3633" y="1735"/>
                </a:lnTo>
                <a:lnTo>
                  <a:pt x="3632" y="1710"/>
                </a:lnTo>
                <a:lnTo>
                  <a:pt x="3628" y="1679"/>
                </a:lnTo>
                <a:lnTo>
                  <a:pt x="3624" y="1643"/>
                </a:lnTo>
                <a:lnTo>
                  <a:pt x="3618" y="1606"/>
                </a:lnTo>
                <a:lnTo>
                  <a:pt x="3611" y="1569"/>
                </a:lnTo>
                <a:lnTo>
                  <a:pt x="3604" y="1536"/>
                </a:lnTo>
                <a:lnTo>
                  <a:pt x="3597" y="1533"/>
                </a:lnTo>
                <a:lnTo>
                  <a:pt x="3578" y="1528"/>
                </a:lnTo>
                <a:lnTo>
                  <a:pt x="3565" y="1522"/>
                </a:lnTo>
                <a:lnTo>
                  <a:pt x="3550" y="1517"/>
                </a:lnTo>
                <a:lnTo>
                  <a:pt x="3533" y="1509"/>
                </a:lnTo>
                <a:lnTo>
                  <a:pt x="3515" y="1499"/>
                </a:lnTo>
                <a:lnTo>
                  <a:pt x="3496" y="1489"/>
                </a:lnTo>
                <a:lnTo>
                  <a:pt x="3475" y="1475"/>
                </a:lnTo>
                <a:lnTo>
                  <a:pt x="3454" y="1462"/>
                </a:lnTo>
                <a:lnTo>
                  <a:pt x="3434" y="1445"/>
                </a:lnTo>
                <a:lnTo>
                  <a:pt x="3412" y="1427"/>
                </a:lnTo>
                <a:lnTo>
                  <a:pt x="3392" y="1407"/>
                </a:lnTo>
                <a:lnTo>
                  <a:pt x="3373" y="1384"/>
                </a:lnTo>
                <a:lnTo>
                  <a:pt x="3354" y="1361"/>
                </a:lnTo>
                <a:lnTo>
                  <a:pt x="3319" y="1310"/>
                </a:lnTo>
                <a:lnTo>
                  <a:pt x="3288" y="1264"/>
                </a:lnTo>
                <a:lnTo>
                  <a:pt x="3260" y="1222"/>
                </a:lnTo>
                <a:lnTo>
                  <a:pt x="3235" y="1185"/>
                </a:lnTo>
                <a:lnTo>
                  <a:pt x="3215" y="1155"/>
                </a:lnTo>
                <a:lnTo>
                  <a:pt x="3200" y="1131"/>
                </a:lnTo>
                <a:lnTo>
                  <a:pt x="3190" y="1116"/>
                </a:lnTo>
                <a:lnTo>
                  <a:pt x="3186" y="1112"/>
                </a:lnTo>
                <a:lnTo>
                  <a:pt x="3192" y="1110"/>
                </a:lnTo>
                <a:lnTo>
                  <a:pt x="3206" y="1106"/>
                </a:lnTo>
                <a:lnTo>
                  <a:pt x="3216" y="1106"/>
                </a:lnTo>
                <a:lnTo>
                  <a:pt x="3229" y="1106"/>
                </a:lnTo>
                <a:lnTo>
                  <a:pt x="3245" y="1107"/>
                </a:lnTo>
                <a:lnTo>
                  <a:pt x="3263" y="1112"/>
                </a:lnTo>
                <a:lnTo>
                  <a:pt x="3273" y="1114"/>
                </a:lnTo>
                <a:lnTo>
                  <a:pt x="3283" y="1119"/>
                </a:lnTo>
                <a:lnTo>
                  <a:pt x="3296" y="1123"/>
                </a:lnTo>
                <a:lnTo>
                  <a:pt x="3307" y="1129"/>
                </a:lnTo>
                <a:lnTo>
                  <a:pt x="3320" y="1135"/>
                </a:lnTo>
                <a:lnTo>
                  <a:pt x="3334" y="1143"/>
                </a:lnTo>
                <a:lnTo>
                  <a:pt x="3347" y="1152"/>
                </a:lnTo>
                <a:lnTo>
                  <a:pt x="3362" y="1162"/>
                </a:lnTo>
                <a:lnTo>
                  <a:pt x="3376" y="1174"/>
                </a:lnTo>
                <a:lnTo>
                  <a:pt x="3391" y="1186"/>
                </a:lnTo>
                <a:lnTo>
                  <a:pt x="3407" y="1199"/>
                </a:lnTo>
                <a:lnTo>
                  <a:pt x="3423" y="1214"/>
                </a:lnTo>
                <a:lnTo>
                  <a:pt x="3438" y="1230"/>
                </a:lnTo>
                <a:lnTo>
                  <a:pt x="3454" y="1246"/>
                </a:lnTo>
                <a:lnTo>
                  <a:pt x="3470" y="1265"/>
                </a:lnTo>
                <a:lnTo>
                  <a:pt x="3486" y="1285"/>
                </a:lnTo>
                <a:lnTo>
                  <a:pt x="3532" y="1309"/>
                </a:lnTo>
                <a:lnTo>
                  <a:pt x="3525" y="1298"/>
                </a:lnTo>
                <a:lnTo>
                  <a:pt x="3506" y="1270"/>
                </a:lnTo>
                <a:lnTo>
                  <a:pt x="3478" y="1229"/>
                </a:lnTo>
                <a:lnTo>
                  <a:pt x="3444" y="1181"/>
                </a:lnTo>
                <a:lnTo>
                  <a:pt x="3410" y="1133"/>
                </a:lnTo>
                <a:lnTo>
                  <a:pt x="3378" y="1091"/>
                </a:lnTo>
                <a:lnTo>
                  <a:pt x="3364" y="1073"/>
                </a:lnTo>
                <a:lnTo>
                  <a:pt x="3352" y="1058"/>
                </a:lnTo>
                <a:lnTo>
                  <a:pt x="3343" y="1048"/>
                </a:lnTo>
                <a:lnTo>
                  <a:pt x="3336" y="1042"/>
                </a:lnTo>
                <a:lnTo>
                  <a:pt x="3321" y="1033"/>
                </a:lnTo>
                <a:lnTo>
                  <a:pt x="3299" y="1017"/>
                </a:lnTo>
                <a:lnTo>
                  <a:pt x="3270" y="992"/>
                </a:lnTo>
                <a:lnTo>
                  <a:pt x="3235" y="964"/>
                </a:lnTo>
                <a:lnTo>
                  <a:pt x="3199" y="930"/>
                </a:lnTo>
                <a:lnTo>
                  <a:pt x="3162" y="894"/>
                </a:lnTo>
                <a:lnTo>
                  <a:pt x="3125" y="857"/>
                </a:lnTo>
                <a:lnTo>
                  <a:pt x="3091" y="820"/>
                </a:lnTo>
                <a:lnTo>
                  <a:pt x="3058" y="782"/>
                </a:lnTo>
                <a:lnTo>
                  <a:pt x="3026" y="742"/>
                </a:lnTo>
                <a:lnTo>
                  <a:pt x="2993" y="702"/>
                </a:lnTo>
                <a:lnTo>
                  <a:pt x="2964" y="665"/>
                </a:lnTo>
                <a:lnTo>
                  <a:pt x="2938" y="631"/>
                </a:lnTo>
                <a:lnTo>
                  <a:pt x="2918" y="604"/>
                </a:lnTo>
                <a:lnTo>
                  <a:pt x="2904" y="587"/>
                </a:lnTo>
                <a:lnTo>
                  <a:pt x="2900" y="581"/>
                </a:lnTo>
                <a:close/>
                <a:moveTo>
                  <a:pt x="1360" y="1167"/>
                </a:moveTo>
                <a:lnTo>
                  <a:pt x="1362" y="1165"/>
                </a:lnTo>
                <a:lnTo>
                  <a:pt x="1363" y="1157"/>
                </a:lnTo>
                <a:lnTo>
                  <a:pt x="1362" y="1146"/>
                </a:lnTo>
                <a:lnTo>
                  <a:pt x="1359" y="1131"/>
                </a:lnTo>
                <a:lnTo>
                  <a:pt x="1357" y="1123"/>
                </a:lnTo>
                <a:lnTo>
                  <a:pt x="1354" y="1115"/>
                </a:lnTo>
                <a:lnTo>
                  <a:pt x="1348" y="1107"/>
                </a:lnTo>
                <a:lnTo>
                  <a:pt x="1343" y="1098"/>
                </a:lnTo>
                <a:lnTo>
                  <a:pt x="1335" y="1091"/>
                </a:lnTo>
                <a:lnTo>
                  <a:pt x="1326" y="1083"/>
                </a:lnTo>
                <a:lnTo>
                  <a:pt x="1314" y="1076"/>
                </a:lnTo>
                <a:lnTo>
                  <a:pt x="1301" y="1069"/>
                </a:lnTo>
                <a:lnTo>
                  <a:pt x="1294" y="1067"/>
                </a:lnTo>
                <a:lnTo>
                  <a:pt x="1275" y="1063"/>
                </a:lnTo>
                <a:lnTo>
                  <a:pt x="1264" y="1060"/>
                </a:lnTo>
                <a:lnTo>
                  <a:pt x="1250" y="1060"/>
                </a:lnTo>
                <a:lnTo>
                  <a:pt x="1244" y="1060"/>
                </a:lnTo>
                <a:lnTo>
                  <a:pt x="1237" y="1061"/>
                </a:lnTo>
                <a:lnTo>
                  <a:pt x="1230" y="1063"/>
                </a:lnTo>
                <a:lnTo>
                  <a:pt x="1223" y="1065"/>
                </a:lnTo>
                <a:lnTo>
                  <a:pt x="1226" y="1112"/>
                </a:lnTo>
                <a:lnTo>
                  <a:pt x="1276" y="1141"/>
                </a:lnTo>
                <a:lnTo>
                  <a:pt x="1285" y="1139"/>
                </a:lnTo>
                <a:lnTo>
                  <a:pt x="1307" y="1139"/>
                </a:lnTo>
                <a:lnTo>
                  <a:pt x="1313" y="1140"/>
                </a:lnTo>
                <a:lnTo>
                  <a:pt x="1320" y="1141"/>
                </a:lnTo>
                <a:lnTo>
                  <a:pt x="1328" y="1143"/>
                </a:lnTo>
                <a:lnTo>
                  <a:pt x="1335" y="1147"/>
                </a:lnTo>
                <a:lnTo>
                  <a:pt x="1341" y="1150"/>
                </a:lnTo>
                <a:lnTo>
                  <a:pt x="1348" y="1155"/>
                </a:lnTo>
                <a:lnTo>
                  <a:pt x="1355" y="1160"/>
                </a:lnTo>
                <a:lnTo>
                  <a:pt x="1360" y="1167"/>
                </a:lnTo>
                <a:close/>
                <a:moveTo>
                  <a:pt x="1092" y="1183"/>
                </a:moveTo>
                <a:lnTo>
                  <a:pt x="1091" y="1167"/>
                </a:lnTo>
                <a:lnTo>
                  <a:pt x="1088" y="1128"/>
                </a:lnTo>
                <a:lnTo>
                  <a:pt x="1085" y="1106"/>
                </a:lnTo>
                <a:lnTo>
                  <a:pt x="1082" y="1084"/>
                </a:lnTo>
                <a:lnTo>
                  <a:pt x="1078" y="1075"/>
                </a:lnTo>
                <a:lnTo>
                  <a:pt x="1075" y="1066"/>
                </a:lnTo>
                <a:lnTo>
                  <a:pt x="1072" y="1058"/>
                </a:lnTo>
                <a:lnTo>
                  <a:pt x="1067" y="1051"/>
                </a:lnTo>
                <a:lnTo>
                  <a:pt x="1085" y="1051"/>
                </a:lnTo>
                <a:lnTo>
                  <a:pt x="1127" y="1051"/>
                </a:lnTo>
                <a:lnTo>
                  <a:pt x="1150" y="1053"/>
                </a:lnTo>
                <a:lnTo>
                  <a:pt x="1173" y="1054"/>
                </a:lnTo>
                <a:lnTo>
                  <a:pt x="1192" y="1056"/>
                </a:lnTo>
                <a:lnTo>
                  <a:pt x="1205" y="1058"/>
                </a:lnTo>
                <a:lnTo>
                  <a:pt x="1167" y="1092"/>
                </a:lnTo>
                <a:lnTo>
                  <a:pt x="1103" y="1076"/>
                </a:lnTo>
                <a:lnTo>
                  <a:pt x="1122" y="1139"/>
                </a:lnTo>
                <a:lnTo>
                  <a:pt x="1092" y="1183"/>
                </a:lnTo>
                <a:close/>
                <a:moveTo>
                  <a:pt x="1190" y="1232"/>
                </a:moveTo>
                <a:lnTo>
                  <a:pt x="1151" y="1187"/>
                </a:lnTo>
                <a:lnTo>
                  <a:pt x="1099" y="1189"/>
                </a:lnTo>
                <a:lnTo>
                  <a:pt x="1100" y="1195"/>
                </a:lnTo>
                <a:lnTo>
                  <a:pt x="1103" y="1209"/>
                </a:lnTo>
                <a:lnTo>
                  <a:pt x="1109" y="1229"/>
                </a:lnTo>
                <a:lnTo>
                  <a:pt x="1118" y="1252"/>
                </a:lnTo>
                <a:lnTo>
                  <a:pt x="1123" y="1263"/>
                </a:lnTo>
                <a:lnTo>
                  <a:pt x="1129" y="1274"/>
                </a:lnTo>
                <a:lnTo>
                  <a:pt x="1136" y="1286"/>
                </a:lnTo>
                <a:lnTo>
                  <a:pt x="1143" y="1296"/>
                </a:lnTo>
                <a:lnTo>
                  <a:pt x="1151" y="1304"/>
                </a:lnTo>
                <a:lnTo>
                  <a:pt x="1160" y="1310"/>
                </a:lnTo>
                <a:lnTo>
                  <a:pt x="1165" y="1313"/>
                </a:lnTo>
                <a:lnTo>
                  <a:pt x="1170" y="1314"/>
                </a:lnTo>
                <a:lnTo>
                  <a:pt x="1175" y="1316"/>
                </a:lnTo>
                <a:lnTo>
                  <a:pt x="1181" y="1316"/>
                </a:lnTo>
                <a:lnTo>
                  <a:pt x="1187" y="1316"/>
                </a:lnTo>
                <a:lnTo>
                  <a:pt x="1202" y="1313"/>
                </a:lnTo>
                <a:lnTo>
                  <a:pt x="1210" y="1310"/>
                </a:lnTo>
                <a:lnTo>
                  <a:pt x="1217" y="1307"/>
                </a:lnTo>
                <a:lnTo>
                  <a:pt x="1219" y="1305"/>
                </a:lnTo>
                <a:lnTo>
                  <a:pt x="1220" y="1302"/>
                </a:lnTo>
                <a:lnTo>
                  <a:pt x="1221" y="1299"/>
                </a:lnTo>
                <a:lnTo>
                  <a:pt x="1221" y="1296"/>
                </a:lnTo>
                <a:lnTo>
                  <a:pt x="1220" y="1294"/>
                </a:lnTo>
                <a:lnTo>
                  <a:pt x="1218" y="1291"/>
                </a:lnTo>
                <a:lnTo>
                  <a:pt x="1217" y="1290"/>
                </a:lnTo>
                <a:lnTo>
                  <a:pt x="1214" y="1289"/>
                </a:lnTo>
                <a:lnTo>
                  <a:pt x="1210" y="1289"/>
                </a:lnTo>
                <a:lnTo>
                  <a:pt x="1204" y="1290"/>
                </a:lnTo>
                <a:lnTo>
                  <a:pt x="1199" y="1291"/>
                </a:lnTo>
                <a:lnTo>
                  <a:pt x="1193" y="1291"/>
                </a:lnTo>
                <a:lnTo>
                  <a:pt x="1190" y="1291"/>
                </a:lnTo>
                <a:lnTo>
                  <a:pt x="1187" y="1290"/>
                </a:lnTo>
                <a:lnTo>
                  <a:pt x="1185" y="1288"/>
                </a:lnTo>
                <a:lnTo>
                  <a:pt x="1183" y="1285"/>
                </a:lnTo>
                <a:lnTo>
                  <a:pt x="1181" y="1280"/>
                </a:lnTo>
                <a:lnTo>
                  <a:pt x="1178" y="1274"/>
                </a:lnTo>
                <a:lnTo>
                  <a:pt x="1177" y="1270"/>
                </a:lnTo>
                <a:lnTo>
                  <a:pt x="1177" y="1265"/>
                </a:lnTo>
                <a:lnTo>
                  <a:pt x="1178" y="1257"/>
                </a:lnTo>
                <a:lnTo>
                  <a:pt x="1181" y="1249"/>
                </a:lnTo>
                <a:lnTo>
                  <a:pt x="1186" y="1236"/>
                </a:lnTo>
                <a:lnTo>
                  <a:pt x="1190" y="1232"/>
                </a:lnTo>
                <a:close/>
                <a:moveTo>
                  <a:pt x="2024" y="3210"/>
                </a:moveTo>
                <a:lnTo>
                  <a:pt x="1994" y="3210"/>
                </a:lnTo>
                <a:lnTo>
                  <a:pt x="1959" y="3211"/>
                </a:lnTo>
                <a:lnTo>
                  <a:pt x="1919" y="3211"/>
                </a:lnTo>
                <a:lnTo>
                  <a:pt x="1879" y="3212"/>
                </a:lnTo>
                <a:lnTo>
                  <a:pt x="1838" y="3212"/>
                </a:lnTo>
                <a:lnTo>
                  <a:pt x="1799" y="3215"/>
                </a:lnTo>
                <a:lnTo>
                  <a:pt x="1762" y="3218"/>
                </a:lnTo>
                <a:lnTo>
                  <a:pt x="1730" y="3223"/>
                </a:lnTo>
                <a:lnTo>
                  <a:pt x="1651" y="3234"/>
                </a:lnTo>
                <a:lnTo>
                  <a:pt x="1576" y="3247"/>
                </a:lnTo>
                <a:lnTo>
                  <a:pt x="1506" y="3262"/>
                </a:lnTo>
                <a:lnTo>
                  <a:pt x="1440" y="3276"/>
                </a:lnTo>
                <a:lnTo>
                  <a:pt x="1378" y="3292"/>
                </a:lnTo>
                <a:lnTo>
                  <a:pt x="1322" y="3309"/>
                </a:lnTo>
                <a:lnTo>
                  <a:pt x="1271" y="3326"/>
                </a:lnTo>
                <a:lnTo>
                  <a:pt x="1224" y="3343"/>
                </a:lnTo>
                <a:lnTo>
                  <a:pt x="1184" y="3358"/>
                </a:lnTo>
                <a:lnTo>
                  <a:pt x="1148" y="3375"/>
                </a:lnTo>
                <a:lnTo>
                  <a:pt x="1117" y="3390"/>
                </a:lnTo>
                <a:lnTo>
                  <a:pt x="1092" y="3404"/>
                </a:lnTo>
                <a:lnTo>
                  <a:pt x="1072" y="3416"/>
                </a:lnTo>
                <a:lnTo>
                  <a:pt x="1058" y="3429"/>
                </a:lnTo>
                <a:lnTo>
                  <a:pt x="1054" y="3433"/>
                </a:lnTo>
                <a:lnTo>
                  <a:pt x="1050" y="3438"/>
                </a:lnTo>
                <a:lnTo>
                  <a:pt x="1048" y="3442"/>
                </a:lnTo>
                <a:lnTo>
                  <a:pt x="1048" y="3446"/>
                </a:lnTo>
                <a:lnTo>
                  <a:pt x="1049" y="3458"/>
                </a:lnTo>
                <a:lnTo>
                  <a:pt x="1050" y="3468"/>
                </a:lnTo>
                <a:lnTo>
                  <a:pt x="1052" y="3476"/>
                </a:lnTo>
                <a:lnTo>
                  <a:pt x="1055" y="3482"/>
                </a:lnTo>
                <a:lnTo>
                  <a:pt x="1058" y="3488"/>
                </a:lnTo>
                <a:lnTo>
                  <a:pt x="1059" y="3490"/>
                </a:lnTo>
                <a:lnTo>
                  <a:pt x="1335" y="3764"/>
                </a:lnTo>
                <a:lnTo>
                  <a:pt x="1336" y="3753"/>
                </a:lnTo>
                <a:lnTo>
                  <a:pt x="1345" y="3727"/>
                </a:lnTo>
                <a:lnTo>
                  <a:pt x="1348" y="3719"/>
                </a:lnTo>
                <a:lnTo>
                  <a:pt x="1351" y="3712"/>
                </a:lnTo>
                <a:lnTo>
                  <a:pt x="1356" y="3705"/>
                </a:lnTo>
                <a:lnTo>
                  <a:pt x="1362" y="3698"/>
                </a:lnTo>
                <a:lnTo>
                  <a:pt x="1368" y="3691"/>
                </a:lnTo>
                <a:lnTo>
                  <a:pt x="1375" y="3686"/>
                </a:lnTo>
                <a:lnTo>
                  <a:pt x="1382" y="3681"/>
                </a:lnTo>
                <a:lnTo>
                  <a:pt x="1391" y="3678"/>
                </a:lnTo>
                <a:lnTo>
                  <a:pt x="1413" y="3671"/>
                </a:lnTo>
                <a:lnTo>
                  <a:pt x="1454" y="3661"/>
                </a:lnTo>
                <a:lnTo>
                  <a:pt x="1511" y="3646"/>
                </a:lnTo>
                <a:lnTo>
                  <a:pt x="1584" y="3631"/>
                </a:lnTo>
                <a:lnTo>
                  <a:pt x="1625" y="3623"/>
                </a:lnTo>
                <a:lnTo>
                  <a:pt x="1670" y="3615"/>
                </a:lnTo>
                <a:lnTo>
                  <a:pt x="1717" y="3608"/>
                </a:lnTo>
                <a:lnTo>
                  <a:pt x="1766" y="3601"/>
                </a:lnTo>
                <a:lnTo>
                  <a:pt x="1818" y="3595"/>
                </a:lnTo>
                <a:lnTo>
                  <a:pt x="1872" y="3590"/>
                </a:lnTo>
                <a:lnTo>
                  <a:pt x="1928" y="3586"/>
                </a:lnTo>
                <a:lnTo>
                  <a:pt x="1987" y="3584"/>
                </a:lnTo>
                <a:lnTo>
                  <a:pt x="2044" y="3586"/>
                </a:lnTo>
                <a:lnTo>
                  <a:pt x="2100" y="3590"/>
                </a:lnTo>
                <a:lnTo>
                  <a:pt x="2155" y="3595"/>
                </a:lnTo>
                <a:lnTo>
                  <a:pt x="2207" y="3601"/>
                </a:lnTo>
                <a:lnTo>
                  <a:pt x="2257" y="3608"/>
                </a:lnTo>
                <a:lnTo>
                  <a:pt x="2304" y="3615"/>
                </a:lnTo>
                <a:lnTo>
                  <a:pt x="2348" y="3623"/>
                </a:lnTo>
                <a:lnTo>
                  <a:pt x="2389" y="3631"/>
                </a:lnTo>
                <a:lnTo>
                  <a:pt x="2461" y="3646"/>
                </a:lnTo>
                <a:lnTo>
                  <a:pt x="2520" y="3661"/>
                </a:lnTo>
                <a:lnTo>
                  <a:pt x="2560" y="3671"/>
                </a:lnTo>
                <a:lnTo>
                  <a:pt x="2583" y="3678"/>
                </a:lnTo>
                <a:lnTo>
                  <a:pt x="2591" y="3681"/>
                </a:lnTo>
                <a:lnTo>
                  <a:pt x="2598" y="3686"/>
                </a:lnTo>
                <a:lnTo>
                  <a:pt x="2605" y="3691"/>
                </a:lnTo>
                <a:lnTo>
                  <a:pt x="2612" y="3698"/>
                </a:lnTo>
                <a:lnTo>
                  <a:pt x="2616" y="3705"/>
                </a:lnTo>
                <a:lnTo>
                  <a:pt x="2621" y="3712"/>
                </a:lnTo>
                <a:lnTo>
                  <a:pt x="2625" y="3719"/>
                </a:lnTo>
                <a:lnTo>
                  <a:pt x="2629" y="3727"/>
                </a:lnTo>
                <a:lnTo>
                  <a:pt x="2637" y="3753"/>
                </a:lnTo>
                <a:lnTo>
                  <a:pt x="2639" y="3764"/>
                </a:lnTo>
                <a:lnTo>
                  <a:pt x="2914" y="3490"/>
                </a:lnTo>
                <a:lnTo>
                  <a:pt x="2916" y="3488"/>
                </a:lnTo>
                <a:lnTo>
                  <a:pt x="2919" y="3482"/>
                </a:lnTo>
                <a:lnTo>
                  <a:pt x="2921" y="3476"/>
                </a:lnTo>
                <a:lnTo>
                  <a:pt x="2922" y="3468"/>
                </a:lnTo>
                <a:lnTo>
                  <a:pt x="2924" y="3458"/>
                </a:lnTo>
                <a:lnTo>
                  <a:pt x="2926" y="3446"/>
                </a:lnTo>
                <a:lnTo>
                  <a:pt x="2926" y="3442"/>
                </a:lnTo>
                <a:lnTo>
                  <a:pt x="2923" y="3438"/>
                </a:lnTo>
                <a:lnTo>
                  <a:pt x="2920" y="3433"/>
                </a:lnTo>
                <a:lnTo>
                  <a:pt x="2916" y="3429"/>
                </a:lnTo>
                <a:lnTo>
                  <a:pt x="2902" y="3418"/>
                </a:lnTo>
                <a:lnTo>
                  <a:pt x="2883" y="3405"/>
                </a:lnTo>
                <a:lnTo>
                  <a:pt x="2857" y="3391"/>
                </a:lnTo>
                <a:lnTo>
                  <a:pt x="2827" y="3376"/>
                </a:lnTo>
                <a:lnTo>
                  <a:pt x="2790" y="3360"/>
                </a:lnTo>
                <a:lnTo>
                  <a:pt x="2747" y="3345"/>
                </a:lnTo>
                <a:lnTo>
                  <a:pt x="2699" y="3329"/>
                </a:lnTo>
                <a:lnTo>
                  <a:pt x="2645" y="3312"/>
                </a:lnTo>
                <a:lnTo>
                  <a:pt x="2584" y="3295"/>
                </a:lnTo>
                <a:lnTo>
                  <a:pt x="2517" y="3280"/>
                </a:lnTo>
                <a:lnTo>
                  <a:pt x="2446" y="3264"/>
                </a:lnTo>
                <a:lnTo>
                  <a:pt x="2368" y="3249"/>
                </a:lnTo>
                <a:lnTo>
                  <a:pt x="2284" y="3236"/>
                </a:lnTo>
                <a:lnTo>
                  <a:pt x="2194" y="3224"/>
                </a:lnTo>
                <a:lnTo>
                  <a:pt x="2167" y="3220"/>
                </a:lnTo>
                <a:lnTo>
                  <a:pt x="2142" y="3217"/>
                </a:lnTo>
                <a:lnTo>
                  <a:pt x="2119" y="3215"/>
                </a:lnTo>
                <a:lnTo>
                  <a:pt x="2098" y="3212"/>
                </a:lnTo>
                <a:lnTo>
                  <a:pt x="2078" y="3211"/>
                </a:lnTo>
                <a:lnTo>
                  <a:pt x="2059" y="3210"/>
                </a:lnTo>
                <a:lnTo>
                  <a:pt x="2041" y="3210"/>
                </a:lnTo>
                <a:lnTo>
                  <a:pt x="2024" y="3210"/>
                </a:lnTo>
                <a:lnTo>
                  <a:pt x="2024" y="3210"/>
                </a:lnTo>
                <a:close/>
                <a:moveTo>
                  <a:pt x="1900" y="1295"/>
                </a:moveTo>
                <a:lnTo>
                  <a:pt x="1310" y="1292"/>
                </a:lnTo>
                <a:lnTo>
                  <a:pt x="1310" y="2047"/>
                </a:lnTo>
                <a:lnTo>
                  <a:pt x="1311" y="2064"/>
                </a:lnTo>
                <a:lnTo>
                  <a:pt x="1318" y="2111"/>
                </a:lnTo>
                <a:lnTo>
                  <a:pt x="1322" y="2142"/>
                </a:lnTo>
                <a:lnTo>
                  <a:pt x="1330" y="2179"/>
                </a:lnTo>
                <a:lnTo>
                  <a:pt x="1340" y="2218"/>
                </a:lnTo>
                <a:lnTo>
                  <a:pt x="1353" y="2261"/>
                </a:lnTo>
                <a:lnTo>
                  <a:pt x="1359" y="2282"/>
                </a:lnTo>
                <a:lnTo>
                  <a:pt x="1367" y="2305"/>
                </a:lnTo>
                <a:lnTo>
                  <a:pt x="1376" y="2326"/>
                </a:lnTo>
                <a:lnTo>
                  <a:pt x="1386" y="2348"/>
                </a:lnTo>
                <a:lnTo>
                  <a:pt x="1398" y="2370"/>
                </a:lnTo>
                <a:lnTo>
                  <a:pt x="1409" y="2392"/>
                </a:lnTo>
                <a:lnTo>
                  <a:pt x="1421" y="2412"/>
                </a:lnTo>
                <a:lnTo>
                  <a:pt x="1435" y="2433"/>
                </a:lnTo>
                <a:lnTo>
                  <a:pt x="1449" y="2454"/>
                </a:lnTo>
                <a:lnTo>
                  <a:pt x="1465" y="2473"/>
                </a:lnTo>
                <a:lnTo>
                  <a:pt x="1482" y="2491"/>
                </a:lnTo>
                <a:lnTo>
                  <a:pt x="1500" y="2507"/>
                </a:lnTo>
                <a:lnTo>
                  <a:pt x="1519" y="2524"/>
                </a:lnTo>
                <a:lnTo>
                  <a:pt x="1540" y="2539"/>
                </a:lnTo>
                <a:lnTo>
                  <a:pt x="1562" y="2552"/>
                </a:lnTo>
                <a:lnTo>
                  <a:pt x="1585" y="2565"/>
                </a:lnTo>
                <a:lnTo>
                  <a:pt x="1590" y="2567"/>
                </a:lnTo>
                <a:lnTo>
                  <a:pt x="1603" y="2575"/>
                </a:lnTo>
                <a:lnTo>
                  <a:pt x="1615" y="2580"/>
                </a:lnTo>
                <a:lnTo>
                  <a:pt x="1627" y="2585"/>
                </a:lnTo>
                <a:lnTo>
                  <a:pt x="1643" y="2590"/>
                </a:lnTo>
                <a:lnTo>
                  <a:pt x="1660" y="2596"/>
                </a:lnTo>
                <a:lnTo>
                  <a:pt x="1679" y="2602"/>
                </a:lnTo>
                <a:lnTo>
                  <a:pt x="1701" y="2607"/>
                </a:lnTo>
                <a:lnTo>
                  <a:pt x="1725" y="2612"/>
                </a:lnTo>
                <a:lnTo>
                  <a:pt x="1752" y="2615"/>
                </a:lnTo>
                <a:lnTo>
                  <a:pt x="1780" y="2617"/>
                </a:lnTo>
                <a:lnTo>
                  <a:pt x="1810" y="2618"/>
                </a:lnTo>
                <a:lnTo>
                  <a:pt x="1843" y="2617"/>
                </a:lnTo>
                <a:lnTo>
                  <a:pt x="1878" y="2615"/>
                </a:lnTo>
                <a:lnTo>
                  <a:pt x="1890" y="2617"/>
                </a:lnTo>
                <a:lnTo>
                  <a:pt x="1919" y="2626"/>
                </a:lnTo>
                <a:lnTo>
                  <a:pt x="1927" y="2630"/>
                </a:lnTo>
                <a:lnTo>
                  <a:pt x="1936" y="2634"/>
                </a:lnTo>
                <a:lnTo>
                  <a:pt x="1944" y="2640"/>
                </a:lnTo>
                <a:lnTo>
                  <a:pt x="1952" y="2645"/>
                </a:lnTo>
                <a:lnTo>
                  <a:pt x="1959" y="2652"/>
                </a:lnTo>
                <a:lnTo>
                  <a:pt x="1965" y="2660"/>
                </a:lnTo>
                <a:lnTo>
                  <a:pt x="1971" y="2669"/>
                </a:lnTo>
                <a:lnTo>
                  <a:pt x="1976" y="2678"/>
                </a:lnTo>
                <a:lnTo>
                  <a:pt x="1976" y="2680"/>
                </a:lnTo>
                <a:lnTo>
                  <a:pt x="1977" y="2680"/>
                </a:lnTo>
                <a:lnTo>
                  <a:pt x="1977" y="2680"/>
                </a:lnTo>
                <a:lnTo>
                  <a:pt x="1977" y="2680"/>
                </a:lnTo>
                <a:lnTo>
                  <a:pt x="1977" y="2681"/>
                </a:lnTo>
                <a:lnTo>
                  <a:pt x="1977" y="2681"/>
                </a:lnTo>
                <a:lnTo>
                  <a:pt x="1977" y="2682"/>
                </a:lnTo>
                <a:lnTo>
                  <a:pt x="1979" y="2686"/>
                </a:lnTo>
                <a:lnTo>
                  <a:pt x="1981" y="2688"/>
                </a:lnTo>
                <a:lnTo>
                  <a:pt x="1985" y="2690"/>
                </a:lnTo>
                <a:lnTo>
                  <a:pt x="1987" y="2690"/>
                </a:lnTo>
                <a:lnTo>
                  <a:pt x="1989" y="2689"/>
                </a:lnTo>
                <a:lnTo>
                  <a:pt x="1991" y="2688"/>
                </a:lnTo>
                <a:lnTo>
                  <a:pt x="1994" y="2686"/>
                </a:lnTo>
                <a:lnTo>
                  <a:pt x="1996" y="2682"/>
                </a:lnTo>
                <a:lnTo>
                  <a:pt x="1997" y="2680"/>
                </a:lnTo>
                <a:lnTo>
                  <a:pt x="1998" y="2680"/>
                </a:lnTo>
                <a:lnTo>
                  <a:pt x="1998" y="2678"/>
                </a:lnTo>
                <a:lnTo>
                  <a:pt x="2003" y="2669"/>
                </a:lnTo>
                <a:lnTo>
                  <a:pt x="2008" y="2660"/>
                </a:lnTo>
                <a:lnTo>
                  <a:pt x="2014" y="2652"/>
                </a:lnTo>
                <a:lnTo>
                  <a:pt x="2022" y="2645"/>
                </a:lnTo>
                <a:lnTo>
                  <a:pt x="2029" y="2640"/>
                </a:lnTo>
                <a:lnTo>
                  <a:pt x="2037" y="2634"/>
                </a:lnTo>
                <a:lnTo>
                  <a:pt x="2045" y="2630"/>
                </a:lnTo>
                <a:lnTo>
                  <a:pt x="2054" y="2626"/>
                </a:lnTo>
                <a:lnTo>
                  <a:pt x="2083" y="2617"/>
                </a:lnTo>
                <a:lnTo>
                  <a:pt x="2096" y="2615"/>
                </a:lnTo>
                <a:lnTo>
                  <a:pt x="2131" y="2617"/>
                </a:lnTo>
                <a:lnTo>
                  <a:pt x="2163" y="2618"/>
                </a:lnTo>
                <a:lnTo>
                  <a:pt x="2194" y="2617"/>
                </a:lnTo>
                <a:lnTo>
                  <a:pt x="2222" y="2615"/>
                </a:lnTo>
                <a:lnTo>
                  <a:pt x="2249" y="2612"/>
                </a:lnTo>
                <a:lnTo>
                  <a:pt x="2272" y="2607"/>
                </a:lnTo>
                <a:lnTo>
                  <a:pt x="2294" y="2602"/>
                </a:lnTo>
                <a:lnTo>
                  <a:pt x="2314" y="2596"/>
                </a:lnTo>
                <a:lnTo>
                  <a:pt x="2331" y="2590"/>
                </a:lnTo>
                <a:lnTo>
                  <a:pt x="2347" y="2585"/>
                </a:lnTo>
                <a:lnTo>
                  <a:pt x="2359" y="2580"/>
                </a:lnTo>
                <a:lnTo>
                  <a:pt x="2369" y="2575"/>
                </a:lnTo>
                <a:lnTo>
                  <a:pt x="2384" y="2567"/>
                </a:lnTo>
                <a:lnTo>
                  <a:pt x="2388" y="2565"/>
                </a:lnTo>
                <a:lnTo>
                  <a:pt x="2412" y="2552"/>
                </a:lnTo>
                <a:lnTo>
                  <a:pt x="2433" y="2539"/>
                </a:lnTo>
                <a:lnTo>
                  <a:pt x="2453" y="2524"/>
                </a:lnTo>
                <a:lnTo>
                  <a:pt x="2473" y="2507"/>
                </a:lnTo>
                <a:lnTo>
                  <a:pt x="2492" y="2491"/>
                </a:lnTo>
                <a:lnTo>
                  <a:pt x="2508" y="2473"/>
                </a:lnTo>
                <a:lnTo>
                  <a:pt x="2524" y="2454"/>
                </a:lnTo>
                <a:lnTo>
                  <a:pt x="2539" y="2433"/>
                </a:lnTo>
                <a:lnTo>
                  <a:pt x="2552" y="2412"/>
                </a:lnTo>
                <a:lnTo>
                  <a:pt x="2565" y="2392"/>
                </a:lnTo>
                <a:lnTo>
                  <a:pt x="2576" y="2370"/>
                </a:lnTo>
                <a:lnTo>
                  <a:pt x="2587" y="2348"/>
                </a:lnTo>
                <a:lnTo>
                  <a:pt x="2596" y="2326"/>
                </a:lnTo>
                <a:lnTo>
                  <a:pt x="2605" y="2305"/>
                </a:lnTo>
                <a:lnTo>
                  <a:pt x="2613" y="2282"/>
                </a:lnTo>
                <a:lnTo>
                  <a:pt x="2621" y="2261"/>
                </a:lnTo>
                <a:lnTo>
                  <a:pt x="2633" y="2218"/>
                </a:lnTo>
                <a:lnTo>
                  <a:pt x="2643" y="2179"/>
                </a:lnTo>
                <a:lnTo>
                  <a:pt x="2650" y="2142"/>
                </a:lnTo>
                <a:lnTo>
                  <a:pt x="2656" y="2111"/>
                </a:lnTo>
                <a:lnTo>
                  <a:pt x="2661" y="2064"/>
                </a:lnTo>
                <a:lnTo>
                  <a:pt x="2663" y="2047"/>
                </a:lnTo>
                <a:lnTo>
                  <a:pt x="2663" y="1292"/>
                </a:lnTo>
                <a:lnTo>
                  <a:pt x="1900" y="1295"/>
                </a:lnTo>
                <a:close/>
                <a:moveTo>
                  <a:pt x="1332" y="3790"/>
                </a:moveTo>
                <a:lnTo>
                  <a:pt x="1040" y="3490"/>
                </a:lnTo>
                <a:lnTo>
                  <a:pt x="1037" y="3493"/>
                </a:lnTo>
                <a:lnTo>
                  <a:pt x="1028" y="3495"/>
                </a:lnTo>
                <a:lnTo>
                  <a:pt x="1021" y="3496"/>
                </a:lnTo>
                <a:lnTo>
                  <a:pt x="1012" y="3495"/>
                </a:lnTo>
                <a:lnTo>
                  <a:pt x="1002" y="3492"/>
                </a:lnTo>
                <a:lnTo>
                  <a:pt x="992" y="3486"/>
                </a:lnTo>
                <a:lnTo>
                  <a:pt x="966" y="3470"/>
                </a:lnTo>
                <a:lnTo>
                  <a:pt x="915" y="3442"/>
                </a:lnTo>
                <a:lnTo>
                  <a:pt x="849" y="3405"/>
                </a:lnTo>
                <a:lnTo>
                  <a:pt x="769" y="3365"/>
                </a:lnTo>
                <a:lnTo>
                  <a:pt x="727" y="3345"/>
                </a:lnTo>
                <a:lnTo>
                  <a:pt x="686" y="3326"/>
                </a:lnTo>
                <a:lnTo>
                  <a:pt x="644" y="3308"/>
                </a:lnTo>
                <a:lnTo>
                  <a:pt x="604" y="3292"/>
                </a:lnTo>
                <a:lnTo>
                  <a:pt x="564" y="3279"/>
                </a:lnTo>
                <a:lnTo>
                  <a:pt x="528" y="3269"/>
                </a:lnTo>
                <a:lnTo>
                  <a:pt x="512" y="3264"/>
                </a:lnTo>
                <a:lnTo>
                  <a:pt x="496" y="3262"/>
                </a:lnTo>
                <a:lnTo>
                  <a:pt x="481" y="3260"/>
                </a:lnTo>
                <a:lnTo>
                  <a:pt x="468" y="3260"/>
                </a:lnTo>
                <a:lnTo>
                  <a:pt x="443" y="3260"/>
                </a:lnTo>
                <a:lnTo>
                  <a:pt x="421" y="3261"/>
                </a:lnTo>
                <a:lnTo>
                  <a:pt x="400" y="3263"/>
                </a:lnTo>
                <a:lnTo>
                  <a:pt x="381" y="3265"/>
                </a:lnTo>
                <a:lnTo>
                  <a:pt x="365" y="3269"/>
                </a:lnTo>
                <a:lnTo>
                  <a:pt x="352" y="3273"/>
                </a:lnTo>
                <a:lnTo>
                  <a:pt x="341" y="3277"/>
                </a:lnTo>
                <a:lnTo>
                  <a:pt x="331" y="3284"/>
                </a:lnTo>
                <a:lnTo>
                  <a:pt x="327" y="3286"/>
                </a:lnTo>
                <a:lnTo>
                  <a:pt x="324" y="3290"/>
                </a:lnTo>
                <a:lnTo>
                  <a:pt x="322" y="3294"/>
                </a:lnTo>
                <a:lnTo>
                  <a:pt x="319" y="3298"/>
                </a:lnTo>
                <a:lnTo>
                  <a:pt x="318" y="3301"/>
                </a:lnTo>
                <a:lnTo>
                  <a:pt x="317" y="3306"/>
                </a:lnTo>
                <a:lnTo>
                  <a:pt x="317" y="3310"/>
                </a:lnTo>
                <a:lnTo>
                  <a:pt x="318" y="3314"/>
                </a:lnTo>
                <a:lnTo>
                  <a:pt x="320" y="3323"/>
                </a:lnTo>
                <a:lnTo>
                  <a:pt x="325" y="3335"/>
                </a:lnTo>
                <a:lnTo>
                  <a:pt x="333" y="3345"/>
                </a:lnTo>
                <a:lnTo>
                  <a:pt x="343" y="3357"/>
                </a:lnTo>
                <a:lnTo>
                  <a:pt x="355" y="3368"/>
                </a:lnTo>
                <a:lnTo>
                  <a:pt x="368" y="3379"/>
                </a:lnTo>
                <a:lnTo>
                  <a:pt x="380" y="3390"/>
                </a:lnTo>
                <a:lnTo>
                  <a:pt x="394" y="3400"/>
                </a:lnTo>
                <a:lnTo>
                  <a:pt x="422" y="3416"/>
                </a:lnTo>
                <a:lnTo>
                  <a:pt x="446" y="3433"/>
                </a:lnTo>
                <a:lnTo>
                  <a:pt x="459" y="3440"/>
                </a:lnTo>
                <a:lnTo>
                  <a:pt x="469" y="3448"/>
                </a:lnTo>
                <a:lnTo>
                  <a:pt x="479" y="3455"/>
                </a:lnTo>
                <a:lnTo>
                  <a:pt x="487" y="3462"/>
                </a:lnTo>
                <a:lnTo>
                  <a:pt x="494" y="3469"/>
                </a:lnTo>
                <a:lnTo>
                  <a:pt x="497" y="3477"/>
                </a:lnTo>
                <a:lnTo>
                  <a:pt x="498" y="3480"/>
                </a:lnTo>
                <a:lnTo>
                  <a:pt x="499" y="3485"/>
                </a:lnTo>
                <a:lnTo>
                  <a:pt x="499" y="3488"/>
                </a:lnTo>
                <a:lnTo>
                  <a:pt x="499" y="3493"/>
                </a:lnTo>
                <a:lnTo>
                  <a:pt x="497" y="3499"/>
                </a:lnTo>
                <a:lnTo>
                  <a:pt x="494" y="3506"/>
                </a:lnTo>
                <a:lnTo>
                  <a:pt x="490" y="3511"/>
                </a:lnTo>
                <a:lnTo>
                  <a:pt x="487" y="3515"/>
                </a:lnTo>
                <a:lnTo>
                  <a:pt x="482" y="3517"/>
                </a:lnTo>
                <a:lnTo>
                  <a:pt x="477" y="3521"/>
                </a:lnTo>
                <a:lnTo>
                  <a:pt x="471" y="3522"/>
                </a:lnTo>
                <a:lnTo>
                  <a:pt x="465" y="3523"/>
                </a:lnTo>
                <a:lnTo>
                  <a:pt x="442" y="3525"/>
                </a:lnTo>
                <a:lnTo>
                  <a:pt x="421" y="3527"/>
                </a:lnTo>
                <a:lnTo>
                  <a:pt x="407" y="3532"/>
                </a:lnTo>
                <a:lnTo>
                  <a:pt x="387" y="3538"/>
                </a:lnTo>
                <a:lnTo>
                  <a:pt x="362" y="3547"/>
                </a:lnTo>
                <a:lnTo>
                  <a:pt x="336" y="3558"/>
                </a:lnTo>
                <a:lnTo>
                  <a:pt x="324" y="3564"/>
                </a:lnTo>
                <a:lnTo>
                  <a:pt x="313" y="3572"/>
                </a:lnTo>
                <a:lnTo>
                  <a:pt x="302" y="3580"/>
                </a:lnTo>
                <a:lnTo>
                  <a:pt x="293" y="3589"/>
                </a:lnTo>
                <a:lnTo>
                  <a:pt x="290" y="3595"/>
                </a:lnTo>
                <a:lnTo>
                  <a:pt x="287" y="3599"/>
                </a:lnTo>
                <a:lnTo>
                  <a:pt x="284" y="3605"/>
                </a:lnTo>
                <a:lnTo>
                  <a:pt x="282" y="3610"/>
                </a:lnTo>
                <a:lnTo>
                  <a:pt x="280" y="3616"/>
                </a:lnTo>
                <a:lnTo>
                  <a:pt x="280" y="3622"/>
                </a:lnTo>
                <a:lnTo>
                  <a:pt x="280" y="3628"/>
                </a:lnTo>
                <a:lnTo>
                  <a:pt x="281" y="3634"/>
                </a:lnTo>
                <a:lnTo>
                  <a:pt x="281" y="3636"/>
                </a:lnTo>
                <a:lnTo>
                  <a:pt x="283" y="3643"/>
                </a:lnTo>
                <a:lnTo>
                  <a:pt x="288" y="3651"/>
                </a:lnTo>
                <a:lnTo>
                  <a:pt x="295" y="3659"/>
                </a:lnTo>
                <a:lnTo>
                  <a:pt x="299" y="3663"/>
                </a:lnTo>
                <a:lnTo>
                  <a:pt x="305" y="3666"/>
                </a:lnTo>
                <a:lnTo>
                  <a:pt x="313" y="3669"/>
                </a:lnTo>
                <a:lnTo>
                  <a:pt x="320" y="3671"/>
                </a:lnTo>
                <a:lnTo>
                  <a:pt x="329" y="3672"/>
                </a:lnTo>
                <a:lnTo>
                  <a:pt x="340" y="3671"/>
                </a:lnTo>
                <a:lnTo>
                  <a:pt x="352" y="3669"/>
                </a:lnTo>
                <a:lnTo>
                  <a:pt x="365" y="3665"/>
                </a:lnTo>
                <a:lnTo>
                  <a:pt x="394" y="3657"/>
                </a:lnTo>
                <a:lnTo>
                  <a:pt x="421" y="3651"/>
                </a:lnTo>
                <a:lnTo>
                  <a:pt x="435" y="3649"/>
                </a:lnTo>
                <a:lnTo>
                  <a:pt x="449" y="3646"/>
                </a:lnTo>
                <a:lnTo>
                  <a:pt x="463" y="3646"/>
                </a:lnTo>
                <a:lnTo>
                  <a:pt x="478" y="3646"/>
                </a:lnTo>
                <a:lnTo>
                  <a:pt x="494" y="3647"/>
                </a:lnTo>
                <a:lnTo>
                  <a:pt x="509" y="3651"/>
                </a:lnTo>
                <a:lnTo>
                  <a:pt x="526" y="3654"/>
                </a:lnTo>
                <a:lnTo>
                  <a:pt x="543" y="3660"/>
                </a:lnTo>
                <a:lnTo>
                  <a:pt x="562" y="3668"/>
                </a:lnTo>
                <a:lnTo>
                  <a:pt x="581" y="3675"/>
                </a:lnTo>
                <a:lnTo>
                  <a:pt x="602" y="3687"/>
                </a:lnTo>
                <a:lnTo>
                  <a:pt x="624" y="3699"/>
                </a:lnTo>
                <a:lnTo>
                  <a:pt x="672" y="3728"/>
                </a:lnTo>
                <a:lnTo>
                  <a:pt x="730" y="3759"/>
                </a:lnTo>
                <a:lnTo>
                  <a:pt x="760" y="3776"/>
                </a:lnTo>
                <a:lnTo>
                  <a:pt x="793" y="3791"/>
                </a:lnTo>
                <a:lnTo>
                  <a:pt x="826" y="3807"/>
                </a:lnTo>
                <a:lnTo>
                  <a:pt x="861" y="3820"/>
                </a:lnTo>
                <a:lnTo>
                  <a:pt x="898" y="3832"/>
                </a:lnTo>
                <a:lnTo>
                  <a:pt x="937" y="3842"/>
                </a:lnTo>
                <a:lnTo>
                  <a:pt x="956" y="3846"/>
                </a:lnTo>
                <a:lnTo>
                  <a:pt x="976" y="3850"/>
                </a:lnTo>
                <a:lnTo>
                  <a:pt x="995" y="3853"/>
                </a:lnTo>
                <a:lnTo>
                  <a:pt x="1015" y="3855"/>
                </a:lnTo>
                <a:lnTo>
                  <a:pt x="1036" y="3856"/>
                </a:lnTo>
                <a:lnTo>
                  <a:pt x="1057" y="3857"/>
                </a:lnTo>
                <a:lnTo>
                  <a:pt x="1077" y="3857"/>
                </a:lnTo>
                <a:lnTo>
                  <a:pt x="1099" y="3856"/>
                </a:lnTo>
                <a:lnTo>
                  <a:pt x="1120" y="3854"/>
                </a:lnTo>
                <a:lnTo>
                  <a:pt x="1141" y="3850"/>
                </a:lnTo>
                <a:lnTo>
                  <a:pt x="1164" y="3846"/>
                </a:lnTo>
                <a:lnTo>
                  <a:pt x="1185" y="3841"/>
                </a:lnTo>
                <a:lnTo>
                  <a:pt x="1332" y="3790"/>
                </a:lnTo>
                <a:close/>
                <a:moveTo>
                  <a:pt x="1074" y="581"/>
                </a:moveTo>
                <a:lnTo>
                  <a:pt x="1059" y="582"/>
                </a:lnTo>
                <a:lnTo>
                  <a:pt x="1020" y="586"/>
                </a:lnTo>
                <a:lnTo>
                  <a:pt x="993" y="591"/>
                </a:lnTo>
                <a:lnTo>
                  <a:pt x="961" y="599"/>
                </a:lnTo>
                <a:lnTo>
                  <a:pt x="944" y="603"/>
                </a:lnTo>
                <a:lnTo>
                  <a:pt x="926" y="609"/>
                </a:lnTo>
                <a:lnTo>
                  <a:pt x="908" y="615"/>
                </a:lnTo>
                <a:lnTo>
                  <a:pt x="889" y="622"/>
                </a:lnTo>
                <a:lnTo>
                  <a:pt x="870" y="631"/>
                </a:lnTo>
                <a:lnTo>
                  <a:pt x="850" y="641"/>
                </a:lnTo>
                <a:lnTo>
                  <a:pt x="830" y="651"/>
                </a:lnTo>
                <a:lnTo>
                  <a:pt x="810" y="664"/>
                </a:lnTo>
                <a:lnTo>
                  <a:pt x="789" y="677"/>
                </a:lnTo>
                <a:lnTo>
                  <a:pt x="769" y="692"/>
                </a:lnTo>
                <a:lnTo>
                  <a:pt x="749" y="707"/>
                </a:lnTo>
                <a:lnTo>
                  <a:pt x="729" y="725"/>
                </a:lnTo>
                <a:lnTo>
                  <a:pt x="709" y="744"/>
                </a:lnTo>
                <a:lnTo>
                  <a:pt x="689" y="766"/>
                </a:lnTo>
                <a:lnTo>
                  <a:pt x="670" y="788"/>
                </a:lnTo>
                <a:lnTo>
                  <a:pt x="652" y="812"/>
                </a:lnTo>
                <a:lnTo>
                  <a:pt x="634" y="837"/>
                </a:lnTo>
                <a:lnTo>
                  <a:pt x="617" y="865"/>
                </a:lnTo>
                <a:lnTo>
                  <a:pt x="602" y="896"/>
                </a:lnTo>
                <a:lnTo>
                  <a:pt x="586" y="927"/>
                </a:lnTo>
                <a:lnTo>
                  <a:pt x="584" y="936"/>
                </a:lnTo>
                <a:lnTo>
                  <a:pt x="578" y="958"/>
                </a:lnTo>
                <a:lnTo>
                  <a:pt x="577" y="973"/>
                </a:lnTo>
                <a:lnTo>
                  <a:pt x="576" y="990"/>
                </a:lnTo>
                <a:lnTo>
                  <a:pt x="577" y="1009"/>
                </a:lnTo>
                <a:lnTo>
                  <a:pt x="579" y="1028"/>
                </a:lnTo>
                <a:lnTo>
                  <a:pt x="578" y="1031"/>
                </a:lnTo>
                <a:lnTo>
                  <a:pt x="570" y="1047"/>
                </a:lnTo>
                <a:lnTo>
                  <a:pt x="562" y="1060"/>
                </a:lnTo>
                <a:lnTo>
                  <a:pt x="551" y="1078"/>
                </a:lnTo>
                <a:lnTo>
                  <a:pt x="535" y="1101"/>
                </a:lnTo>
                <a:lnTo>
                  <a:pt x="515" y="1130"/>
                </a:lnTo>
                <a:lnTo>
                  <a:pt x="494" y="1158"/>
                </a:lnTo>
                <a:lnTo>
                  <a:pt x="477" y="1179"/>
                </a:lnTo>
                <a:lnTo>
                  <a:pt x="463" y="1195"/>
                </a:lnTo>
                <a:lnTo>
                  <a:pt x="453" y="1206"/>
                </a:lnTo>
                <a:lnTo>
                  <a:pt x="442" y="1216"/>
                </a:lnTo>
                <a:lnTo>
                  <a:pt x="439" y="1218"/>
                </a:lnTo>
                <a:lnTo>
                  <a:pt x="441" y="1205"/>
                </a:lnTo>
                <a:lnTo>
                  <a:pt x="445" y="1169"/>
                </a:lnTo>
                <a:lnTo>
                  <a:pt x="451" y="1116"/>
                </a:lnTo>
                <a:lnTo>
                  <a:pt x="454" y="1054"/>
                </a:lnTo>
                <a:lnTo>
                  <a:pt x="455" y="1020"/>
                </a:lnTo>
                <a:lnTo>
                  <a:pt x="456" y="986"/>
                </a:lnTo>
                <a:lnTo>
                  <a:pt x="455" y="953"/>
                </a:lnTo>
                <a:lnTo>
                  <a:pt x="453" y="920"/>
                </a:lnTo>
                <a:lnTo>
                  <a:pt x="449" y="890"/>
                </a:lnTo>
                <a:lnTo>
                  <a:pt x="443" y="862"/>
                </a:lnTo>
                <a:lnTo>
                  <a:pt x="440" y="849"/>
                </a:lnTo>
                <a:lnTo>
                  <a:pt x="435" y="837"/>
                </a:lnTo>
                <a:lnTo>
                  <a:pt x="431" y="826"/>
                </a:lnTo>
                <a:lnTo>
                  <a:pt x="425" y="816"/>
                </a:lnTo>
                <a:lnTo>
                  <a:pt x="414" y="826"/>
                </a:lnTo>
                <a:lnTo>
                  <a:pt x="386" y="856"/>
                </a:lnTo>
                <a:lnTo>
                  <a:pt x="368" y="879"/>
                </a:lnTo>
                <a:lnTo>
                  <a:pt x="349" y="906"/>
                </a:lnTo>
                <a:lnTo>
                  <a:pt x="338" y="921"/>
                </a:lnTo>
                <a:lnTo>
                  <a:pt x="329" y="937"/>
                </a:lnTo>
                <a:lnTo>
                  <a:pt x="319" y="955"/>
                </a:lnTo>
                <a:lnTo>
                  <a:pt x="311" y="974"/>
                </a:lnTo>
                <a:lnTo>
                  <a:pt x="302" y="994"/>
                </a:lnTo>
                <a:lnTo>
                  <a:pt x="295" y="1016"/>
                </a:lnTo>
                <a:lnTo>
                  <a:pt x="288" y="1038"/>
                </a:lnTo>
                <a:lnTo>
                  <a:pt x="282" y="1061"/>
                </a:lnTo>
                <a:lnTo>
                  <a:pt x="278" y="1086"/>
                </a:lnTo>
                <a:lnTo>
                  <a:pt x="273" y="1112"/>
                </a:lnTo>
                <a:lnTo>
                  <a:pt x="271" y="1139"/>
                </a:lnTo>
                <a:lnTo>
                  <a:pt x="271" y="1167"/>
                </a:lnTo>
                <a:lnTo>
                  <a:pt x="271" y="1196"/>
                </a:lnTo>
                <a:lnTo>
                  <a:pt x="273" y="1226"/>
                </a:lnTo>
                <a:lnTo>
                  <a:pt x="278" y="1258"/>
                </a:lnTo>
                <a:lnTo>
                  <a:pt x="284" y="1290"/>
                </a:lnTo>
                <a:lnTo>
                  <a:pt x="292" y="1324"/>
                </a:lnTo>
                <a:lnTo>
                  <a:pt x="304" y="1359"/>
                </a:lnTo>
                <a:lnTo>
                  <a:pt x="316" y="1394"/>
                </a:lnTo>
                <a:lnTo>
                  <a:pt x="332" y="1431"/>
                </a:lnTo>
                <a:lnTo>
                  <a:pt x="331" y="1439"/>
                </a:lnTo>
                <a:lnTo>
                  <a:pt x="326" y="1461"/>
                </a:lnTo>
                <a:lnTo>
                  <a:pt x="319" y="1492"/>
                </a:lnTo>
                <a:lnTo>
                  <a:pt x="313" y="1530"/>
                </a:lnTo>
                <a:lnTo>
                  <a:pt x="305" y="1570"/>
                </a:lnTo>
                <a:lnTo>
                  <a:pt x="298" y="1612"/>
                </a:lnTo>
                <a:lnTo>
                  <a:pt x="292" y="1651"/>
                </a:lnTo>
                <a:lnTo>
                  <a:pt x="290" y="1682"/>
                </a:lnTo>
                <a:lnTo>
                  <a:pt x="288" y="1673"/>
                </a:lnTo>
                <a:lnTo>
                  <a:pt x="284" y="1650"/>
                </a:lnTo>
                <a:lnTo>
                  <a:pt x="279" y="1614"/>
                </a:lnTo>
                <a:lnTo>
                  <a:pt x="272" y="1569"/>
                </a:lnTo>
                <a:lnTo>
                  <a:pt x="269" y="1557"/>
                </a:lnTo>
                <a:lnTo>
                  <a:pt x="265" y="1543"/>
                </a:lnTo>
                <a:lnTo>
                  <a:pt x="260" y="1530"/>
                </a:lnTo>
                <a:lnTo>
                  <a:pt x="254" y="1515"/>
                </a:lnTo>
                <a:lnTo>
                  <a:pt x="241" y="1485"/>
                </a:lnTo>
                <a:lnTo>
                  <a:pt x="225" y="1454"/>
                </a:lnTo>
                <a:lnTo>
                  <a:pt x="207" y="1424"/>
                </a:lnTo>
                <a:lnTo>
                  <a:pt x="190" y="1394"/>
                </a:lnTo>
                <a:lnTo>
                  <a:pt x="174" y="1367"/>
                </a:lnTo>
                <a:lnTo>
                  <a:pt x="161" y="1343"/>
                </a:lnTo>
                <a:lnTo>
                  <a:pt x="148" y="1319"/>
                </a:lnTo>
                <a:lnTo>
                  <a:pt x="137" y="1296"/>
                </a:lnTo>
                <a:lnTo>
                  <a:pt x="127" y="1272"/>
                </a:lnTo>
                <a:lnTo>
                  <a:pt x="118" y="1251"/>
                </a:lnTo>
                <a:lnTo>
                  <a:pt x="105" y="1218"/>
                </a:lnTo>
                <a:lnTo>
                  <a:pt x="100" y="1205"/>
                </a:lnTo>
                <a:lnTo>
                  <a:pt x="96" y="1218"/>
                </a:lnTo>
                <a:lnTo>
                  <a:pt x="84" y="1253"/>
                </a:lnTo>
                <a:lnTo>
                  <a:pt x="78" y="1277"/>
                </a:lnTo>
                <a:lnTo>
                  <a:pt x="71" y="1305"/>
                </a:lnTo>
                <a:lnTo>
                  <a:pt x="63" y="1335"/>
                </a:lnTo>
                <a:lnTo>
                  <a:pt x="57" y="1367"/>
                </a:lnTo>
                <a:lnTo>
                  <a:pt x="51" y="1402"/>
                </a:lnTo>
                <a:lnTo>
                  <a:pt x="47" y="1437"/>
                </a:lnTo>
                <a:lnTo>
                  <a:pt x="44" y="1473"/>
                </a:lnTo>
                <a:lnTo>
                  <a:pt x="44" y="1508"/>
                </a:lnTo>
                <a:lnTo>
                  <a:pt x="45" y="1524"/>
                </a:lnTo>
                <a:lnTo>
                  <a:pt x="46" y="1541"/>
                </a:lnTo>
                <a:lnTo>
                  <a:pt x="48" y="1558"/>
                </a:lnTo>
                <a:lnTo>
                  <a:pt x="52" y="1574"/>
                </a:lnTo>
                <a:lnTo>
                  <a:pt x="55" y="1588"/>
                </a:lnTo>
                <a:lnTo>
                  <a:pt x="61" y="1603"/>
                </a:lnTo>
                <a:lnTo>
                  <a:pt x="66" y="1616"/>
                </a:lnTo>
                <a:lnTo>
                  <a:pt x="73" y="1629"/>
                </a:lnTo>
                <a:lnTo>
                  <a:pt x="76" y="1634"/>
                </a:lnTo>
                <a:lnTo>
                  <a:pt x="85" y="1649"/>
                </a:lnTo>
                <a:lnTo>
                  <a:pt x="92" y="1659"/>
                </a:lnTo>
                <a:lnTo>
                  <a:pt x="101" y="1670"/>
                </a:lnTo>
                <a:lnTo>
                  <a:pt x="111" y="1681"/>
                </a:lnTo>
                <a:lnTo>
                  <a:pt x="123" y="1695"/>
                </a:lnTo>
                <a:lnTo>
                  <a:pt x="136" y="1707"/>
                </a:lnTo>
                <a:lnTo>
                  <a:pt x="151" y="1721"/>
                </a:lnTo>
                <a:lnTo>
                  <a:pt x="168" y="1733"/>
                </a:lnTo>
                <a:lnTo>
                  <a:pt x="187" y="1744"/>
                </a:lnTo>
                <a:lnTo>
                  <a:pt x="207" y="1755"/>
                </a:lnTo>
                <a:lnTo>
                  <a:pt x="228" y="1764"/>
                </a:lnTo>
                <a:lnTo>
                  <a:pt x="241" y="1769"/>
                </a:lnTo>
                <a:lnTo>
                  <a:pt x="253" y="1772"/>
                </a:lnTo>
                <a:lnTo>
                  <a:pt x="265" y="1775"/>
                </a:lnTo>
                <a:lnTo>
                  <a:pt x="279" y="1778"/>
                </a:lnTo>
                <a:lnTo>
                  <a:pt x="278" y="1792"/>
                </a:lnTo>
                <a:lnTo>
                  <a:pt x="277" y="1832"/>
                </a:lnTo>
                <a:lnTo>
                  <a:pt x="275" y="1888"/>
                </a:lnTo>
                <a:lnTo>
                  <a:pt x="274" y="1953"/>
                </a:lnTo>
                <a:lnTo>
                  <a:pt x="273" y="2020"/>
                </a:lnTo>
                <a:lnTo>
                  <a:pt x="273" y="2082"/>
                </a:lnTo>
                <a:lnTo>
                  <a:pt x="274" y="2108"/>
                </a:lnTo>
                <a:lnTo>
                  <a:pt x="275" y="2131"/>
                </a:lnTo>
                <a:lnTo>
                  <a:pt x="277" y="2149"/>
                </a:lnTo>
                <a:lnTo>
                  <a:pt x="279" y="2160"/>
                </a:lnTo>
                <a:lnTo>
                  <a:pt x="277" y="2153"/>
                </a:lnTo>
                <a:lnTo>
                  <a:pt x="272" y="2136"/>
                </a:lnTo>
                <a:lnTo>
                  <a:pt x="265" y="2112"/>
                </a:lnTo>
                <a:lnTo>
                  <a:pt x="255" y="2082"/>
                </a:lnTo>
                <a:lnTo>
                  <a:pt x="243" y="2049"/>
                </a:lnTo>
                <a:lnTo>
                  <a:pt x="228" y="2014"/>
                </a:lnTo>
                <a:lnTo>
                  <a:pt x="220" y="1999"/>
                </a:lnTo>
                <a:lnTo>
                  <a:pt x="213" y="1983"/>
                </a:lnTo>
                <a:lnTo>
                  <a:pt x="204" y="1968"/>
                </a:lnTo>
                <a:lnTo>
                  <a:pt x="193" y="1956"/>
                </a:lnTo>
                <a:lnTo>
                  <a:pt x="157" y="1909"/>
                </a:lnTo>
                <a:lnTo>
                  <a:pt x="125" y="1865"/>
                </a:lnTo>
                <a:lnTo>
                  <a:pt x="111" y="1845"/>
                </a:lnTo>
                <a:lnTo>
                  <a:pt x="99" y="1826"/>
                </a:lnTo>
                <a:lnTo>
                  <a:pt x="89" y="1808"/>
                </a:lnTo>
                <a:lnTo>
                  <a:pt x="80" y="1791"/>
                </a:lnTo>
                <a:lnTo>
                  <a:pt x="73" y="1778"/>
                </a:lnTo>
                <a:lnTo>
                  <a:pt x="66" y="1767"/>
                </a:lnTo>
                <a:lnTo>
                  <a:pt x="60" y="1759"/>
                </a:lnTo>
                <a:lnTo>
                  <a:pt x="55" y="1753"/>
                </a:lnTo>
                <a:lnTo>
                  <a:pt x="47" y="1747"/>
                </a:lnTo>
                <a:lnTo>
                  <a:pt x="45" y="1746"/>
                </a:lnTo>
                <a:lnTo>
                  <a:pt x="40" y="1758"/>
                </a:lnTo>
                <a:lnTo>
                  <a:pt x="33" y="1788"/>
                </a:lnTo>
                <a:lnTo>
                  <a:pt x="28" y="1809"/>
                </a:lnTo>
                <a:lnTo>
                  <a:pt x="24" y="1835"/>
                </a:lnTo>
                <a:lnTo>
                  <a:pt x="20" y="1862"/>
                </a:lnTo>
                <a:lnTo>
                  <a:pt x="18" y="1893"/>
                </a:lnTo>
                <a:lnTo>
                  <a:pt x="17" y="1926"/>
                </a:lnTo>
                <a:lnTo>
                  <a:pt x="19" y="1959"/>
                </a:lnTo>
                <a:lnTo>
                  <a:pt x="20" y="1977"/>
                </a:lnTo>
                <a:lnTo>
                  <a:pt x="22" y="1995"/>
                </a:lnTo>
                <a:lnTo>
                  <a:pt x="26" y="2013"/>
                </a:lnTo>
                <a:lnTo>
                  <a:pt x="30" y="2032"/>
                </a:lnTo>
                <a:lnTo>
                  <a:pt x="36" y="2050"/>
                </a:lnTo>
                <a:lnTo>
                  <a:pt x="42" y="2068"/>
                </a:lnTo>
                <a:lnTo>
                  <a:pt x="48" y="2086"/>
                </a:lnTo>
                <a:lnTo>
                  <a:pt x="57" y="2105"/>
                </a:lnTo>
                <a:lnTo>
                  <a:pt x="66" y="2123"/>
                </a:lnTo>
                <a:lnTo>
                  <a:pt x="78" y="2141"/>
                </a:lnTo>
                <a:lnTo>
                  <a:pt x="89" y="2158"/>
                </a:lnTo>
                <a:lnTo>
                  <a:pt x="102" y="2176"/>
                </a:lnTo>
                <a:lnTo>
                  <a:pt x="107" y="2179"/>
                </a:lnTo>
                <a:lnTo>
                  <a:pt x="120" y="2190"/>
                </a:lnTo>
                <a:lnTo>
                  <a:pt x="142" y="2206"/>
                </a:lnTo>
                <a:lnTo>
                  <a:pt x="168" y="2225"/>
                </a:lnTo>
                <a:lnTo>
                  <a:pt x="197" y="2246"/>
                </a:lnTo>
                <a:lnTo>
                  <a:pt x="229" y="2268"/>
                </a:lnTo>
                <a:lnTo>
                  <a:pt x="246" y="2278"/>
                </a:lnTo>
                <a:lnTo>
                  <a:pt x="262" y="2287"/>
                </a:lnTo>
                <a:lnTo>
                  <a:pt x="279" y="2294"/>
                </a:lnTo>
                <a:lnTo>
                  <a:pt x="295" y="2302"/>
                </a:lnTo>
                <a:lnTo>
                  <a:pt x="329" y="2473"/>
                </a:lnTo>
                <a:lnTo>
                  <a:pt x="329" y="2474"/>
                </a:lnTo>
                <a:lnTo>
                  <a:pt x="329" y="2474"/>
                </a:lnTo>
                <a:lnTo>
                  <a:pt x="327" y="2474"/>
                </a:lnTo>
                <a:lnTo>
                  <a:pt x="324" y="2473"/>
                </a:lnTo>
                <a:lnTo>
                  <a:pt x="319" y="2468"/>
                </a:lnTo>
                <a:lnTo>
                  <a:pt x="311" y="2460"/>
                </a:lnTo>
                <a:lnTo>
                  <a:pt x="300" y="2447"/>
                </a:lnTo>
                <a:lnTo>
                  <a:pt x="286" y="2429"/>
                </a:lnTo>
                <a:lnTo>
                  <a:pt x="268" y="2408"/>
                </a:lnTo>
                <a:lnTo>
                  <a:pt x="250" y="2390"/>
                </a:lnTo>
                <a:lnTo>
                  <a:pt x="232" y="2373"/>
                </a:lnTo>
                <a:lnTo>
                  <a:pt x="214" y="2357"/>
                </a:lnTo>
                <a:lnTo>
                  <a:pt x="180" y="2333"/>
                </a:lnTo>
                <a:lnTo>
                  <a:pt x="152" y="2314"/>
                </a:lnTo>
                <a:lnTo>
                  <a:pt x="138" y="2303"/>
                </a:lnTo>
                <a:lnTo>
                  <a:pt x="123" y="2291"/>
                </a:lnTo>
                <a:lnTo>
                  <a:pt x="106" y="2277"/>
                </a:lnTo>
                <a:lnTo>
                  <a:pt x="89" y="2261"/>
                </a:lnTo>
                <a:lnTo>
                  <a:pt x="72" y="2245"/>
                </a:lnTo>
                <a:lnTo>
                  <a:pt x="56" y="2231"/>
                </a:lnTo>
                <a:lnTo>
                  <a:pt x="44" y="2216"/>
                </a:lnTo>
                <a:lnTo>
                  <a:pt x="34" y="2205"/>
                </a:lnTo>
                <a:lnTo>
                  <a:pt x="0" y="2194"/>
                </a:lnTo>
                <a:lnTo>
                  <a:pt x="1" y="2203"/>
                </a:lnTo>
                <a:lnTo>
                  <a:pt x="3" y="2229"/>
                </a:lnTo>
                <a:lnTo>
                  <a:pt x="8" y="2270"/>
                </a:lnTo>
                <a:lnTo>
                  <a:pt x="17" y="2318"/>
                </a:lnTo>
                <a:lnTo>
                  <a:pt x="22" y="2345"/>
                </a:lnTo>
                <a:lnTo>
                  <a:pt x="30" y="2372"/>
                </a:lnTo>
                <a:lnTo>
                  <a:pt x="38" y="2400"/>
                </a:lnTo>
                <a:lnTo>
                  <a:pt x="48" y="2427"/>
                </a:lnTo>
                <a:lnTo>
                  <a:pt x="60" y="2453"/>
                </a:lnTo>
                <a:lnTo>
                  <a:pt x="72" y="2477"/>
                </a:lnTo>
                <a:lnTo>
                  <a:pt x="79" y="2490"/>
                </a:lnTo>
                <a:lnTo>
                  <a:pt x="87" y="2501"/>
                </a:lnTo>
                <a:lnTo>
                  <a:pt x="94" y="2512"/>
                </a:lnTo>
                <a:lnTo>
                  <a:pt x="102" y="2522"/>
                </a:lnTo>
                <a:lnTo>
                  <a:pt x="105" y="2525"/>
                </a:lnTo>
                <a:lnTo>
                  <a:pt x="110" y="2534"/>
                </a:lnTo>
                <a:lnTo>
                  <a:pt x="116" y="2541"/>
                </a:lnTo>
                <a:lnTo>
                  <a:pt x="124" y="2549"/>
                </a:lnTo>
                <a:lnTo>
                  <a:pt x="134" y="2557"/>
                </a:lnTo>
                <a:lnTo>
                  <a:pt x="146" y="2567"/>
                </a:lnTo>
                <a:lnTo>
                  <a:pt x="162" y="2577"/>
                </a:lnTo>
                <a:lnTo>
                  <a:pt x="180" y="2588"/>
                </a:lnTo>
                <a:lnTo>
                  <a:pt x="202" y="2599"/>
                </a:lnTo>
                <a:lnTo>
                  <a:pt x="227" y="2611"/>
                </a:lnTo>
                <a:lnTo>
                  <a:pt x="257" y="2623"/>
                </a:lnTo>
                <a:lnTo>
                  <a:pt x="291" y="2635"/>
                </a:lnTo>
                <a:lnTo>
                  <a:pt x="329" y="2648"/>
                </a:lnTo>
                <a:lnTo>
                  <a:pt x="372" y="2660"/>
                </a:lnTo>
                <a:lnTo>
                  <a:pt x="477" y="2855"/>
                </a:lnTo>
                <a:lnTo>
                  <a:pt x="472" y="2850"/>
                </a:lnTo>
                <a:lnTo>
                  <a:pt x="460" y="2839"/>
                </a:lnTo>
                <a:lnTo>
                  <a:pt x="440" y="2824"/>
                </a:lnTo>
                <a:lnTo>
                  <a:pt x="413" y="2803"/>
                </a:lnTo>
                <a:lnTo>
                  <a:pt x="396" y="2793"/>
                </a:lnTo>
                <a:lnTo>
                  <a:pt x="378" y="2782"/>
                </a:lnTo>
                <a:lnTo>
                  <a:pt x="358" y="2772"/>
                </a:lnTo>
                <a:lnTo>
                  <a:pt x="336" y="2762"/>
                </a:lnTo>
                <a:lnTo>
                  <a:pt x="313" y="2753"/>
                </a:lnTo>
                <a:lnTo>
                  <a:pt x="288" y="2744"/>
                </a:lnTo>
                <a:lnTo>
                  <a:pt x="262" y="2737"/>
                </a:lnTo>
                <a:lnTo>
                  <a:pt x="234" y="2731"/>
                </a:lnTo>
                <a:lnTo>
                  <a:pt x="222" y="2727"/>
                </a:lnTo>
                <a:lnTo>
                  <a:pt x="191" y="2716"/>
                </a:lnTo>
                <a:lnTo>
                  <a:pt x="173" y="2709"/>
                </a:lnTo>
                <a:lnTo>
                  <a:pt x="156" y="2701"/>
                </a:lnTo>
                <a:lnTo>
                  <a:pt x="139" y="2694"/>
                </a:lnTo>
                <a:lnTo>
                  <a:pt x="127" y="2683"/>
                </a:lnTo>
                <a:lnTo>
                  <a:pt x="121" y="2680"/>
                </a:lnTo>
                <a:lnTo>
                  <a:pt x="115" y="2676"/>
                </a:lnTo>
                <a:lnTo>
                  <a:pt x="108" y="2672"/>
                </a:lnTo>
                <a:lnTo>
                  <a:pt x="100" y="2669"/>
                </a:lnTo>
                <a:lnTo>
                  <a:pt x="84" y="2663"/>
                </a:lnTo>
                <a:lnTo>
                  <a:pt x="70" y="2659"/>
                </a:lnTo>
                <a:lnTo>
                  <a:pt x="44" y="2654"/>
                </a:lnTo>
                <a:lnTo>
                  <a:pt x="34" y="2653"/>
                </a:lnTo>
                <a:lnTo>
                  <a:pt x="34" y="2662"/>
                </a:lnTo>
                <a:lnTo>
                  <a:pt x="38" y="2689"/>
                </a:lnTo>
                <a:lnTo>
                  <a:pt x="43" y="2707"/>
                </a:lnTo>
                <a:lnTo>
                  <a:pt x="49" y="2728"/>
                </a:lnTo>
                <a:lnTo>
                  <a:pt x="58" y="2751"/>
                </a:lnTo>
                <a:lnTo>
                  <a:pt x="70" y="2774"/>
                </a:lnTo>
                <a:lnTo>
                  <a:pt x="76" y="2788"/>
                </a:lnTo>
                <a:lnTo>
                  <a:pt x="84" y="2800"/>
                </a:lnTo>
                <a:lnTo>
                  <a:pt x="93" y="2812"/>
                </a:lnTo>
                <a:lnTo>
                  <a:pt x="103" y="2825"/>
                </a:lnTo>
                <a:lnTo>
                  <a:pt x="114" y="2838"/>
                </a:lnTo>
                <a:lnTo>
                  <a:pt x="126" y="2850"/>
                </a:lnTo>
                <a:lnTo>
                  <a:pt x="138" y="2863"/>
                </a:lnTo>
                <a:lnTo>
                  <a:pt x="153" y="2875"/>
                </a:lnTo>
                <a:lnTo>
                  <a:pt x="168" y="2886"/>
                </a:lnTo>
                <a:lnTo>
                  <a:pt x="184" y="2899"/>
                </a:lnTo>
                <a:lnTo>
                  <a:pt x="202" y="2909"/>
                </a:lnTo>
                <a:lnTo>
                  <a:pt x="222" y="2920"/>
                </a:lnTo>
                <a:lnTo>
                  <a:pt x="242" y="2929"/>
                </a:lnTo>
                <a:lnTo>
                  <a:pt x="263" y="2939"/>
                </a:lnTo>
                <a:lnTo>
                  <a:pt x="287" y="2947"/>
                </a:lnTo>
                <a:lnTo>
                  <a:pt x="311" y="2955"/>
                </a:lnTo>
                <a:lnTo>
                  <a:pt x="319" y="2957"/>
                </a:lnTo>
                <a:lnTo>
                  <a:pt x="337" y="2961"/>
                </a:lnTo>
                <a:lnTo>
                  <a:pt x="367" y="2968"/>
                </a:lnTo>
                <a:lnTo>
                  <a:pt x="403" y="2975"/>
                </a:lnTo>
                <a:lnTo>
                  <a:pt x="422" y="2978"/>
                </a:lnTo>
                <a:lnTo>
                  <a:pt x="443" y="2980"/>
                </a:lnTo>
                <a:lnTo>
                  <a:pt x="464" y="2983"/>
                </a:lnTo>
                <a:lnTo>
                  <a:pt x="486" y="2984"/>
                </a:lnTo>
                <a:lnTo>
                  <a:pt x="507" y="2985"/>
                </a:lnTo>
                <a:lnTo>
                  <a:pt x="528" y="2984"/>
                </a:lnTo>
                <a:lnTo>
                  <a:pt x="549" y="2983"/>
                </a:lnTo>
                <a:lnTo>
                  <a:pt x="568" y="2979"/>
                </a:lnTo>
                <a:lnTo>
                  <a:pt x="808" y="3217"/>
                </a:lnTo>
                <a:lnTo>
                  <a:pt x="808" y="3218"/>
                </a:lnTo>
                <a:lnTo>
                  <a:pt x="810" y="3219"/>
                </a:lnTo>
                <a:lnTo>
                  <a:pt x="808" y="3219"/>
                </a:lnTo>
                <a:lnTo>
                  <a:pt x="806" y="3219"/>
                </a:lnTo>
                <a:lnTo>
                  <a:pt x="799" y="3216"/>
                </a:lnTo>
                <a:lnTo>
                  <a:pt x="789" y="3209"/>
                </a:lnTo>
                <a:lnTo>
                  <a:pt x="775" y="3198"/>
                </a:lnTo>
                <a:lnTo>
                  <a:pt x="753" y="3181"/>
                </a:lnTo>
                <a:lnTo>
                  <a:pt x="730" y="3162"/>
                </a:lnTo>
                <a:lnTo>
                  <a:pt x="711" y="3145"/>
                </a:lnTo>
                <a:lnTo>
                  <a:pt x="693" y="3131"/>
                </a:lnTo>
                <a:lnTo>
                  <a:pt x="675" y="3118"/>
                </a:lnTo>
                <a:lnTo>
                  <a:pt x="666" y="3113"/>
                </a:lnTo>
                <a:lnTo>
                  <a:pt x="657" y="3108"/>
                </a:lnTo>
                <a:lnTo>
                  <a:pt x="647" y="3104"/>
                </a:lnTo>
                <a:lnTo>
                  <a:pt x="636" y="3100"/>
                </a:lnTo>
                <a:lnTo>
                  <a:pt x="625" y="3097"/>
                </a:lnTo>
                <a:lnTo>
                  <a:pt x="613" y="3094"/>
                </a:lnTo>
                <a:lnTo>
                  <a:pt x="599" y="3091"/>
                </a:lnTo>
                <a:lnTo>
                  <a:pt x="584" y="3090"/>
                </a:lnTo>
                <a:lnTo>
                  <a:pt x="552" y="3088"/>
                </a:lnTo>
                <a:lnTo>
                  <a:pt x="519" y="3088"/>
                </a:lnTo>
                <a:lnTo>
                  <a:pt x="488" y="3088"/>
                </a:lnTo>
                <a:lnTo>
                  <a:pt x="459" y="3089"/>
                </a:lnTo>
                <a:lnTo>
                  <a:pt x="431" y="3090"/>
                </a:lnTo>
                <a:lnTo>
                  <a:pt x="405" y="3091"/>
                </a:lnTo>
                <a:lnTo>
                  <a:pt x="382" y="3091"/>
                </a:lnTo>
                <a:lnTo>
                  <a:pt x="363" y="3090"/>
                </a:lnTo>
                <a:lnTo>
                  <a:pt x="346" y="3089"/>
                </a:lnTo>
                <a:lnTo>
                  <a:pt x="332" y="3089"/>
                </a:lnTo>
                <a:lnTo>
                  <a:pt x="317" y="3090"/>
                </a:lnTo>
                <a:lnTo>
                  <a:pt x="305" y="3091"/>
                </a:lnTo>
                <a:lnTo>
                  <a:pt x="288" y="3094"/>
                </a:lnTo>
                <a:lnTo>
                  <a:pt x="281" y="3095"/>
                </a:lnTo>
                <a:lnTo>
                  <a:pt x="287" y="3100"/>
                </a:lnTo>
                <a:lnTo>
                  <a:pt x="305" y="3117"/>
                </a:lnTo>
                <a:lnTo>
                  <a:pt x="333" y="3141"/>
                </a:lnTo>
                <a:lnTo>
                  <a:pt x="369" y="3169"/>
                </a:lnTo>
                <a:lnTo>
                  <a:pt x="389" y="3183"/>
                </a:lnTo>
                <a:lnTo>
                  <a:pt x="412" y="3198"/>
                </a:lnTo>
                <a:lnTo>
                  <a:pt x="435" y="3212"/>
                </a:lnTo>
                <a:lnTo>
                  <a:pt x="460" y="3227"/>
                </a:lnTo>
                <a:lnTo>
                  <a:pt x="486" y="3241"/>
                </a:lnTo>
                <a:lnTo>
                  <a:pt x="513" y="3252"/>
                </a:lnTo>
                <a:lnTo>
                  <a:pt x="540" y="3262"/>
                </a:lnTo>
                <a:lnTo>
                  <a:pt x="568" y="3270"/>
                </a:lnTo>
                <a:lnTo>
                  <a:pt x="577" y="3272"/>
                </a:lnTo>
                <a:lnTo>
                  <a:pt x="600" y="3279"/>
                </a:lnTo>
                <a:lnTo>
                  <a:pt x="636" y="3286"/>
                </a:lnTo>
                <a:lnTo>
                  <a:pt x="684" y="3294"/>
                </a:lnTo>
                <a:lnTo>
                  <a:pt x="709" y="3299"/>
                </a:lnTo>
                <a:lnTo>
                  <a:pt x="739" y="3302"/>
                </a:lnTo>
                <a:lnTo>
                  <a:pt x="768" y="3304"/>
                </a:lnTo>
                <a:lnTo>
                  <a:pt x="799" y="3307"/>
                </a:lnTo>
                <a:lnTo>
                  <a:pt x="831" y="3308"/>
                </a:lnTo>
                <a:lnTo>
                  <a:pt x="864" y="3308"/>
                </a:lnTo>
                <a:lnTo>
                  <a:pt x="896" y="3307"/>
                </a:lnTo>
                <a:lnTo>
                  <a:pt x="929" y="3303"/>
                </a:lnTo>
                <a:lnTo>
                  <a:pt x="1092" y="3401"/>
                </a:lnTo>
                <a:lnTo>
                  <a:pt x="1142" y="3375"/>
                </a:lnTo>
                <a:lnTo>
                  <a:pt x="1067" y="3301"/>
                </a:lnTo>
                <a:lnTo>
                  <a:pt x="1068" y="3293"/>
                </a:lnTo>
                <a:lnTo>
                  <a:pt x="1069" y="3271"/>
                </a:lnTo>
                <a:lnTo>
                  <a:pt x="1069" y="3237"/>
                </a:lnTo>
                <a:lnTo>
                  <a:pt x="1067" y="3193"/>
                </a:lnTo>
                <a:lnTo>
                  <a:pt x="1066" y="3169"/>
                </a:lnTo>
                <a:lnTo>
                  <a:pt x="1063" y="3144"/>
                </a:lnTo>
                <a:lnTo>
                  <a:pt x="1058" y="3117"/>
                </a:lnTo>
                <a:lnTo>
                  <a:pt x="1052" y="3089"/>
                </a:lnTo>
                <a:lnTo>
                  <a:pt x="1045" y="3062"/>
                </a:lnTo>
                <a:lnTo>
                  <a:pt x="1036" y="3034"/>
                </a:lnTo>
                <a:lnTo>
                  <a:pt x="1024" y="3006"/>
                </a:lnTo>
                <a:lnTo>
                  <a:pt x="1011" y="2979"/>
                </a:lnTo>
                <a:lnTo>
                  <a:pt x="985" y="2930"/>
                </a:lnTo>
                <a:lnTo>
                  <a:pt x="962" y="2887"/>
                </a:lnTo>
                <a:lnTo>
                  <a:pt x="944" y="2852"/>
                </a:lnTo>
                <a:lnTo>
                  <a:pt x="930" y="2820"/>
                </a:lnTo>
                <a:lnTo>
                  <a:pt x="924" y="2806"/>
                </a:lnTo>
                <a:lnTo>
                  <a:pt x="920" y="2792"/>
                </a:lnTo>
                <a:lnTo>
                  <a:pt x="916" y="2779"/>
                </a:lnTo>
                <a:lnTo>
                  <a:pt x="913" y="2766"/>
                </a:lnTo>
                <a:lnTo>
                  <a:pt x="912" y="2754"/>
                </a:lnTo>
                <a:lnTo>
                  <a:pt x="911" y="2742"/>
                </a:lnTo>
                <a:lnTo>
                  <a:pt x="911" y="2729"/>
                </a:lnTo>
                <a:lnTo>
                  <a:pt x="911" y="2717"/>
                </a:lnTo>
                <a:lnTo>
                  <a:pt x="903" y="2728"/>
                </a:lnTo>
                <a:lnTo>
                  <a:pt x="884" y="2760"/>
                </a:lnTo>
                <a:lnTo>
                  <a:pt x="871" y="2782"/>
                </a:lnTo>
                <a:lnTo>
                  <a:pt x="860" y="2809"/>
                </a:lnTo>
                <a:lnTo>
                  <a:pt x="855" y="2825"/>
                </a:lnTo>
                <a:lnTo>
                  <a:pt x="850" y="2840"/>
                </a:lnTo>
                <a:lnTo>
                  <a:pt x="844" y="2857"/>
                </a:lnTo>
                <a:lnTo>
                  <a:pt x="841" y="2875"/>
                </a:lnTo>
                <a:lnTo>
                  <a:pt x="838" y="2894"/>
                </a:lnTo>
                <a:lnTo>
                  <a:pt x="835" y="2913"/>
                </a:lnTo>
                <a:lnTo>
                  <a:pt x="834" y="2933"/>
                </a:lnTo>
                <a:lnTo>
                  <a:pt x="833" y="2955"/>
                </a:lnTo>
                <a:lnTo>
                  <a:pt x="834" y="2977"/>
                </a:lnTo>
                <a:lnTo>
                  <a:pt x="837" y="3000"/>
                </a:lnTo>
                <a:lnTo>
                  <a:pt x="840" y="3022"/>
                </a:lnTo>
                <a:lnTo>
                  <a:pt x="846" y="3047"/>
                </a:lnTo>
                <a:lnTo>
                  <a:pt x="852" y="3070"/>
                </a:lnTo>
                <a:lnTo>
                  <a:pt x="861" y="3096"/>
                </a:lnTo>
                <a:lnTo>
                  <a:pt x="871" y="3121"/>
                </a:lnTo>
                <a:lnTo>
                  <a:pt x="884" y="3146"/>
                </a:lnTo>
                <a:lnTo>
                  <a:pt x="900" y="3173"/>
                </a:lnTo>
                <a:lnTo>
                  <a:pt x="916" y="3200"/>
                </a:lnTo>
                <a:lnTo>
                  <a:pt x="935" y="3227"/>
                </a:lnTo>
                <a:lnTo>
                  <a:pt x="958" y="3255"/>
                </a:lnTo>
                <a:lnTo>
                  <a:pt x="950" y="3249"/>
                </a:lnTo>
                <a:lnTo>
                  <a:pt x="929" y="3236"/>
                </a:lnTo>
                <a:lnTo>
                  <a:pt x="897" y="3215"/>
                </a:lnTo>
                <a:lnTo>
                  <a:pt x="861" y="3189"/>
                </a:lnTo>
                <a:lnTo>
                  <a:pt x="842" y="3173"/>
                </a:lnTo>
                <a:lnTo>
                  <a:pt x="823" y="3159"/>
                </a:lnTo>
                <a:lnTo>
                  <a:pt x="805" y="3142"/>
                </a:lnTo>
                <a:lnTo>
                  <a:pt x="788" y="3125"/>
                </a:lnTo>
                <a:lnTo>
                  <a:pt x="772" y="3108"/>
                </a:lnTo>
                <a:lnTo>
                  <a:pt x="759" y="3091"/>
                </a:lnTo>
                <a:lnTo>
                  <a:pt x="752" y="3084"/>
                </a:lnTo>
                <a:lnTo>
                  <a:pt x="748" y="3076"/>
                </a:lnTo>
                <a:lnTo>
                  <a:pt x="743" y="3067"/>
                </a:lnTo>
                <a:lnTo>
                  <a:pt x="740" y="3059"/>
                </a:lnTo>
                <a:lnTo>
                  <a:pt x="742" y="3056"/>
                </a:lnTo>
                <a:lnTo>
                  <a:pt x="750" y="3045"/>
                </a:lnTo>
                <a:lnTo>
                  <a:pt x="754" y="3037"/>
                </a:lnTo>
                <a:lnTo>
                  <a:pt x="760" y="3025"/>
                </a:lnTo>
                <a:lnTo>
                  <a:pt x="766" y="3012"/>
                </a:lnTo>
                <a:lnTo>
                  <a:pt x="770" y="2995"/>
                </a:lnTo>
                <a:lnTo>
                  <a:pt x="776" y="2976"/>
                </a:lnTo>
                <a:lnTo>
                  <a:pt x="781" y="2954"/>
                </a:lnTo>
                <a:lnTo>
                  <a:pt x="785" y="2929"/>
                </a:lnTo>
                <a:lnTo>
                  <a:pt x="788" y="2900"/>
                </a:lnTo>
                <a:lnTo>
                  <a:pt x="790" y="2867"/>
                </a:lnTo>
                <a:lnTo>
                  <a:pt x="792" y="2831"/>
                </a:lnTo>
                <a:lnTo>
                  <a:pt x="790" y="2792"/>
                </a:lnTo>
                <a:lnTo>
                  <a:pt x="788" y="2748"/>
                </a:lnTo>
                <a:lnTo>
                  <a:pt x="788" y="2743"/>
                </a:lnTo>
                <a:lnTo>
                  <a:pt x="786" y="2727"/>
                </a:lnTo>
                <a:lnTo>
                  <a:pt x="781" y="2705"/>
                </a:lnTo>
                <a:lnTo>
                  <a:pt x="776" y="2677"/>
                </a:lnTo>
                <a:lnTo>
                  <a:pt x="769" y="2648"/>
                </a:lnTo>
                <a:lnTo>
                  <a:pt x="760" y="2618"/>
                </a:lnTo>
                <a:lnTo>
                  <a:pt x="756" y="2605"/>
                </a:lnTo>
                <a:lnTo>
                  <a:pt x="750" y="2592"/>
                </a:lnTo>
                <a:lnTo>
                  <a:pt x="744" y="2580"/>
                </a:lnTo>
                <a:lnTo>
                  <a:pt x="738" y="2570"/>
                </a:lnTo>
                <a:lnTo>
                  <a:pt x="734" y="2558"/>
                </a:lnTo>
                <a:lnTo>
                  <a:pt x="731" y="2526"/>
                </a:lnTo>
                <a:lnTo>
                  <a:pt x="731" y="2507"/>
                </a:lnTo>
                <a:lnTo>
                  <a:pt x="733" y="2486"/>
                </a:lnTo>
                <a:lnTo>
                  <a:pt x="734" y="2476"/>
                </a:lnTo>
                <a:lnTo>
                  <a:pt x="738" y="2466"/>
                </a:lnTo>
                <a:lnTo>
                  <a:pt x="741" y="2456"/>
                </a:lnTo>
                <a:lnTo>
                  <a:pt x="747" y="2446"/>
                </a:lnTo>
                <a:lnTo>
                  <a:pt x="736" y="2451"/>
                </a:lnTo>
                <a:lnTo>
                  <a:pt x="714" y="2468"/>
                </a:lnTo>
                <a:lnTo>
                  <a:pt x="698" y="2482"/>
                </a:lnTo>
                <a:lnTo>
                  <a:pt x="682" y="2498"/>
                </a:lnTo>
                <a:lnTo>
                  <a:pt x="674" y="2509"/>
                </a:lnTo>
                <a:lnTo>
                  <a:pt x="666" y="2520"/>
                </a:lnTo>
                <a:lnTo>
                  <a:pt x="658" y="2533"/>
                </a:lnTo>
                <a:lnTo>
                  <a:pt x="650" y="2547"/>
                </a:lnTo>
                <a:lnTo>
                  <a:pt x="642" y="2561"/>
                </a:lnTo>
                <a:lnTo>
                  <a:pt x="634" y="2577"/>
                </a:lnTo>
                <a:lnTo>
                  <a:pt x="627" y="2594"/>
                </a:lnTo>
                <a:lnTo>
                  <a:pt x="622" y="2613"/>
                </a:lnTo>
                <a:lnTo>
                  <a:pt x="616" y="2633"/>
                </a:lnTo>
                <a:lnTo>
                  <a:pt x="612" y="2654"/>
                </a:lnTo>
                <a:lnTo>
                  <a:pt x="608" y="2677"/>
                </a:lnTo>
                <a:lnTo>
                  <a:pt x="605" y="2701"/>
                </a:lnTo>
                <a:lnTo>
                  <a:pt x="604" y="2727"/>
                </a:lnTo>
                <a:lnTo>
                  <a:pt x="604" y="2754"/>
                </a:lnTo>
                <a:lnTo>
                  <a:pt x="605" y="2783"/>
                </a:lnTo>
                <a:lnTo>
                  <a:pt x="607" y="2813"/>
                </a:lnTo>
                <a:lnTo>
                  <a:pt x="611" y="2846"/>
                </a:lnTo>
                <a:lnTo>
                  <a:pt x="616" y="2880"/>
                </a:lnTo>
                <a:lnTo>
                  <a:pt x="624" y="2915"/>
                </a:lnTo>
                <a:lnTo>
                  <a:pt x="633" y="2952"/>
                </a:lnTo>
                <a:lnTo>
                  <a:pt x="627" y="2947"/>
                </a:lnTo>
                <a:lnTo>
                  <a:pt x="612" y="2930"/>
                </a:lnTo>
                <a:lnTo>
                  <a:pt x="589" y="2905"/>
                </a:lnTo>
                <a:lnTo>
                  <a:pt x="563" y="2874"/>
                </a:lnTo>
                <a:lnTo>
                  <a:pt x="550" y="2856"/>
                </a:lnTo>
                <a:lnTo>
                  <a:pt x="535" y="2838"/>
                </a:lnTo>
                <a:lnTo>
                  <a:pt x="523" y="2818"/>
                </a:lnTo>
                <a:lnTo>
                  <a:pt x="509" y="2798"/>
                </a:lnTo>
                <a:lnTo>
                  <a:pt x="498" y="2778"/>
                </a:lnTo>
                <a:lnTo>
                  <a:pt x="488" y="2757"/>
                </a:lnTo>
                <a:lnTo>
                  <a:pt x="479" y="2737"/>
                </a:lnTo>
                <a:lnTo>
                  <a:pt x="472" y="2717"/>
                </a:lnTo>
                <a:lnTo>
                  <a:pt x="480" y="2709"/>
                </a:lnTo>
                <a:lnTo>
                  <a:pt x="499" y="2687"/>
                </a:lnTo>
                <a:lnTo>
                  <a:pt x="512" y="2671"/>
                </a:lnTo>
                <a:lnTo>
                  <a:pt x="526" y="2653"/>
                </a:lnTo>
                <a:lnTo>
                  <a:pt x="542" y="2632"/>
                </a:lnTo>
                <a:lnTo>
                  <a:pt x="559" y="2608"/>
                </a:lnTo>
                <a:lnTo>
                  <a:pt x="576" y="2584"/>
                </a:lnTo>
                <a:lnTo>
                  <a:pt x="591" y="2557"/>
                </a:lnTo>
                <a:lnTo>
                  <a:pt x="607" y="2529"/>
                </a:lnTo>
                <a:lnTo>
                  <a:pt x="622" y="2500"/>
                </a:lnTo>
                <a:lnTo>
                  <a:pt x="634" y="2470"/>
                </a:lnTo>
                <a:lnTo>
                  <a:pt x="644" y="2440"/>
                </a:lnTo>
                <a:lnTo>
                  <a:pt x="649" y="2424"/>
                </a:lnTo>
                <a:lnTo>
                  <a:pt x="652" y="2410"/>
                </a:lnTo>
                <a:lnTo>
                  <a:pt x="656" y="2394"/>
                </a:lnTo>
                <a:lnTo>
                  <a:pt x="657" y="2380"/>
                </a:lnTo>
                <a:lnTo>
                  <a:pt x="662" y="2324"/>
                </a:lnTo>
                <a:lnTo>
                  <a:pt x="668" y="2273"/>
                </a:lnTo>
                <a:lnTo>
                  <a:pt x="674" y="2229"/>
                </a:lnTo>
                <a:lnTo>
                  <a:pt x="681" y="2192"/>
                </a:lnTo>
                <a:lnTo>
                  <a:pt x="686" y="2176"/>
                </a:lnTo>
                <a:lnTo>
                  <a:pt x="690" y="2160"/>
                </a:lnTo>
                <a:lnTo>
                  <a:pt x="696" y="2147"/>
                </a:lnTo>
                <a:lnTo>
                  <a:pt x="702" y="2134"/>
                </a:lnTo>
                <a:lnTo>
                  <a:pt x="708" y="2123"/>
                </a:lnTo>
                <a:lnTo>
                  <a:pt x="716" y="2114"/>
                </a:lnTo>
                <a:lnTo>
                  <a:pt x="725" y="2105"/>
                </a:lnTo>
                <a:lnTo>
                  <a:pt x="735" y="2097"/>
                </a:lnTo>
                <a:lnTo>
                  <a:pt x="729" y="2096"/>
                </a:lnTo>
                <a:lnTo>
                  <a:pt x="708" y="2096"/>
                </a:lnTo>
                <a:lnTo>
                  <a:pt x="694" y="2099"/>
                </a:lnTo>
                <a:lnTo>
                  <a:pt x="677" y="2104"/>
                </a:lnTo>
                <a:lnTo>
                  <a:pt x="668" y="2108"/>
                </a:lnTo>
                <a:lnTo>
                  <a:pt x="658" y="2113"/>
                </a:lnTo>
                <a:lnTo>
                  <a:pt x="648" y="2118"/>
                </a:lnTo>
                <a:lnTo>
                  <a:pt x="638" y="2125"/>
                </a:lnTo>
                <a:lnTo>
                  <a:pt x="626" y="2134"/>
                </a:lnTo>
                <a:lnTo>
                  <a:pt x="614" y="2143"/>
                </a:lnTo>
                <a:lnTo>
                  <a:pt x="602" y="2154"/>
                </a:lnTo>
                <a:lnTo>
                  <a:pt x="589" y="2168"/>
                </a:lnTo>
                <a:lnTo>
                  <a:pt x="577" y="2181"/>
                </a:lnTo>
                <a:lnTo>
                  <a:pt x="563" y="2198"/>
                </a:lnTo>
                <a:lnTo>
                  <a:pt x="550" y="2216"/>
                </a:lnTo>
                <a:lnTo>
                  <a:pt x="536" y="2235"/>
                </a:lnTo>
                <a:lnTo>
                  <a:pt x="522" y="2257"/>
                </a:lnTo>
                <a:lnTo>
                  <a:pt x="507" y="2281"/>
                </a:lnTo>
                <a:lnTo>
                  <a:pt x="494" y="2308"/>
                </a:lnTo>
                <a:lnTo>
                  <a:pt x="479" y="2336"/>
                </a:lnTo>
                <a:lnTo>
                  <a:pt x="463" y="2367"/>
                </a:lnTo>
                <a:lnTo>
                  <a:pt x="449" y="2400"/>
                </a:lnTo>
                <a:lnTo>
                  <a:pt x="434" y="2437"/>
                </a:lnTo>
                <a:lnTo>
                  <a:pt x="418" y="2475"/>
                </a:lnTo>
                <a:lnTo>
                  <a:pt x="417" y="2485"/>
                </a:lnTo>
                <a:lnTo>
                  <a:pt x="414" y="2507"/>
                </a:lnTo>
                <a:lnTo>
                  <a:pt x="414" y="2522"/>
                </a:lnTo>
                <a:lnTo>
                  <a:pt x="415" y="2537"/>
                </a:lnTo>
                <a:lnTo>
                  <a:pt x="417" y="2544"/>
                </a:lnTo>
                <a:lnTo>
                  <a:pt x="418" y="2551"/>
                </a:lnTo>
                <a:lnTo>
                  <a:pt x="422" y="2558"/>
                </a:lnTo>
                <a:lnTo>
                  <a:pt x="425" y="2563"/>
                </a:lnTo>
                <a:lnTo>
                  <a:pt x="423" y="2558"/>
                </a:lnTo>
                <a:lnTo>
                  <a:pt x="415" y="2541"/>
                </a:lnTo>
                <a:lnTo>
                  <a:pt x="405" y="2516"/>
                </a:lnTo>
                <a:lnTo>
                  <a:pt x="394" y="2486"/>
                </a:lnTo>
                <a:lnTo>
                  <a:pt x="383" y="2455"/>
                </a:lnTo>
                <a:lnTo>
                  <a:pt x="374" y="2422"/>
                </a:lnTo>
                <a:lnTo>
                  <a:pt x="372" y="2408"/>
                </a:lnTo>
                <a:lnTo>
                  <a:pt x="370" y="2394"/>
                </a:lnTo>
                <a:lnTo>
                  <a:pt x="370" y="2382"/>
                </a:lnTo>
                <a:lnTo>
                  <a:pt x="372" y="2371"/>
                </a:lnTo>
                <a:lnTo>
                  <a:pt x="379" y="2365"/>
                </a:lnTo>
                <a:lnTo>
                  <a:pt x="397" y="2349"/>
                </a:lnTo>
                <a:lnTo>
                  <a:pt x="423" y="2324"/>
                </a:lnTo>
                <a:lnTo>
                  <a:pt x="454" y="2291"/>
                </a:lnTo>
                <a:lnTo>
                  <a:pt x="471" y="2271"/>
                </a:lnTo>
                <a:lnTo>
                  <a:pt x="488" y="2250"/>
                </a:lnTo>
                <a:lnTo>
                  <a:pt x="505" y="2227"/>
                </a:lnTo>
                <a:lnTo>
                  <a:pt x="521" y="2204"/>
                </a:lnTo>
                <a:lnTo>
                  <a:pt x="535" y="2178"/>
                </a:lnTo>
                <a:lnTo>
                  <a:pt x="549" y="2151"/>
                </a:lnTo>
                <a:lnTo>
                  <a:pt x="555" y="2138"/>
                </a:lnTo>
                <a:lnTo>
                  <a:pt x="561" y="2124"/>
                </a:lnTo>
                <a:lnTo>
                  <a:pt x="566" y="2110"/>
                </a:lnTo>
                <a:lnTo>
                  <a:pt x="570" y="2095"/>
                </a:lnTo>
                <a:lnTo>
                  <a:pt x="587" y="2040"/>
                </a:lnTo>
                <a:lnTo>
                  <a:pt x="604" y="1988"/>
                </a:lnTo>
                <a:lnTo>
                  <a:pt x="621" y="1941"/>
                </a:lnTo>
                <a:lnTo>
                  <a:pt x="638" y="1899"/>
                </a:lnTo>
                <a:lnTo>
                  <a:pt x="647" y="1880"/>
                </a:lnTo>
                <a:lnTo>
                  <a:pt x="654" y="1862"/>
                </a:lnTo>
                <a:lnTo>
                  <a:pt x="663" y="1845"/>
                </a:lnTo>
                <a:lnTo>
                  <a:pt x="672" y="1830"/>
                </a:lnTo>
                <a:lnTo>
                  <a:pt x="681" y="1817"/>
                </a:lnTo>
                <a:lnTo>
                  <a:pt x="690" y="1805"/>
                </a:lnTo>
                <a:lnTo>
                  <a:pt x="699" y="1793"/>
                </a:lnTo>
                <a:lnTo>
                  <a:pt x="708" y="1784"/>
                </a:lnTo>
                <a:lnTo>
                  <a:pt x="697" y="1789"/>
                </a:lnTo>
                <a:lnTo>
                  <a:pt x="667" y="1801"/>
                </a:lnTo>
                <a:lnTo>
                  <a:pt x="645" y="1812"/>
                </a:lnTo>
                <a:lnTo>
                  <a:pt x="622" y="1826"/>
                </a:lnTo>
                <a:lnTo>
                  <a:pt x="595" y="1843"/>
                </a:lnTo>
                <a:lnTo>
                  <a:pt x="567" y="1864"/>
                </a:lnTo>
                <a:lnTo>
                  <a:pt x="552" y="1875"/>
                </a:lnTo>
                <a:lnTo>
                  <a:pt x="537" y="1889"/>
                </a:lnTo>
                <a:lnTo>
                  <a:pt x="523" y="1902"/>
                </a:lnTo>
                <a:lnTo>
                  <a:pt x="507" y="1918"/>
                </a:lnTo>
                <a:lnTo>
                  <a:pt x="492" y="1934"/>
                </a:lnTo>
                <a:lnTo>
                  <a:pt x="478" y="1951"/>
                </a:lnTo>
                <a:lnTo>
                  <a:pt x="462" y="1969"/>
                </a:lnTo>
                <a:lnTo>
                  <a:pt x="448" y="1990"/>
                </a:lnTo>
                <a:lnTo>
                  <a:pt x="434" y="2011"/>
                </a:lnTo>
                <a:lnTo>
                  <a:pt x="421" y="2033"/>
                </a:lnTo>
                <a:lnTo>
                  <a:pt x="407" y="2057"/>
                </a:lnTo>
                <a:lnTo>
                  <a:pt x="394" y="2083"/>
                </a:lnTo>
                <a:lnTo>
                  <a:pt x="382" y="2108"/>
                </a:lnTo>
                <a:lnTo>
                  <a:pt x="370" y="2138"/>
                </a:lnTo>
                <a:lnTo>
                  <a:pt x="360" y="2167"/>
                </a:lnTo>
                <a:lnTo>
                  <a:pt x="350" y="2198"/>
                </a:lnTo>
                <a:lnTo>
                  <a:pt x="347" y="2190"/>
                </a:lnTo>
                <a:lnTo>
                  <a:pt x="344" y="2171"/>
                </a:lnTo>
                <a:lnTo>
                  <a:pt x="337" y="2142"/>
                </a:lnTo>
                <a:lnTo>
                  <a:pt x="332" y="2106"/>
                </a:lnTo>
                <a:lnTo>
                  <a:pt x="329" y="2086"/>
                </a:lnTo>
                <a:lnTo>
                  <a:pt x="327" y="2066"/>
                </a:lnTo>
                <a:lnTo>
                  <a:pt x="326" y="2046"/>
                </a:lnTo>
                <a:lnTo>
                  <a:pt x="325" y="2025"/>
                </a:lnTo>
                <a:lnTo>
                  <a:pt x="326" y="2005"/>
                </a:lnTo>
                <a:lnTo>
                  <a:pt x="327" y="1986"/>
                </a:lnTo>
                <a:lnTo>
                  <a:pt x="329" y="1968"/>
                </a:lnTo>
                <a:lnTo>
                  <a:pt x="334" y="1951"/>
                </a:lnTo>
                <a:lnTo>
                  <a:pt x="342" y="1944"/>
                </a:lnTo>
                <a:lnTo>
                  <a:pt x="364" y="1922"/>
                </a:lnTo>
                <a:lnTo>
                  <a:pt x="400" y="1891"/>
                </a:lnTo>
                <a:lnTo>
                  <a:pt x="445" y="1852"/>
                </a:lnTo>
                <a:lnTo>
                  <a:pt x="470" y="1828"/>
                </a:lnTo>
                <a:lnTo>
                  <a:pt x="496" y="1802"/>
                </a:lnTo>
                <a:lnTo>
                  <a:pt x="519" y="1774"/>
                </a:lnTo>
                <a:lnTo>
                  <a:pt x="543" y="1745"/>
                </a:lnTo>
                <a:lnTo>
                  <a:pt x="566" y="1715"/>
                </a:lnTo>
                <a:lnTo>
                  <a:pt x="587" y="1686"/>
                </a:lnTo>
                <a:lnTo>
                  <a:pt x="606" y="1657"/>
                </a:lnTo>
                <a:lnTo>
                  <a:pt x="624" y="1629"/>
                </a:lnTo>
                <a:lnTo>
                  <a:pt x="642" y="1602"/>
                </a:lnTo>
                <a:lnTo>
                  <a:pt x="661" y="1575"/>
                </a:lnTo>
                <a:lnTo>
                  <a:pt x="682" y="1548"/>
                </a:lnTo>
                <a:lnTo>
                  <a:pt x="703" y="1523"/>
                </a:lnTo>
                <a:lnTo>
                  <a:pt x="722" y="1502"/>
                </a:lnTo>
                <a:lnTo>
                  <a:pt x="740" y="1485"/>
                </a:lnTo>
                <a:lnTo>
                  <a:pt x="748" y="1478"/>
                </a:lnTo>
                <a:lnTo>
                  <a:pt x="754" y="1474"/>
                </a:lnTo>
                <a:lnTo>
                  <a:pt x="761" y="1471"/>
                </a:lnTo>
                <a:lnTo>
                  <a:pt x="767" y="1469"/>
                </a:lnTo>
                <a:lnTo>
                  <a:pt x="763" y="1465"/>
                </a:lnTo>
                <a:lnTo>
                  <a:pt x="756" y="1457"/>
                </a:lnTo>
                <a:lnTo>
                  <a:pt x="749" y="1453"/>
                </a:lnTo>
                <a:lnTo>
                  <a:pt x="741" y="1449"/>
                </a:lnTo>
                <a:lnTo>
                  <a:pt x="736" y="1448"/>
                </a:lnTo>
                <a:lnTo>
                  <a:pt x="731" y="1448"/>
                </a:lnTo>
                <a:lnTo>
                  <a:pt x="725" y="1448"/>
                </a:lnTo>
                <a:lnTo>
                  <a:pt x="720" y="1449"/>
                </a:lnTo>
                <a:lnTo>
                  <a:pt x="700" y="1454"/>
                </a:lnTo>
                <a:lnTo>
                  <a:pt x="679" y="1459"/>
                </a:lnTo>
                <a:lnTo>
                  <a:pt x="656" y="1467"/>
                </a:lnTo>
                <a:lnTo>
                  <a:pt x="631" y="1475"/>
                </a:lnTo>
                <a:lnTo>
                  <a:pt x="605" y="1486"/>
                </a:lnTo>
                <a:lnTo>
                  <a:pt x="579" y="1499"/>
                </a:lnTo>
                <a:lnTo>
                  <a:pt x="552" y="1512"/>
                </a:lnTo>
                <a:lnTo>
                  <a:pt x="525" y="1529"/>
                </a:lnTo>
                <a:lnTo>
                  <a:pt x="512" y="1538"/>
                </a:lnTo>
                <a:lnTo>
                  <a:pt x="498" y="1548"/>
                </a:lnTo>
                <a:lnTo>
                  <a:pt x="485" y="1558"/>
                </a:lnTo>
                <a:lnTo>
                  <a:pt x="471" y="1569"/>
                </a:lnTo>
                <a:lnTo>
                  <a:pt x="459" y="1580"/>
                </a:lnTo>
                <a:lnTo>
                  <a:pt x="446" y="1593"/>
                </a:lnTo>
                <a:lnTo>
                  <a:pt x="433" y="1606"/>
                </a:lnTo>
                <a:lnTo>
                  <a:pt x="422" y="1620"/>
                </a:lnTo>
                <a:lnTo>
                  <a:pt x="409" y="1634"/>
                </a:lnTo>
                <a:lnTo>
                  <a:pt x="398" y="1650"/>
                </a:lnTo>
                <a:lnTo>
                  <a:pt x="387" y="1666"/>
                </a:lnTo>
                <a:lnTo>
                  <a:pt x="376" y="1682"/>
                </a:lnTo>
                <a:lnTo>
                  <a:pt x="365" y="1700"/>
                </a:lnTo>
                <a:lnTo>
                  <a:pt x="356" y="1718"/>
                </a:lnTo>
                <a:lnTo>
                  <a:pt x="347" y="1737"/>
                </a:lnTo>
                <a:lnTo>
                  <a:pt x="338" y="1758"/>
                </a:lnTo>
                <a:lnTo>
                  <a:pt x="338" y="1752"/>
                </a:lnTo>
                <a:lnTo>
                  <a:pt x="340" y="1735"/>
                </a:lnTo>
                <a:lnTo>
                  <a:pt x="342" y="1710"/>
                </a:lnTo>
                <a:lnTo>
                  <a:pt x="345" y="1679"/>
                </a:lnTo>
                <a:lnTo>
                  <a:pt x="350" y="1643"/>
                </a:lnTo>
                <a:lnTo>
                  <a:pt x="354" y="1606"/>
                </a:lnTo>
                <a:lnTo>
                  <a:pt x="361" y="1569"/>
                </a:lnTo>
                <a:lnTo>
                  <a:pt x="370" y="1536"/>
                </a:lnTo>
                <a:lnTo>
                  <a:pt x="377" y="1533"/>
                </a:lnTo>
                <a:lnTo>
                  <a:pt x="396" y="1528"/>
                </a:lnTo>
                <a:lnTo>
                  <a:pt x="408" y="1522"/>
                </a:lnTo>
                <a:lnTo>
                  <a:pt x="424" y="1517"/>
                </a:lnTo>
                <a:lnTo>
                  <a:pt x="441" y="1509"/>
                </a:lnTo>
                <a:lnTo>
                  <a:pt x="459" y="1499"/>
                </a:lnTo>
                <a:lnTo>
                  <a:pt x="478" y="1489"/>
                </a:lnTo>
                <a:lnTo>
                  <a:pt x="498" y="1475"/>
                </a:lnTo>
                <a:lnTo>
                  <a:pt x="519" y="1462"/>
                </a:lnTo>
                <a:lnTo>
                  <a:pt x="540" y="1445"/>
                </a:lnTo>
                <a:lnTo>
                  <a:pt x="561" y="1427"/>
                </a:lnTo>
                <a:lnTo>
                  <a:pt x="581" y="1407"/>
                </a:lnTo>
                <a:lnTo>
                  <a:pt x="600" y="1384"/>
                </a:lnTo>
                <a:lnTo>
                  <a:pt x="620" y="1361"/>
                </a:lnTo>
                <a:lnTo>
                  <a:pt x="654" y="1310"/>
                </a:lnTo>
                <a:lnTo>
                  <a:pt x="686" y="1264"/>
                </a:lnTo>
                <a:lnTo>
                  <a:pt x="714" y="1222"/>
                </a:lnTo>
                <a:lnTo>
                  <a:pt x="739" y="1185"/>
                </a:lnTo>
                <a:lnTo>
                  <a:pt x="759" y="1155"/>
                </a:lnTo>
                <a:lnTo>
                  <a:pt x="774" y="1131"/>
                </a:lnTo>
                <a:lnTo>
                  <a:pt x="783" y="1116"/>
                </a:lnTo>
                <a:lnTo>
                  <a:pt x="786" y="1112"/>
                </a:lnTo>
                <a:lnTo>
                  <a:pt x="781" y="1110"/>
                </a:lnTo>
                <a:lnTo>
                  <a:pt x="768" y="1106"/>
                </a:lnTo>
                <a:lnTo>
                  <a:pt x="757" y="1106"/>
                </a:lnTo>
                <a:lnTo>
                  <a:pt x="744" y="1106"/>
                </a:lnTo>
                <a:lnTo>
                  <a:pt x="729" y="1107"/>
                </a:lnTo>
                <a:lnTo>
                  <a:pt x="711" y="1112"/>
                </a:lnTo>
                <a:lnTo>
                  <a:pt x="700" y="1114"/>
                </a:lnTo>
                <a:lnTo>
                  <a:pt x="689" y="1119"/>
                </a:lnTo>
                <a:lnTo>
                  <a:pt x="678" y="1123"/>
                </a:lnTo>
                <a:lnTo>
                  <a:pt x="666" y="1129"/>
                </a:lnTo>
                <a:lnTo>
                  <a:pt x="653" y="1135"/>
                </a:lnTo>
                <a:lnTo>
                  <a:pt x="640" y="1143"/>
                </a:lnTo>
                <a:lnTo>
                  <a:pt x="626" y="1152"/>
                </a:lnTo>
                <a:lnTo>
                  <a:pt x="612" y="1162"/>
                </a:lnTo>
                <a:lnTo>
                  <a:pt x="597" y="1174"/>
                </a:lnTo>
                <a:lnTo>
                  <a:pt x="582" y="1186"/>
                </a:lnTo>
                <a:lnTo>
                  <a:pt x="567" y="1199"/>
                </a:lnTo>
                <a:lnTo>
                  <a:pt x="551" y="1214"/>
                </a:lnTo>
                <a:lnTo>
                  <a:pt x="535" y="1230"/>
                </a:lnTo>
                <a:lnTo>
                  <a:pt x="519" y="1246"/>
                </a:lnTo>
                <a:lnTo>
                  <a:pt x="504" y="1265"/>
                </a:lnTo>
                <a:lnTo>
                  <a:pt x="488" y="1285"/>
                </a:lnTo>
                <a:lnTo>
                  <a:pt x="441" y="1309"/>
                </a:lnTo>
                <a:lnTo>
                  <a:pt x="449" y="1298"/>
                </a:lnTo>
                <a:lnTo>
                  <a:pt x="468" y="1270"/>
                </a:lnTo>
                <a:lnTo>
                  <a:pt x="496" y="1229"/>
                </a:lnTo>
                <a:lnTo>
                  <a:pt x="530" y="1181"/>
                </a:lnTo>
                <a:lnTo>
                  <a:pt x="563" y="1133"/>
                </a:lnTo>
                <a:lnTo>
                  <a:pt x="595" y="1091"/>
                </a:lnTo>
                <a:lnTo>
                  <a:pt x="609" y="1073"/>
                </a:lnTo>
                <a:lnTo>
                  <a:pt x="621" y="1058"/>
                </a:lnTo>
                <a:lnTo>
                  <a:pt x="631" y="1048"/>
                </a:lnTo>
                <a:lnTo>
                  <a:pt x="638" y="1042"/>
                </a:lnTo>
                <a:lnTo>
                  <a:pt x="652" y="1033"/>
                </a:lnTo>
                <a:lnTo>
                  <a:pt x="675" y="1017"/>
                </a:lnTo>
                <a:lnTo>
                  <a:pt x="704" y="992"/>
                </a:lnTo>
                <a:lnTo>
                  <a:pt x="738" y="964"/>
                </a:lnTo>
                <a:lnTo>
                  <a:pt x="775" y="930"/>
                </a:lnTo>
                <a:lnTo>
                  <a:pt x="812" y="894"/>
                </a:lnTo>
                <a:lnTo>
                  <a:pt x="849" y="857"/>
                </a:lnTo>
                <a:lnTo>
                  <a:pt x="883" y="820"/>
                </a:lnTo>
                <a:lnTo>
                  <a:pt x="914" y="782"/>
                </a:lnTo>
                <a:lnTo>
                  <a:pt x="948" y="742"/>
                </a:lnTo>
                <a:lnTo>
                  <a:pt x="980" y="702"/>
                </a:lnTo>
                <a:lnTo>
                  <a:pt x="1010" y="665"/>
                </a:lnTo>
                <a:lnTo>
                  <a:pt x="1036" y="631"/>
                </a:lnTo>
                <a:lnTo>
                  <a:pt x="1056" y="604"/>
                </a:lnTo>
                <a:lnTo>
                  <a:pt x="1069" y="587"/>
                </a:lnTo>
                <a:lnTo>
                  <a:pt x="1074" y="581"/>
                </a:lnTo>
                <a:close/>
                <a:moveTo>
                  <a:pt x="2612" y="1167"/>
                </a:moveTo>
                <a:lnTo>
                  <a:pt x="2612" y="1165"/>
                </a:lnTo>
                <a:lnTo>
                  <a:pt x="2611" y="1157"/>
                </a:lnTo>
                <a:lnTo>
                  <a:pt x="2611" y="1146"/>
                </a:lnTo>
                <a:lnTo>
                  <a:pt x="2614" y="1131"/>
                </a:lnTo>
                <a:lnTo>
                  <a:pt x="2616" y="1123"/>
                </a:lnTo>
                <a:lnTo>
                  <a:pt x="2620" y="1115"/>
                </a:lnTo>
                <a:lnTo>
                  <a:pt x="2624" y="1107"/>
                </a:lnTo>
                <a:lnTo>
                  <a:pt x="2631" y="1098"/>
                </a:lnTo>
                <a:lnTo>
                  <a:pt x="2639" y="1091"/>
                </a:lnTo>
                <a:lnTo>
                  <a:pt x="2648" y="1083"/>
                </a:lnTo>
                <a:lnTo>
                  <a:pt x="2659" y="1076"/>
                </a:lnTo>
                <a:lnTo>
                  <a:pt x="2673" y="1069"/>
                </a:lnTo>
                <a:lnTo>
                  <a:pt x="2679" y="1067"/>
                </a:lnTo>
                <a:lnTo>
                  <a:pt x="2699" y="1063"/>
                </a:lnTo>
                <a:lnTo>
                  <a:pt x="2710" y="1060"/>
                </a:lnTo>
                <a:lnTo>
                  <a:pt x="2723" y="1060"/>
                </a:lnTo>
                <a:lnTo>
                  <a:pt x="2730" y="1060"/>
                </a:lnTo>
                <a:lnTo>
                  <a:pt x="2737" y="1061"/>
                </a:lnTo>
                <a:lnTo>
                  <a:pt x="2743" y="1063"/>
                </a:lnTo>
                <a:lnTo>
                  <a:pt x="2750" y="1065"/>
                </a:lnTo>
                <a:lnTo>
                  <a:pt x="2748" y="1112"/>
                </a:lnTo>
                <a:lnTo>
                  <a:pt x="2697" y="1141"/>
                </a:lnTo>
                <a:lnTo>
                  <a:pt x="2688" y="1139"/>
                </a:lnTo>
                <a:lnTo>
                  <a:pt x="2666" y="1139"/>
                </a:lnTo>
                <a:lnTo>
                  <a:pt x="2659" y="1140"/>
                </a:lnTo>
                <a:lnTo>
                  <a:pt x="2652" y="1141"/>
                </a:lnTo>
                <a:lnTo>
                  <a:pt x="2646" y="1143"/>
                </a:lnTo>
                <a:lnTo>
                  <a:pt x="2639" y="1147"/>
                </a:lnTo>
                <a:lnTo>
                  <a:pt x="2631" y="1150"/>
                </a:lnTo>
                <a:lnTo>
                  <a:pt x="2624" y="1155"/>
                </a:lnTo>
                <a:lnTo>
                  <a:pt x="2619" y="1160"/>
                </a:lnTo>
                <a:lnTo>
                  <a:pt x="2612" y="1167"/>
                </a:lnTo>
                <a:close/>
                <a:moveTo>
                  <a:pt x="2882" y="1183"/>
                </a:moveTo>
                <a:lnTo>
                  <a:pt x="2882" y="1167"/>
                </a:lnTo>
                <a:lnTo>
                  <a:pt x="2885" y="1128"/>
                </a:lnTo>
                <a:lnTo>
                  <a:pt x="2887" y="1106"/>
                </a:lnTo>
                <a:lnTo>
                  <a:pt x="2892" y="1084"/>
                </a:lnTo>
                <a:lnTo>
                  <a:pt x="2895" y="1075"/>
                </a:lnTo>
                <a:lnTo>
                  <a:pt x="2899" y="1066"/>
                </a:lnTo>
                <a:lnTo>
                  <a:pt x="2902" y="1058"/>
                </a:lnTo>
                <a:lnTo>
                  <a:pt x="2907" y="1051"/>
                </a:lnTo>
                <a:lnTo>
                  <a:pt x="2889" y="1051"/>
                </a:lnTo>
                <a:lnTo>
                  <a:pt x="2847" y="1051"/>
                </a:lnTo>
                <a:lnTo>
                  <a:pt x="2822" y="1053"/>
                </a:lnTo>
                <a:lnTo>
                  <a:pt x="2800" y="1054"/>
                </a:lnTo>
                <a:lnTo>
                  <a:pt x="2781" y="1056"/>
                </a:lnTo>
                <a:lnTo>
                  <a:pt x="2768" y="1058"/>
                </a:lnTo>
                <a:lnTo>
                  <a:pt x="2806" y="1092"/>
                </a:lnTo>
                <a:lnTo>
                  <a:pt x="2871" y="1076"/>
                </a:lnTo>
                <a:lnTo>
                  <a:pt x="2850" y="1139"/>
                </a:lnTo>
                <a:lnTo>
                  <a:pt x="2882" y="1183"/>
                </a:lnTo>
                <a:close/>
                <a:moveTo>
                  <a:pt x="2784" y="1232"/>
                </a:moveTo>
                <a:lnTo>
                  <a:pt x="2821" y="1187"/>
                </a:lnTo>
                <a:lnTo>
                  <a:pt x="2875" y="1189"/>
                </a:lnTo>
                <a:lnTo>
                  <a:pt x="2874" y="1195"/>
                </a:lnTo>
                <a:lnTo>
                  <a:pt x="2871" y="1209"/>
                </a:lnTo>
                <a:lnTo>
                  <a:pt x="2864" y="1229"/>
                </a:lnTo>
                <a:lnTo>
                  <a:pt x="2856" y="1252"/>
                </a:lnTo>
                <a:lnTo>
                  <a:pt x="2850" y="1263"/>
                </a:lnTo>
                <a:lnTo>
                  <a:pt x="2845" y="1274"/>
                </a:lnTo>
                <a:lnTo>
                  <a:pt x="2838" y="1286"/>
                </a:lnTo>
                <a:lnTo>
                  <a:pt x="2830" y="1296"/>
                </a:lnTo>
                <a:lnTo>
                  <a:pt x="2822" y="1304"/>
                </a:lnTo>
                <a:lnTo>
                  <a:pt x="2813" y="1310"/>
                </a:lnTo>
                <a:lnTo>
                  <a:pt x="2808" y="1313"/>
                </a:lnTo>
                <a:lnTo>
                  <a:pt x="2803" y="1314"/>
                </a:lnTo>
                <a:lnTo>
                  <a:pt x="2797" y="1316"/>
                </a:lnTo>
                <a:lnTo>
                  <a:pt x="2793" y="1316"/>
                </a:lnTo>
                <a:lnTo>
                  <a:pt x="2786" y="1316"/>
                </a:lnTo>
                <a:lnTo>
                  <a:pt x="2770" y="1313"/>
                </a:lnTo>
                <a:lnTo>
                  <a:pt x="2764" y="1310"/>
                </a:lnTo>
                <a:lnTo>
                  <a:pt x="2757" y="1307"/>
                </a:lnTo>
                <a:lnTo>
                  <a:pt x="2755" y="1305"/>
                </a:lnTo>
                <a:lnTo>
                  <a:pt x="2752" y="1302"/>
                </a:lnTo>
                <a:lnTo>
                  <a:pt x="2752" y="1299"/>
                </a:lnTo>
                <a:lnTo>
                  <a:pt x="2752" y="1296"/>
                </a:lnTo>
                <a:lnTo>
                  <a:pt x="2754" y="1294"/>
                </a:lnTo>
                <a:lnTo>
                  <a:pt x="2755" y="1291"/>
                </a:lnTo>
                <a:lnTo>
                  <a:pt x="2757" y="1290"/>
                </a:lnTo>
                <a:lnTo>
                  <a:pt x="2759" y="1289"/>
                </a:lnTo>
                <a:lnTo>
                  <a:pt x="2764" y="1289"/>
                </a:lnTo>
                <a:lnTo>
                  <a:pt x="2769" y="1290"/>
                </a:lnTo>
                <a:lnTo>
                  <a:pt x="2775" y="1291"/>
                </a:lnTo>
                <a:lnTo>
                  <a:pt x="2781" y="1291"/>
                </a:lnTo>
                <a:lnTo>
                  <a:pt x="2784" y="1291"/>
                </a:lnTo>
                <a:lnTo>
                  <a:pt x="2786" y="1290"/>
                </a:lnTo>
                <a:lnTo>
                  <a:pt x="2788" y="1288"/>
                </a:lnTo>
                <a:lnTo>
                  <a:pt x="2791" y="1285"/>
                </a:lnTo>
                <a:lnTo>
                  <a:pt x="2793" y="1280"/>
                </a:lnTo>
                <a:lnTo>
                  <a:pt x="2794" y="1274"/>
                </a:lnTo>
                <a:lnTo>
                  <a:pt x="2795" y="1270"/>
                </a:lnTo>
                <a:lnTo>
                  <a:pt x="2796" y="1265"/>
                </a:lnTo>
                <a:lnTo>
                  <a:pt x="2795" y="1257"/>
                </a:lnTo>
                <a:lnTo>
                  <a:pt x="2793" y="1249"/>
                </a:lnTo>
                <a:lnTo>
                  <a:pt x="2787" y="1236"/>
                </a:lnTo>
                <a:lnTo>
                  <a:pt x="2784" y="1232"/>
                </a:lnTo>
                <a:close/>
                <a:moveTo>
                  <a:pt x="2086" y="510"/>
                </a:moveTo>
                <a:lnTo>
                  <a:pt x="2091" y="512"/>
                </a:lnTo>
                <a:lnTo>
                  <a:pt x="2104" y="516"/>
                </a:lnTo>
                <a:lnTo>
                  <a:pt x="2112" y="518"/>
                </a:lnTo>
                <a:lnTo>
                  <a:pt x="2119" y="518"/>
                </a:lnTo>
                <a:lnTo>
                  <a:pt x="2127" y="518"/>
                </a:lnTo>
                <a:lnTo>
                  <a:pt x="2135" y="516"/>
                </a:lnTo>
                <a:lnTo>
                  <a:pt x="2141" y="512"/>
                </a:lnTo>
                <a:lnTo>
                  <a:pt x="2146" y="508"/>
                </a:lnTo>
                <a:lnTo>
                  <a:pt x="2152" y="501"/>
                </a:lnTo>
                <a:lnTo>
                  <a:pt x="2157" y="495"/>
                </a:lnTo>
                <a:lnTo>
                  <a:pt x="2164" y="485"/>
                </a:lnTo>
                <a:lnTo>
                  <a:pt x="2168" y="481"/>
                </a:lnTo>
                <a:lnTo>
                  <a:pt x="2281" y="816"/>
                </a:lnTo>
                <a:lnTo>
                  <a:pt x="2055" y="1205"/>
                </a:lnTo>
                <a:lnTo>
                  <a:pt x="2054" y="1207"/>
                </a:lnTo>
                <a:lnTo>
                  <a:pt x="2052" y="1213"/>
                </a:lnTo>
                <a:lnTo>
                  <a:pt x="2046" y="1221"/>
                </a:lnTo>
                <a:lnTo>
                  <a:pt x="2038" y="1227"/>
                </a:lnTo>
                <a:lnTo>
                  <a:pt x="2033" y="1231"/>
                </a:lnTo>
                <a:lnTo>
                  <a:pt x="2027" y="1233"/>
                </a:lnTo>
                <a:lnTo>
                  <a:pt x="2022" y="1234"/>
                </a:lnTo>
                <a:lnTo>
                  <a:pt x="2014" y="1235"/>
                </a:lnTo>
                <a:lnTo>
                  <a:pt x="2007" y="1234"/>
                </a:lnTo>
                <a:lnTo>
                  <a:pt x="1998" y="1233"/>
                </a:lnTo>
                <a:lnTo>
                  <a:pt x="1989" y="1229"/>
                </a:lnTo>
                <a:lnTo>
                  <a:pt x="1978" y="1223"/>
                </a:lnTo>
                <a:lnTo>
                  <a:pt x="1974" y="1221"/>
                </a:lnTo>
                <a:lnTo>
                  <a:pt x="1967" y="1212"/>
                </a:lnTo>
                <a:lnTo>
                  <a:pt x="1962" y="1206"/>
                </a:lnTo>
                <a:lnTo>
                  <a:pt x="1958" y="1200"/>
                </a:lnTo>
                <a:lnTo>
                  <a:pt x="1954" y="1195"/>
                </a:lnTo>
                <a:lnTo>
                  <a:pt x="1952" y="1189"/>
                </a:lnTo>
                <a:lnTo>
                  <a:pt x="2176" y="789"/>
                </a:lnTo>
                <a:lnTo>
                  <a:pt x="2178" y="789"/>
                </a:lnTo>
                <a:lnTo>
                  <a:pt x="2179" y="786"/>
                </a:lnTo>
                <a:lnTo>
                  <a:pt x="2179" y="781"/>
                </a:lnTo>
                <a:lnTo>
                  <a:pt x="2179" y="775"/>
                </a:lnTo>
                <a:lnTo>
                  <a:pt x="2176" y="763"/>
                </a:lnTo>
                <a:lnTo>
                  <a:pt x="2172" y="748"/>
                </a:lnTo>
                <a:lnTo>
                  <a:pt x="2086" y="510"/>
                </a:lnTo>
                <a:close/>
                <a:moveTo>
                  <a:pt x="1977" y="509"/>
                </a:moveTo>
                <a:lnTo>
                  <a:pt x="2078" y="761"/>
                </a:lnTo>
                <a:lnTo>
                  <a:pt x="1854" y="1138"/>
                </a:lnTo>
                <a:lnTo>
                  <a:pt x="1853" y="1140"/>
                </a:lnTo>
                <a:lnTo>
                  <a:pt x="1852" y="1144"/>
                </a:lnTo>
                <a:lnTo>
                  <a:pt x="1852" y="1149"/>
                </a:lnTo>
                <a:lnTo>
                  <a:pt x="1854" y="1155"/>
                </a:lnTo>
                <a:lnTo>
                  <a:pt x="1857" y="1161"/>
                </a:lnTo>
                <a:lnTo>
                  <a:pt x="1863" y="1169"/>
                </a:lnTo>
                <a:lnTo>
                  <a:pt x="1874" y="1184"/>
                </a:lnTo>
                <a:lnTo>
                  <a:pt x="1879" y="1192"/>
                </a:lnTo>
                <a:lnTo>
                  <a:pt x="1881" y="1194"/>
                </a:lnTo>
                <a:lnTo>
                  <a:pt x="1883" y="1196"/>
                </a:lnTo>
                <a:lnTo>
                  <a:pt x="1887" y="1197"/>
                </a:lnTo>
                <a:lnTo>
                  <a:pt x="1891" y="1198"/>
                </a:lnTo>
                <a:lnTo>
                  <a:pt x="1896" y="1200"/>
                </a:lnTo>
                <a:lnTo>
                  <a:pt x="1901" y="1202"/>
                </a:lnTo>
                <a:lnTo>
                  <a:pt x="1906" y="1203"/>
                </a:lnTo>
                <a:lnTo>
                  <a:pt x="1911" y="1203"/>
                </a:lnTo>
                <a:lnTo>
                  <a:pt x="1917" y="1202"/>
                </a:lnTo>
                <a:lnTo>
                  <a:pt x="1924" y="1198"/>
                </a:lnTo>
                <a:lnTo>
                  <a:pt x="1932" y="1193"/>
                </a:lnTo>
                <a:lnTo>
                  <a:pt x="1940" y="1184"/>
                </a:lnTo>
                <a:lnTo>
                  <a:pt x="1954" y="1160"/>
                </a:lnTo>
                <a:lnTo>
                  <a:pt x="1983" y="1112"/>
                </a:lnTo>
                <a:lnTo>
                  <a:pt x="2021" y="1048"/>
                </a:lnTo>
                <a:lnTo>
                  <a:pt x="2061" y="976"/>
                </a:lnTo>
                <a:lnTo>
                  <a:pt x="2101" y="905"/>
                </a:lnTo>
                <a:lnTo>
                  <a:pt x="2136" y="844"/>
                </a:lnTo>
                <a:lnTo>
                  <a:pt x="2160" y="800"/>
                </a:lnTo>
                <a:lnTo>
                  <a:pt x="2169" y="785"/>
                </a:lnTo>
                <a:lnTo>
                  <a:pt x="2071" y="508"/>
                </a:lnTo>
                <a:lnTo>
                  <a:pt x="2055" y="467"/>
                </a:lnTo>
                <a:lnTo>
                  <a:pt x="2052" y="475"/>
                </a:lnTo>
                <a:lnTo>
                  <a:pt x="2043" y="493"/>
                </a:lnTo>
                <a:lnTo>
                  <a:pt x="2036" y="503"/>
                </a:lnTo>
                <a:lnTo>
                  <a:pt x="2031" y="511"/>
                </a:lnTo>
                <a:lnTo>
                  <a:pt x="2027" y="514"/>
                </a:lnTo>
                <a:lnTo>
                  <a:pt x="2024" y="517"/>
                </a:lnTo>
                <a:lnTo>
                  <a:pt x="2021" y="518"/>
                </a:lnTo>
                <a:lnTo>
                  <a:pt x="2017" y="518"/>
                </a:lnTo>
                <a:lnTo>
                  <a:pt x="2004" y="517"/>
                </a:lnTo>
                <a:lnTo>
                  <a:pt x="1990" y="513"/>
                </a:lnTo>
                <a:lnTo>
                  <a:pt x="1981" y="510"/>
                </a:lnTo>
                <a:lnTo>
                  <a:pt x="1977" y="509"/>
                </a:lnTo>
                <a:close/>
                <a:moveTo>
                  <a:pt x="2641" y="3790"/>
                </a:moveTo>
                <a:lnTo>
                  <a:pt x="2933" y="3490"/>
                </a:lnTo>
                <a:lnTo>
                  <a:pt x="2936" y="3493"/>
                </a:lnTo>
                <a:lnTo>
                  <a:pt x="2946" y="3495"/>
                </a:lnTo>
                <a:lnTo>
                  <a:pt x="2953" y="3496"/>
                </a:lnTo>
                <a:lnTo>
                  <a:pt x="2962" y="3495"/>
                </a:lnTo>
                <a:lnTo>
                  <a:pt x="2971" y="3492"/>
                </a:lnTo>
                <a:lnTo>
                  <a:pt x="2982" y="3486"/>
                </a:lnTo>
                <a:lnTo>
                  <a:pt x="3008" y="3470"/>
                </a:lnTo>
                <a:lnTo>
                  <a:pt x="3057" y="3442"/>
                </a:lnTo>
                <a:lnTo>
                  <a:pt x="3125" y="3405"/>
                </a:lnTo>
                <a:lnTo>
                  <a:pt x="3203" y="3365"/>
                </a:lnTo>
                <a:lnTo>
                  <a:pt x="3245" y="3345"/>
                </a:lnTo>
                <a:lnTo>
                  <a:pt x="3288" y="3326"/>
                </a:lnTo>
                <a:lnTo>
                  <a:pt x="3329" y="3308"/>
                </a:lnTo>
                <a:lnTo>
                  <a:pt x="3370" y="3292"/>
                </a:lnTo>
                <a:lnTo>
                  <a:pt x="3408" y="3279"/>
                </a:lnTo>
                <a:lnTo>
                  <a:pt x="3445" y="3269"/>
                </a:lnTo>
                <a:lnTo>
                  <a:pt x="3461" y="3264"/>
                </a:lnTo>
                <a:lnTo>
                  <a:pt x="3478" y="3262"/>
                </a:lnTo>
                <a:lnTo>
                  <a:pt x="3492" y="3260"/>
                </a:lnTo>
                <a:lnTo>
                  <a:pt x="3506" y="3260"/>
                </a:lnTo>
                <a:lnTo>
                  <a:pt x="3531" y="3260"/>
                </a:lnTo>
                <a:lnTo>
                  <a:pt x="3553" y="3261"/>
                </a:lnTo>
                <a:lnTo>
                  <a:pt x="3573" y="3263"/>
                </a:lnTo>
                <a:lnTo>
                  <a:pt x="3591" y="3265"/>
                </a:lnTo>
                <a:lnTo>
                  <a:pt x="3608" y="3269"/>
                </a:lnTo>
                <a:lnTo>
                  <a:pt x="3622" y="3273"/>
                </a:lnTo>
                <a:lnTo>
                  <a:pt x="3633" y="3277"/>
                </a:lnTo>
                <a:lnTo>
                  <a:pt x="3642" y="3284"/>
                </a:lnTo>
                <a:lnTo>
                  <a:pt x="3646" y="3286"/>
                </a:lnTo>
                <a:lnTo>
                  <a:pt x="3649" y="3290"/>
                </a:lnTo>
                <a:lnTo>
                  <a:pt x="3652" y="3294"/>
                </a:lnTo>
                <a:lnTo>
                  <a:pt x="3653" y="3298"/>
                </a:lnTo>
                <a:lnTo>
                  <a:pt x="3655" y="3301"/>
                </a:lnTo>
                <a:lnTo>
                  <a:pt x="3655" y="3306"/>
                </a:lnTo>
                <a:lnTo>
                  <a:pt x="3656" y="3310"/>
                </a:lnTo>
                <a:lnTo>
                  <a:pt x="3655" y="3314"/>
                </a:lnTo>
                <a:lnTo>
                  <a:pt x="3653" y="3323"/>
                </a:lnTo>
                <a:lnTo>
                  <a:pt x="3647" y="3335"/>
                </a:lnTo>
                <a:lnTo>
                  <a:pt x="3641" y="3345"/>
                </a:lnTo>
                <a:lnTo>
                  <a:pt x="3631" y="3357"/>
                </a:lnTo>
                <a:lnTo>
                  <a:pt x="3618" y="3368"/>
                </a:lnTo>
                <a:lnTo>
                  <a:pt x="3606" y="3379"/>
                </a:lnTo>
                <a:lnTo>
                  <a:pt x="3592" y="3390"/>
                </a:lnTo>
                <a:lnTo>
                  <a:pt x="3579" y="3400"/>
                </a:lnTo>
                <a:lnTo>
                  <a:pt x="3552" y="3416"/>
                </a:lnTo>
                <a:lnTo>
                  <a:pt x="3526" y="3433"/>
                </a:lnTo>
                <a:lnTo>
                  <a:pt x="3515" y="3440"/>
                </a:lnTo>
                <a:lnTo>
                  <a:pt x="3504" y="3448"/>
                </a:lnTo>
                <a:lnTo>
                  <a:pt x="3495" y="3455"/>
                </a:lnTo>
                <a:lnTo>
                  <a:pt x="3487" y="3462"/>
                </a:lnTo>
                <a:lnTo>
                  <a:pt x="3480" y="3469"/>
                </a:lnTo>
                <a:lnTo>
                  <a:pt x="3475" y="3477"/>
                </a:lnTo>
                <a:lnTo>
                  <a:pt x="3474" y="3480"/>
                </a:lnTo>
                <a:lnTo>
                  <a:pt x="3474" y="3485"/>
                </a:lnTo>
                <a:lnTo>
                  <a:pt x="3474" y="3488"/>
                </a:lnTo>
                <a:lnTo>
                  <a:pt x="3474" y="3493"/>
                </a:lnTo>
                <a:lnTo>
                  <a:pt x="3477" y="3499"/>
                </a:lnTo>
                <a:lnTo>
                  <a:pt x="3479" y="3506"/>
                </a:lnTo>
                <a:lnTo>
                  <a:pt x="3482" y="3511"/>
                </a:lnTo>
                <a:lnTo>
                  <a:pt x="3487" y="3515"/>
                </a:lnTo>
                <a:lnTo>
                  <a:pt x="3491" y="3517"/>
                </a:lnTo>
                <a:lnTo>
                  <a:pt x="3497" y="3521"/>
                </a:lnTo>
                <a:lnTo>
                  <a:pt x="3501" y="3522"/>
                </a:lnTo>
                <a:lnTo>
                  <a:pt x="3507" y="3523"/>
                </a:lnTo>
                <a:lnTo>
                  <a:pt x="3531" y="3525"/>
                </a:lnTo>
                <a:lnTo>
                  <a:pt x="3552" y="3527"/>
                </a:lnTo>
                <a:lnTo>
                  <a:pt x="3565" y="3532"/>
                </a:lnTo>
                <a:lnTo>
                  <a:pt x="3587" y="3538"/>
                </a:lnTo>
                <a:lnTo>
                  <a:pt x="3610" y="3547"/>
                </a:lnTo>
                <a:lnTo>
                  <a:pt x="3636" y="3558"/>
                </a:lnTo>
                <a:lnTo>
                  <a:pt x="3649" y="3564"/>
                </a:lnTo>
                <a:lnTo>
                  <a:pt x="3661" y="3572"/>
                </a:lnTo>
                <a:lnTo>
                  <a:pt x="3671" y="3580"/>
                </a:lnTo>
                <a:lnTo>
                  <a:pt x="3680" y="3589"/>
                </a:lnTo>
                <a:lnTo>
                  <a:pt x="3683" y="3595"/>
                </a:lnTo>
                <a:lnTo>
                  <a:pt x="3687" y="3599"/>
                </a:lnTo>
                <a:lnTo>
                  <a:pt x="3689" y="3605"/>
                </a:lnTo>
                <a:lnTo>
                  <a:pt x="3691" y="3610"/>
                </a:lnTo>
                <a:lnTo>
                  <a:pt x="3692" y="3616"/>
                </a:lnTo>
                <a:lnTo>
                  <a:pt x="3694" y="3622"/>
                </a:lnTo>
                <a:lnTo>
                  <a:pt x="3694" y="3628"/>
                </a:lnTo>
                <a:lnTo>
                  <a:pt x="3692" y="3634"/>
                </a:lnTo>
                <a:lnTo>
                  <a:pt x="3692" y="3636"/>
                </a:lnTo>
                <a:lnTo>
                  <a:pt x="3690" y="3643"/>
                </a:lnTo>
                <a:lnTo>
                  <a:pt x="3686" y="3651"/>
                </a:lnTo>
                <a:lnTo>
                  <a:pt x="3679" y="3659"/>
                </a:lnTo>
                <a:lnTo>
                  <a:pt x="3673" y="3663"/>
                </a:lnTo>
                <a:lnTo>
                  <a:pt x="3668" y="3666"/>
                </a:lnTo>
                <a:lnTo>
                  <a:pt x="3661" y="3669"/>
                </a:lnTo>
                <a:lnTo>
                  <a:pt x="3653" y="3671"/>
                </a:lnTo>
                <a:lnTo>
                  <a:pt x="3644" y="3672"/>
                </a:lnTo>
                <a:lnTo>
                  <a:pt x="3633" y="3671"/>
                </a:lnTo>
                <a:lnTo>
                  <a:pt x="3622" y="3669"/>
                </a:lnTo>
                <a:lnTo>
                  <a:pt x="3608" y="3665"/>
                </a:lnTo>
                <a:lnTo>
                  <a:pt x="3580" y="3657"/>
                </a:lnTo>
                <a:lnTo>
                  <a:pt x="3553" y="3651"/>
                </a:lnTo>
                <a:lnTo>
                  <a:pt x="3538" y="3649"/>
                </a:lnTo>
                <a:lnTo>
                  <a:pt x="3525" y="3646"/>
                </a:lnTo>
                <a:lnTo>
                  <a:pt x="3510" y="3646"/>
                </a:lnTo>
                <a:lnTo>
                  <a:pt x="3496" y="3646"/>
                </a:lnTo>
                <a:lnTo>
                  <a:pt x="3480" y="3647"/>
                </a:lnTo>
                <a:lnTo>
                  <a:pt x="3464" y="3651"/>
                </a:lnTo>
                <a:lnTo>
                  <a:pt x="3447" y="3654"/>
                </a:lnTo>
                <a:lnTo>
                  <a:pt x="3430" y="3660"/>
                </a:lnTo>
                <a:lnTo>
                  <a:pt x="3411" y="3668"/>
                </a:lnTo>
                <a:lnTo>
                  <a:pt x="3392" y="3675"/>
                </a:lnTo>
                <a:lnTo>
                  <a:pt x="3371" y="3687"/>
                </a:lnTo>
                <a:lnTo>
                  <a:pt x="3350" y="3699"/>
                </a:lnTo>
                <a:lnTo>
                  <a:pt x="3300" y="3728"/>
                </a:lnTo>
                <a:lnTo>
                  <a:pt x="3244" y="3759"/>
                </a:lnTo>
                <a:lnTo>
                  <a:pt x="3213" y="3776"/>
                </a:lnTo>
                <a:lnTo>
                  <a:pt x="3181" y="3791"/>
                </a:lnTo>
                <a:lnTo>
                  <a:pt x="3147" y="3807"/>
                </a:lnTo>
                <a:lnTo>
                  <a:pt x="3111" y="3820"/>
                </a:lnTo>
                <a:lnTo>
                  <a:pt x="3075" y="3832"/>
                </a:lnTo>
                <a:lnTo>
                  <a:pt x="3037" y="3842"/>
                </a:lnTo>
                <a:lnTo>
                  <a:pt x="3018" y="3846"/>
                </a:lnTo>
                <a:lnTo>
                  <a:pt x="2998" y="3850"/>
                </a:lnTo>
                <a:lnTo>
                  <a:pt x="2977" y="3853"/>
                </a:lnTo>
                <a:lnTo>
                  <a:pt x="2957" y="3855"/>
                </a:lnTo>
                <a:lnTo>
                  <a:pt x="2937" y="3856"/>
                </a:lnTo>
                <a:lnTo>
                  <a:pt x="2917" y="3857"/>
                </a:lnTo>
                <a:lnTo>
                  <a:pt x="2895" y="3857"/>
                </a:lnTo>
                <a:lnTo>
                  <a:pt x="2875" y="3856"/>
                </a:lnTo>
                <a:lnTo>
                  <a:pt x="2854" y="3854"/>
                </a:lnTo>
                <a:lnTo>
                  <a:pt x="2831" y="3850"/>
                </a:lnTo>
                <a:lnTo>
                  <a:pt x="2810" y="3846"/>
                </a:lnTo>
                <a:lnTo>
                  <a:pt x="2788" y="3841"/>
                </a:lnTo>
                <a:lnTo>
                  <a:pt x="2641" y="37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圆角矩形 13">
            <a:extLst>
              <a:ext uri="{FF2B5EF4-FFF2-40B4-BE49-F238E27FC236}">
                <a16:creationId xmlns="" xmlns:a16="http://schemas.microsoft.com/office/drawing/2014/main" id="{FEDAC04E-9A96-CA99-438F-F5E219609ABF}"/>
              </a:ext>
            </a:extLst>
          </p:cNvPr>
          <p:cNvSpPr>
            <a:spLocks/>
          </p:cNvSpPr>
          <p:nvPr/>
        </p:nvSpPr>
        <p:spPr>
          <a:xfrm>
            <a:off x="6489230" y="5269687"/>
            <a:ext cx="3198432" cy="635976"/>
          </a:xfrm>
          <a:prstGeom prst="roundRect">
            <a:avLst>
              <a:gd name="adj" fmla="val 19447"/>
            </a:avLst>
          </a:prstGeom>
          <a:gradFill flip="none" rotWithShape="1">
            <a:gsLst>
              <a:gs pos="0">
                <a:srgbClr val="1E55D1"/>
              </a:gs>
              <a:gs pos="100000">
                <a:srgbClr val="00B0F0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2024</a:t>
            </a: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年</a:t>
            </a:r>
            <a:r>
              <a:rPr lang="en-US" altLang="zh-CN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11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月</a:t>
            </a:r>
            <a:r>
              <a:rPr lang="en-US" altLang="zh-CN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26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日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" name="圆角矩形 14">
            <a:extLst>
              <a:ext uri="{FF2B5EF4-FFF2-40B4-BE49-F238E27FC236}">
                <a16:creationId xmlns="" xmlns:a16="http://schemas.microsoft.com/office/drawing/2014/main" id="{9478B468-DFC5-B4E6-B350-846F5F038C2D}"/>
              </a:ext>
            </a:extLst>
          </p:cNvPr>
          <p:cNvSpPr>
            <a:spLocks/>
          </p:cNvSpPr>
          <p:nvPr/>
        </p:nvSpPr>
        <p:spPr>
          <a:xfrm>
            <a:off x="2504339" y="5269687"/>
            <a:ext cx="3198432" cy="635976"/>
          </a:xfrm>
          <a:prstGeom prst="roundRect">
            <a:avLst>
              <a:gd name="adj" fmla="val 23590"/>
            </a:avLst>
          </a:prstGeom>
          <a:gradFill flip="none" rotWithShape="1">
            <a:gsLst>
              <a:gs pos="0">
                <a:srgbClr val="1E55D1"/>
              </a:gs>
              <a:gs pos="100000">
                <a:srgbClr val="00B0F0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财务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处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="" xmlns:a16="http://schemas.microsoft.com/office/drawing/2014/main" id="{7454BBAB-6B7C-BFED-0C86-435AF5FB9376}"/>
              </a:ext>
            </a:extLst>
          </p:cNvPr>
          <p:cNvSpPr/>
          <p:nvPr/>
        </p:nvSpPr>
        <p:spPr>
          <a:xfrm rot="2700000">
            <a:off x="6032578" y="5524253"/>
            <a:ext cx="126844" cy="126844"/>
          </a:xfrm>
          <a:prstGeom prst="roundRect">
            <a:avLst/>
          </a:prstGeom>
          <a:noFill/>
          <a:ln>
            <a:solidFill>
              <a:srgbClr val="4B9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6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2054" y="451411"/>
            <a:ext cx="8964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/>
              <a:t>关于印发</a:t>
            </a:r>
            <a:r>
              <a:rPr lang="en-US" altLang="zh-CN" sz="1600" b="1" dirty="0"/>
              <a:t>《</a:t>
            </a:r>
            <a:r>
              <a:rPr lang="zh-CN" altLang="en-US" sz="1600" b="1" dirty="0"/>
              <a:t>河南师范大学校内专家劳动</a:t>
            </a:r>
            <a:r>
              <a:rPr lang="zh-CN" altLang="en-US" sz="1600" b="1" dirty="0" smtClean="0"/>
              <a:t>绩效发放</a:t>
            </a:r>
            <a:r>
              <a:rPr lang="zh-CN" altLang="en-US" sz="1600" b="1" dirty="0"/>
              <a:t>管理办法（试行）</a:t>
            </a:r>
            <a:r>
              <a:rPr lang="en-US" altLang="zh-CN" sz="1600" b="1" dirty="0"/>
              <a:t>》</a:t>
            </a:r>
            <a:r>
              <a:rPr lang="zh-CN" altLang="en-US" sz="1600" b="1" dirty="0"/>
              <a:t>的</a:t>
            </a:r>
            <a:r>
              <a:rPr lang="zh-CN" altLang="en-US" sz="1600" b="1" dirty="0" smtClean="0"/>
              <a:t>通知师大</a:t>
            </a:r>
            <a:r>
              <a:rPr lang="zh-CN" altLang="en-US" sz="1600" b="1" dirty="0"/>
              <a:t>人</a:t>
            </a:r>
            <a:r>
              <a:rPr lang="en-US" altLang="zh-CN" sz="1600" b="1" dirty="0"/>
              <a:t>〔2023〕15</a:t>
            </a:r>
            <a:r>
              <a:rPr lang="zh-CN" altLang="en-US" sz="1600" b="1" dirty="0"/>
              <a:t>号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869741" y="2574024"/>
            <a:ext cx="7767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1.</a:t>
            </a:r>
            <a:r>
              <a:rPr lang="zh-CN" altLang="en-US" b="1" dirty="0"/>
              <a:t>讲座报告</a:t>
            </a:r>
            <a:r>
              <a:rPr lang="zh-CN" altLang="en-US" b="1" dirty="0" smtClean="0"/>
              <a:t>类</a:t>
            </a:r>
            <a:endParaRPr lang="en-US" altLang="zh-CN" b="1" dirty="0" smtClean="0"/>
          </a:p>
          <a:p>
            <a:r>
              <a:rPr lang="zh-CN" altLang="en-US" dirty="0"/>
              <a:t>正高人员：不超过</a:t>
            </a:r>
            <a:r>
              <a:rPr lang="en-US" altLang="zh-CN" dirty="0"/>
              <a:t>500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学时</a:t>
            </a:r>
            <a:r>
              <a:rPr lang="en-US" altLang="zh-CN" dirty="0"/>
              <a:t>/</a:t>
            </a:r>
            <a:r>
              <a:rPr lang="zh-CN" altLang="en-US" dirty="0"/>
              <a:t>每人；</a:t>
            </a:r>
          </a:p>
          <a:p>
            <a:r>
              <a:rPr lang="zh-CN" altLang="en-US" dirty="0"/>
              <a:t>副高人员：不超过</a:t>
            </a:r>
            <a:r>
              <a:rPr lang="en-US" altLang="zh-CN" dirty="0"/>
              <a:t>400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学时</a:t>
            </a:r>
            <a:r>
              <a:rPr lang="en-US" altLang="zh-CN" dirty="0"/>
              <a:t>/</a:t>
            </a:r>
            <a:r>
              <a:rPr lang="zh-CN" altLang="en-US" dirty="0"/>
              <a:t>每人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zh-CN" dirty="0"/>
              <a:t>其他专业人员：不超过</a:t>
            </a:r>
            <a:r>
              <a:rPr lang="en-US" altLang="zh-CN" dirty="0"/>
              <a:t>300</a:t>
            </a:r>
            <a:r>
              <a:rPr lang="zh-CN" altLang="zh-CN" dirty="0"/>
              <a:t>元</a:t>
            </a:r>
            <a:r>
              <a:rPr lang="en-US" altLang="zh-CN" dirty="0"/>
              <a:t>/</a:t>
            </a:r>
            <a:r>
              <a:rPr lang="zh-CN" altLang="zh-CN" dirty="0"/>
              <a:t>学时</a:t>
            </a:r>
            <a:r>
              <a:rPr lang="en-US" altLang="zh-CN" dirty="0"/>
              <a:t>/</a:t>
            </a:r>
            <a:r>
              <a:rPr lang="zh-CN" altLang="zh-CN" dirty="0"/>
              <a:t>每人；</a:t>
            </a:r>
          </a:p>
          <a:p>
            <a:endParaRPr lang="zh-CN" altLang="en-US" dirty="0"/>
          </a:p>
          <a:p>
            <a:endParaRPr lang="zh-CN" altLang="zh-CN" dirty="0"/>
          </a:p>
        </p:txBody>
      </p:sp>
      <p:sp>
        <p:nvSpPr>
          <p:cNvPr id="6" name="矩形 5"/>
          <p:cNvSpPr/>
          <p:nvPr/>
        </p:nvSpPr>
        <p:spPr>
          <a:xfrm>
            <a:off x="811794" y="18086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/>
              <a:t>第四条 劳动绩效不等同于“加班费”。凡属单位或部门职责范围内的工作，部门单位工作人员，不得发放劳动绩效。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159841" y="1657113"/>
            <a:ext cx="44919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将《</a:t>
            </a:r>
            <a:r>
              <a:rPr lang="en-US" altLang="zh-CN" dirty="0"/>
              <a:t>XX</a:t>
            </a:r>
            <a:r>
              <a:rPr lang="zh-CN" altLang="zh-CN" dirty="0"/>
              <a:t>单位校内专家劳动绩效申报明细表》一式两份，</a:t>
            </a:r>
            <a:r>
              <a:rPr lang="zh-CN" altLang="zh-CN" dirty="0">
                <a:solidFill>
                  <a:srgbClr val="FF0000"/>
                </a:solidFill>
              </a:rPr>
              <a:t>报人力资源部初审</a:t>
            </a:r>
            <a:r>
              <a:rPr lang="zh-CN" altLang="zh-CN" dirty="0"/>
              <a:t>，审核通过后交财务处报销。</a:t>
            </a:r>
            <a:r>
              <a:rPr lang="zh-CN" altLang="zh-CN" dirty="0">
                <a:solidFill>
                  <a:srgbClr val="FF0000"/>
                </a:solidFill>
              </a:rPr>
              <a:t>人力资源部结合年终绩效核算，将各部门（单位）的专家劳动绩效总体发放情况纳入绩效总量管理。</a:t>
            </a:r>
          </a:p>
        </p:txBody>
      </p:sp>
      <p:sp>
        <p:nvSpPr>
          <p:cNvPr id="8" name="islide-1">
            <a:extLst>
              <a:ext uri="{FF2B5EF4-FFF2-40B4-BE49-F238E27FC236}">
                <a16:creationId xmlns="" xmlns:a16="http://schemas.microsoft.com/office/drawing/2014/main" id="{1CD8F367-02F6-F4D2-D147-DCD687E73B5D}"/>
              </a:ext>
            </a:extLst>
          </p:cNvPr>
          <p:cNvSpPr/>
          <p:nvPr/>
        </p:nvSpPr>
        <p:spPr>
          <a:xfrm rot="259061">
            <a:off x="4212383" y="2114985"/>
            <a:ext cx="2934584" cy="452662"/>
          </a:xfrm>
          <a:custGeom>
            <a:avLst/>
            <a:gdLst>
              <a:gd name="connsiteX0" fmla="*/ 1868 w 12191721"/>
              <a:gd name="connsiteY0" fmla="*/ 4624487 h 4625582"/>
              <a:gd name="connsiteX1" fmla="*/ 7331891 w 12191721"/>
              <a:gd name="connsiteY1" fmla="*/ 3653511 h 4625582"/>
              <a:gd name="connsiteX2" fmla="*/ 11991782 w 12191721"/>
              <a:gd name="connsiteY2" fmla="*/ 587836 h 4625582"/>
              <a:gd name="connsiteX3" fmla="*/ 12165754 w 12191721"/>
              <a:gd name="connsiteY3" fmla="*/ 693611 h 4625582"/>
              <a:gd name="connsiteX4" fmla="*/ 12193590 w 12191721"/>
              <a:gd name="connsiteY4" fmla="*/ -1096 h 4625582"/>
              <a:gd name="connsiteX5" fmla="*/ 6246302 w 12191721"/>
              <a:gd name="connsiteY5" fmla="*/ 3421501 h 4625582"/>
              <a:gd name="connsiteX6" fmla="*/ 1868 w 12191721"/>
              <a:gd name="connsiteY6" fmla="*/ 3987538 h 462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721" h="4625582">
                <a:moveTo>
                  <a:pt x="1868" y="4624487"/>
                </a:moveTo>
                <a:cubicBezTo>
                  <a:pt x="1868" y="4624487"/>
                  <a:pt x="3992243" y="4497905"/>
                  <a:pt x="7331891" y="3653511"/>
                </a:cubicBezTo>
                <a:cubicBezTo>
                  <a:pt x="10757411" y="2787336"/>
                  <a:pt x="11991782" y="587836"/>
                  <a:pt x="11991782" y="587836"/>
                </a:cubicBezTo>
                <a:lnTo>
                  <a:pt x="12165754" y="693611"/>
                </a:lnTo>
                <a:lnTo>
                  <a:pt x="12193590" y="-1096"/>
                </a:lnTo>
                <a:cubicBezTo>
                  <a:pt x="12193590" y="-1096"/>
                  <a:pt x="10655394" y="2843007"/>
                  <a:pt x="6246302" y="3421501"/>
                </a:cubicBezTo>
                <a:cubicBezTo>
                  <a:pt x="2036164" y="3973899"/>
                  <a:pt x="1868" y="3987538"/>
                  <a:pt x="1868" y="3987538"/>
                </a:cubicBezTo>
                <a:close/>
              </a:path>
            </a:pathLst>
          </a:custGeom>
          <a:gradFill flip="none" rotWithShape="1">
            <a:gsLst>
              <a:gs pos="28000">
                <a:srgbClr val="3688CD"/>
              </a:gs>
              <a:gs pos="0">
                <a:srgbClr val="2D77B5"/>
              </a:gs>
              <a:gs pos="59000">
                <a:srgbClr val="50BADC"/>
              </a:gs>
              <a:gs pos="100000">
                <a:srgbClr val="50BADC"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A8E15AB5-63A7-9E7E-B54F-408F45DF288A}"/>
              </a:ext>
            </a:extLst>
          </p:cNvPr>
          <p:cNvGrpSpPr/>
          <p:nvPr/>
        </p:nvGrpSpPr>
        <p:grpSpPr>
          <a:xfrm flipH="1">
            <a:off x="811794" y="856027"/>
            <a:ext cx="4120538" cy="801086"/>
            <a:chOff x="1628843" y="856027"/>
            <a:chExt cx="4120538" cy="801086"/>
          </a:xfrm>
        </p:grpSpPr>
        <p:sp useBgFill="1">
          <p:nvSpPr>
            <p:cNvPr id="10" name="任意多边形: 形状 1">
              <a:extLst>
                <a:ext uri="{FF2B5EF4-FFF2-40B4-BE49-F238E27FC236}">
                  <a16:creationId xmlns="" xmlns:a16="http://schemas.microsoft.com/office/drawing/2014/main" id="{F0A9D9DA-E9D7-C8C6-09D4-775BDD53303C}"/>
                </a:ext>
              </a:extLst>
            </p:cNvPr>
            <p:cNvSpPr>
              <a:spLocks/>
            </p:cNvSpPr>
            <p:nvPr/>
          </p:nvSpPr>
          <p:spPr>
            <a:xfrm flipH="1">
              <a:off x="1628843" y="993924"/>
              <a:ext cx="4120538" cy="630066"/>
            </a:xfrm>
            <a:custGeom>
              <a:avLst/>
              <a:gdLst>
                <a:gd name="connsiteX0" fmla="*/ 2100603 w 5490451"/>
                <a:gd name="connsiteY0" fmla="*/ 0 h 3515985"/>
                <a:gd name="connsiteX1" fmla="*/ 2344979 w 5490451"/>
                <a:gd name="connsiteY1" fmla="*/ 0 h 3515985"/>
                <a:gd name="connsiteX2" fmla="*/ 2370479 w 5490451"/>
                <a:gd name="connsiteY2" fmla="*/ 0 h 3515985"/>
                <a:gd name="connsiteX3" fmla="*/ 2614854 w 5490451"/>
                <a:gd name="connsiteY3" fmla="*/ 0 h 3515985"/>
                <a:gd name="connsiteX4" fmla="*/ 2875597 w 5490451"/>
                <a:gd name="connsiteY4" fmla="*/ 0 h 3515985"/>
                <a:gd name="connsiteX5" fmla="*/ 3119973 w 5490451"/>
                <a:gd name="connsiteY5" fmla="*/ 0 h 3515985"/>
                <a:gd name="connsiteX6" fmla="*/ 3145473 w 5490451"/>
                <a:gd name="connsiteY6" fmla="*/ 0 h 3515985"/>
                <a:gd name="connsiteX7" fmla="*/ 3389848 w 5490451"/>
                <a:gd name="connsiteY7" fmla="*/ 0 h 3515985"/>
                <a:gd name="connsiteX8" fmla="*/ 4562527 w 5490451"/>
                <a:gd name="connsiteY8" fmla="*/ 0 h 3515985"/>
                <a:gd name="connsiteX9" fmla="*/ 5337521 w 5490451"/>
                <a:gd name="connsiteY9" fmla="*/ 0 h 3515985"/>
                <a:gd name="connsiteX10" fmla="*/ 5490451 w 5490451"/>
                <a:gd name="connsiteY10" fmla="*/ 116787 h 3515985"/>
                <a:gd name="connsiteX11" fmla="*/ 5490451 w 5490451"/>
                <a:gd name="connsiteY11" fmla="*/ 664445 h 3515985"/>
                <a:gd name="connsiteX12" fmla="*/ 5490451 w 5490451"/>
                <a:gd name="connsiteY12" fmla="*/ 2851540 h 3515985"/>
                <a:gd name="connsiteX13" fmla="*/ 5490451 w 5490451"/>
                <a:gd name="connsiteY13" fmla="*/ 3399198 h 3515985"/>
                <a:gd name="connsiteX14" fmla="*/ 5337521 w 5490451"/>
                <a:gd name="connsiteY14" fmla="*/ 3515985 h 3515985"/>
                <a:gd name="connsiteX15" fmla="*/ 4562527 w 5490451"/>
                <a:gd name="connsiteY15" fmla="*/ 3515985 h 3515985"/>
                <a:gd name="connsiteX16" fmla="*/ 3389848 w 5490451"/>
                <a:gd name="connsiteY16" fmla="*/ 3515985 h 3515985"/>
                <a:gd name="connsiteX17" fmla="*/ 3145473 w 5490451"/>
                <a:gd name="connsiteY17" fmla="*/ 3515985 h 3515985"/>
                <a:gd name="connsiteX18" fmla="*/ 3119973 w 5490451"/>
                <a:gd name="connsiteY18" fmla="*/ 3515985 h 3515985"/>
                <a:gd name="connsiteX19" fmla="*/ 2614854 w 5490451"/>
                <a:gd name="connsiteY19" fmla="*/ 3515985 h 3515985"/>
                <a:gd name="connsiteX20" fmla="*/ 2370479 w 5490451"/>
                <a:gd name="connsiteY20" fmla="*/ 3515985 h 3515985"/>
                <a:gd name="connsiteX21" fmla="*/ 2344979 w 5490451"/>
                <a:gd name="connsiteY21" fmla="*/ 3515985 h 3515985"/>
                <a:gd name="connsiteX22" fmla="*/ 927924 w 5490451"/>
                <a:gd name="connsiteY22" fmla="*/ 3515985 h 3515985"/>
                <a:gd name="connsiteX23" fmla="*/ 152930 w 5490451"/>
                <a:gd name="connsiteY23" fmla="*/ 3515985 h 3515985"/>
                <a:gd name="connsiteX24" fmla="*/ 0 w 5490451"/>
                <a:gd name="connsiteY24" fmla="*/ 3399198 h 3515985"/>
                <a:gd name="connsiteX25" fmla="*/ 0 w 5490451"/>
                <a:gd name="connsiteY25" fmla="*/ 664445 h 3515985"/>
                <a:gd name="connsiteX26" fmla="*/ 152930 w 5490451"/>
                <a:gd name="connsiteY26" fmla="*/ 547658 h 3515985"/>
                <a:gd name="connsiteX27" fmla="*/ 927924 w 5490451"/>
                <a:gd name="connsiteY27" fmla="*/ 547658 h 3515985"/>
                <a:gd name="connsiteX28" fmla="*/ 1472523 w 5490451"/>
                <a:gd name="connsiteY28" fmla="*/ 547658 h 3515985"/>
                <a:gd name="connsiteX29" fmla="*/ 1602281 w 5490451"/>
                <a:gd name="connsiteY29" fmla="*/ 492804 h 3515985"/>
                <a:gd name="connsiteX30" fmla="*/ 1953322 w 5490451"/>
                <a:gd name="connsiteY30" fmla="*/ 65471 h 3515985"/>
                <a:gd name="connsiteX31" fmla="*/ 2063132 w 5490451"/>
                <a:gd name="connsiteY31" fmla="*/ 3635 h 351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490451" h="3515985">
                  <a:moveTo>
                    <a:pt x="2100603" y="0"/>
                  </a:moveTo>
                  <a:lnTo>
                    <a:pt x="2344979" y="0"/>
                  </a:lnTo>
                  <a:lnTo>
                    <a:pt x="2370479" y="0"/>
                  </a:lnTo>
                  <a:lnTo>
                    <a:pt x="2614854" y="0"/>
                  </a:lnTo>
                  <a:lnTo>
                    <a:pt x="2875597" y="0"/>
                  </a:lnTo>
                  <a:lnTo>
                    <a:pt x="3119973" y="0"/>
                  </a:lnTo>
                  <a:lnTo>
                    <a:pt x="3145473" y="0"/>
                  </a:lnTo>
                  <a:lnTo>
                    <a:pt x="3389848" y="0"/>
                  </a:lnTo>
                  <a:lnTo>
                    <a:pt x="4562527" y="0"/>
                  </a:lnTo>
                  <a:lnTo>
                    <a:pt x="5337521" y="0"/>
                  </a:lnTo>
                  <a:cubicBezTo>
                    <a:pt x="5422096" y="0"/>
                    <a:pt x="5490451" y="52201"/>
                    <a:pt x="5490451" y="116787"/>
                  </a:cubicBezTo>
                  <a:lnTo>
                    <a:pt x="5490451" y="664445"/>
                  </a:lnTo>
                  <a:lnTo>
                    <a:pt x="5490451" y="2851540"/>
                  </a:lnTo>
                  <a:lnTo>
                    <a:pt x="5490451" y="3399198"/>
                  </a:lnTo>
                  <a:cubicBezTo>
                    <a:pt x="5490451" y="3463784"/>
                    <a:pt x="5422096" y="3515985"/>
                    <a:pt x="5337521" y="3515985"/>
                  </a:cubicBezTo>
                  <a:lnTo>
                    <a:pt x="4562527" y="3515985"/>
                  </a:lnTo>
                  <a:lnTo>
                    <a:pt x="3389848" y="3515985"/>
                  </a:lnTo>
                  <a:lnTo>
                    <a:pt x="3145473" y="3515985"/>
                  </a:lnTo>
                  <a:lnTo>
                    <a:pt x="3119973" y="3515985"/>
                  </a:lnTo>
                  <a:lnTo>
                    <a:pt x="2614854" y="3515985"/>
                  </a:lnTo>
                  <a:lnTo>
                    <a:pt x="2370479" y="3515985"/>
                  </a:lnTo>
                  <a:lnTo>
                    <a:pt x="2344979" y="3515985"/>
                  </a:lnTo>
                  <a:lnTo>
                    <a:pt x="927924" y="3515985"/>
                  </a:lnTo>
                  <a:lnTo>
                    <a:pt x="152930" y="3515985"/>
                  </a:lnTo>
                  <a:cubicBezTo>
                    <a:pt x="68356" y="3515985"/>
                    <a:pt x="0" y="3463784"/>
                    <a:pt x="0" y="3399198"/>
                  </a:cubicBezTo>
                  <a:lnTo>
                    <a:pt x="0" y="664445"/>
                  </a:lnTo>
                  <a:cubicBezTo>
                    <a:pt x="0" y="599859"/>
                    <a:pt x="68356" y="547658"/>
                    <a:pt x="152930" y="547658"/>
                  </a:cubicBezTo>
                  <a:lnTo>
                    <a:pt x="927924" y="547658"/>
                  </a:lnTo>
                  <a:lnTo>
                    <a:pt x="1472523" y="547658"/>
                  </a:lnTo>
                  <a:cubicBezTo>
                    <a:pt x="1524657" y="547658"/>
                    <a:pt x="1574476" y="527309"/>
                    <a:pt x="1602281" y="492804"/>
                  </a:cubicBezTo>
                  <a:lnTo>
                    <a:pt x="1953322" y="65471"/>
                  </a:lnTo>
                  <a:cubicBezTo>
                    <a:pt x="1978521" y="34283"/>
                    <a:pt x="2018057" y="12552"/>
                    <a:pt x="2063132" y="3635"/>
                  </a:cubicBezTo>
                  <a:close/>
                </a:path>
              </a:pathLst>
            </a:custGeom>
            <a:solidFill>
              <a:schemeClr val="bg1">
                <a:alpha val="73000"/>
              </a:schemeClr>
            </a:solidFill>
            <a:ln>
              <a:solidFill>
                <a:schemeClr val="bg1"/>
              </a:solidFill>
            </a:ln>
            <a:effectLst>
              <a:outerShdw blurRad="368300" dist="304800" dir="5400000" algn="t" rotWithShape="0">
                <a:srgbClr val="115BD8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buClr>
                  <a:srgbClr val="124DD0"/>
                </a:buClr>
              </a:pPr>
              <a:endParaRPr lang="zh-CN" altLang="en-US" b="1">
                <a:ln w="44450">
                  <a:noFill/>
                </a:ln>
                <a:gradFill>
                  <a:gsLst>
                    <a:gs pos="2655">
                      <a:srgbClr val="04AFF0"/>
                    </a:gs>
                    <a:gs pos="100000">
                      <a:srgbClr val="124DD0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1" name="任意多边形: 形状 2">
              <a:extLst>
                <a:ext uri="{FF2B5EF4-FFF2-40B4-BE49-F238E27FC236}">
                  <a16:creationId xmlns="" xmlns:a16="http://schemas.microsoft.com/office/drawing/2014/main" id="{91625754-9BBC-0C0E-DE4E-EF87D455E95D}"/>
                </a:ext>
              </a:extLst>
            </p:cNvPr>
            <p:cNvSpPr/>
            <p:nvPr/>
          </p:nvSpPr>
          <p:spPr>
            <a:xfrm flipH="1">
              <a:off x="2949857" y="856027"/>
              <a:ext cx="2741577" cy="801086"/>
            </a:xfrm>
            <a:custGeom>
              <a:avLst/>
              <a:gdLst>
                <a:gd name="connsiteX0" fmla="*/ 2367561 w 2543205"/>
                <a:gd name="connsiteY0" fmla="*/ 0 h 776081"/>
                <a:gd name="connsiteX1" fmla="*/ 178164 w 2543205"/>
                <a:gd name="connsiteY1" fmla="*/ 0 h 776081"/>
                <a:gd name="connsiteX2" fmla="*/ 0 w 2543205"/>
                <a:gd name="connsiteY2" fmla="*/ 178164 h 776081"/>
                <a:gd name="connsiteX3" fmla="*/ 0 w 2543205"/>
                <a:gd name="connsiteY3" fmla="*/ 776081 h 776081"/>
                <a:gd name="connsiteX4" fmla="*/ 11024 w 2543205"/>
                <a:gd name="connsiteY4" fmla="*/ 734294 h 776081"/>
                <a:gd name="connsiteX5" fmla="*/ 140490 w 2543205"/>
                <a:gd name="connsiteY5" fmla="*/ 668800 h 776081"/>
                <a:gd name="connsiteX6" fmla="*/ 1214749 w 2543205"/>
                <a:gd name="connsiteY6" fmla="*/ 668800 h 776081"/>
                <a:gd name="connsiteX7" fmla="*/ 1352760 w 2543205"/>
                <a:gd name="connsiteY7" fmla="*/ 668800 h 776081"/>
                <a:gd name="connsiteX8" fmla="*/ 1471965 w 2543205"/>
                <a:gd name="connsiteY8" fmla="*/ 618407 h 776081"/>
                <a:gd name="connsiteX9" fmla="*/ 1794456 w 2543205"/>
                <a:gd name="connsiteY9" fmla="*/ 225829 h 776081"/>
                <a:gd name="connsiteX10" fmla="*/ 1895335 w 2543205"/>
                <a:gd name="connsiteY10" fmla="*/ 169022 h 776081"/>
                <a:gd name="connsiteX11" fmla="*/ 1929759 w 2543205"/>
                <a:gd name="connsiteY11" fmla="*/ 165683 h 776081"/>
                <a:gd name="connsiteX12" fmla="*/ 2154260 w 2543205"/>
                <a:gd name="connsiteY12" fmla="*/ 165683 h 776081"/>
                <a:gd name="connsiteX13" fmla="*/ 2177686 w 2543205"/>
                <a:gd name="connsiteY13" fmla="*/ 165683 h 776081"/>
                <a:gd name="connsiteX14" fmla="*/ 2402186 w 2543205"/>
                <a:gd name="connsiteY14" fmla="*/ 165683 h 776081"/>
                <a:gd name="connsiteX15" fmla="*/ 2543205 w 2543205"/>
                <a:gd name="connsiteY15" fmla="*/ 165683 h 776081"/>
                <a:gd name="connsiteX16" fmla="*/ 2531724 w 2543205"/>
                <a:gd name="connsiteY16" fmla="*/ 108815 h 776081"/>
                <a:gd name="connsiteX17" fmla="*/ 2367561 w 2543205"/>
                <a:gd name="connsiteY17" fmla="*/ 0 h 7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43205" h="776081">
                  <a:moveTo>
                    <a:pt x="2367561" y="0"/>
                  </a:moveTo>
                  <a:lnTo>
                    <a:pt x="178164" y="0"/>
                  </a:lnTo>
                  <a:cubicBezTo>
                    <a:pt x="79767" y="0"/>
                    <a:pt x="0" y="79767"/>
                    <a:pt x="0" y="178164"/>
                  </a:cubicBezTo>
                  <a:lnTo>
                    <a:pt x="0" y="776081"/>
                  </a:lnTo>
                  <a:lnTo>
                    <a:pt x="11024" y="734294"/>
                  </a:lnTo>
                  <a:cubicBezTo>
                    <a:pt x="32328" y="695775"/>
                    <a:pt x="82219" y="668800"/>
                    <a:pt x="140490" y="668800"/>
                  </a:cubicBezTo>
                  <a:lnTo>
                    <a:pt x="1214749" y="668800"/>
                  </a:lnTo>
                  <a:lnTo>
                    <a:pt x="1352760" y="668800"/>
                  </a:lnTo>
                  <a:cubicBezTo>
                    <a:pt x="1400654" y="668800"/>
                    <a:pt x="1446422" y="650106"/>
                    <a:pt x="1471965" y="618407"/>
                  </a:cubicBezTo>
                  <a:lnTo>
                    <a:pt x="1794456" y="225829"/>
                  </a:lnTo>
                  <a:cubicBezTo>
                    <a:pt x="1817606" y="197178"/>
                    <a:pt x="1853926" y="177214"/>
                    <a:pt x="1895335" y="169022"/>
                  </a:cubicBezTo>
                  <a:lnTo>
                    <a:pt x="1929759" y="165683"/>
                  </a:lnTo>
                  <a:lnTo>
                    <a:pt x="2154260" y="165683"/>
                  </a:lnTo>
                  <a:lnTo>
                    <a:pt x="2177686" y="165683"/>
                  </a:lnTo>
                  <a:lnTo>
                    <a:pt x="2402186" y="165683"/>
                  </a:lnTo>
                  <a:lnTo>
                    <a:pt x="2543205" y="165683"/>
                  </a:lnTo>
                  <a:lnTo>
                    <a:pt x="2531724" y="108815"/>
                  </a:lnTo>
                  <a:cubicBezTo>
                    <a:pt x="2504677" y="44869"/>
                    <a:pt x="2441359" y="0"/>
                    <a:pt x="2367561" y="0"/>
                  </a:cubicBezTo>
                  <a:close/>
                </a:path>
              </a:pathLst>
            </a:custGeom>
            <a:gradFill>
              <a:gsLst>
                <a:gs pos="0">
                  <a:srgbClr val="006DF0"/>
                </a:gs>
                <a:gs pos="100000">
                  <a:srgbClr val="1E53C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 b="1" kern="100">
                <a:solidFill>
                  <a:schemeClr val="bg1"/>
                </a:solidFill>
                <a:effectLst>
                  <a:outerShdw blurRad="127000" dist="190500" dir="5400000" algn="t" rotWithShape="0">
                    <a:srgbClr val="1D4E93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2" name="文本框 3">
              <a:extLst>
                <a:ext uri="{FF2B5EF4-FFF2-40B4-BE49-F238E27FC236}">
                  <a16:creationId xmlns="" xmlns:a16="http://schemas.microsoft.com/office/drawing/2014/main" id="{C1EB3209-D8EA-9005-07D3-15D4FBCC24CF}"/>
                </a:ext>
              </a:extLst>
            </p:cNvPr>
            <p:cNvSpPr txBox="1"/>
            <p:nvPr/>
          </p:nvSpPr>
          <p:spPr>
            <a:xfrm flipH="1">
              <a:off x="2635407" y="1124291"/>
              <a:ext cx="123110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zh-CN"/>
              </a:defPPr>
              <a:lvl1pPr lvl="0" algn="ctr">
                <a:defRPr sz="2400" b="1" kern="100">
                  <a:solidFill>
                    <a:schemeClr val="bg1"/>
                  </a:solidFill>
                  <a:effectLst>
                    <a:outerShdw blurRad="127000" dist="190500" dir="5400000" algn="t" rotWithShape="0">
                      <a:srgbClr val="00206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dirty="0" smtClean="0">
                  <a:solidFill>
                    <a:srgbClr val="FF0000"/>
                  </a:solidFill>
                  <a:sym typeface="微软雅黑" panose="020B0503020204020204" pitchFamily="34" charset="-122"/>
                </a:rPr>
                <a:t>适用范围</a:t>
              </a:r>
              <a:endParaRPr lang="zh-CN" altLang="en-US" dirty="0">
                <a:solidFill>
                  <a:srgbClr val="FF0000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69741" y="3925843"/>
            <a:ext cx="8087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2.</a:t>
            </a:r>
            <a:r>
              <a:rPr lang="zh-CN" altLang="en-US" b="1" dirty="0"/>
              <a:t>评审评价</a:t>
            </a:r>
            <a:r>
              <a:rPr lang="zh-CN" altLang="en-US" b="1" dirty="0" smtClean="0"/>
              <a:t>类</a:t>
            </a:r>
            <a:endParaRPr lang="en-US" altLang="zh-CN" b="1" dirty="0" smtClean="0"/>
          </a:p>
          <a:p>
            <a:pPr lvl="0"/>
            <a:r>
              <a:rPr lang="zh-CN" altLang="en-US" dirty="0">
                <a:solidFill>
                  <a:prstClr val="black"/>
                </a:solidFill>
              </a:rPr>
              <a:t>正高人员：不超过</a:t>
            </a:r>
            <a:r>
              <a:rPr lang="en-US" altLang="zh-CN" dirty="0">
                <a:solidFill>
                  <a:prstClr val="black"/>
                </a:solidFill>
              </a:rPr>
              <a:t>800</a:t>
            </a:r>
            <a:r>
              <a:rPr lang="zh-CN" altLang="en-US" dirty="0">
                <a:solidFill>
                  <a:prstClr val="black"/>
                </a:solidFill>
              </a:rPr>
              <a:t>元</a:t>
            </a:r>
            <a:r>
              <a:rPr lang="en-US" altLang="zh-CN" dirty="0">
                <a:solidFill>
                  <a:prstClr val="black"/>
                </a:solidFill>
              </a:rPr>
              <a:t>/</a:t>
            </a:r>
            <a:r>
              <a:rPr lang="zh-CN" altLang="en-US" dirty="0">
                <a:solidFill>
                  <a:prstClr val="black"/>
                </a:solidFill>
              </a:rPr>
              <a:t>半天</a:t>
            </a:r>
            <a:r>
              <a:rPr lang="en-US" altLang="zh-CN" dirty="0">
                <a:solidFill>
                  <a:prstClr val="black"/>
                </a:solidFill>
              </a:rPr>
              <a:t>/</a:t>
            </a:r>
            <a:r>
              <a:rPr lang="zh-CN" altLang="en-US" dirty="0">
                <a:solidFill>
                  <a:prstClr val="black"/>
                </a:solidFill>
              </a:rPr>
              <a:t>每人；</a:t>
            </a:r>
          </a:p>
          <a:p>
            <a:pPr lvl="0"/>
            <a:r>
              <a:rPr lang="zh-CN" altLang="en-US" dirty="0">
                <a:solidFill>
                  <a:prstClr val="black"/>
                </a:solidFill>
              </a:rPr>
              <a:t>副高人员：不超过</a:t>
            </a:r>
            <a:r>
              <a:rPr lang="en-US" altLang="zh-CN" dirty="0">
                <a:solidFill>
                  <a:prstClr val="black"/>
                </a:solidFill>
              </a:rPr>
              <a:t>600</a:t>
            </a:r>
            <a:r>
              <a:rPr lang="zh-CN" altLang="en-US" dirty="0">
                <a:solidFill>
                  <a:prstClr val="black"/>
                </a:solidFill>
              </a:rPr>
              <a:t>元</a:t>
            </a:r>
            <a:r>
              <a:rPr lang="en-US" altLang="zh-CN" dirty="0">
                <a:solidFill>
                  <a:prstClr val="black"/>
                </a:solidFill>
              </a:rPr>
              <a:t>/</a:t>
            </a:r>
            <a:r>
              <a:rPr lang="zh-CN" altLang="en-US" dirty="0">
                <a:solidFill>
                  <a:prstClr val="black"/>
                </a:solidFill>
              </a:rPr>
              <a:t>半天</a:t>
            </a:r>
            <a:r>
              <a:rPr lang="en-US" altLang="zh-CN" dirty="0">
                <a:solidFill>
                  <a:prstClr val="black"/>
                </a:solidFill>
              </a:rPr>
              <a:t>/</a:t>
            </a:r>
            <a:r>
              <a:rPr lang="zh-CN" altLang="en-US" dirty="0">
                <a:solidFill>
                  <a:prstClr val="black"/>
                </a:solidFill>
              </a:rPr>
              <a:t>每人；</a:t>
            </a:r>
          </a:p>
          <a:p>
            <a:pPr lvl="0"/>
            <a:r>
              <a:rPr lang="zh-CN" altLang="en-US" dirty="0">
                <a:solidFill>
                  <a:prstClr val="black"/>
                </a:solidFill>
              </a:rPr>
              <a:t>其他专业人员：不超过</a:t>
            </a:r>
            <a:r>
              <a:rPr lang="en-US" altLang="zh-CN" dirty="0">
                <a:solidFill>
                  <a:prstClr val="black"/>
                </a:solidFill>
              </a:rPr>
              <a:t>400</a:t>
            </a:r>
            <a:r>
              <a:rPr lang="zh-CN" altLang="en-US" dirty="0">
                <a:solidFill>
                  <a:prstClr val="black"/>
                </a:solidFill>
              </a:rPr>
              <a:t>元</a:t>
            </a:r>
            <a:r>
              <a:rPr lang="en-US" altLang="zh-CN" dirty="0">
                <a:solidFill>
                  <a:prstClr val="black"/>
                </a:solidFill>
              </a:rPr>
              <a:t>/</a:t>
            </a:r>
            <a:r>
              <a:rPr lang="zh-CN" altLang="en-US" dirty="0">
                <a:solidFill>
                  <a:prstClr val="black"/>
                </a:solidFill>
              </a:rPr>
              <a:t>半天</a:t>
            </a:r>
            <a:r>
              <a:rPr lang="en-US" altLang="zh-CN" dirty="0">
                <a:solidFill>
                  <a:prstClr val="black"/>
                </a:solidFill>
              </a:rPr>
              <a:t>/</a:t>
            </a:r>
            <a:r>
              <a:rPr lang="zh-CN" altLang="en-US" dirty="0">
                <a:solidFill>
                  <a:prstClr val="black"/>
                </a:solidFill>
              </a:rPr>
              <a:t>每人；</a:t>
            </a:r>
          </a:p>
        </p:txBody>
      </p:sp>
      <p:sp>
        <p:nvSpPr>
          <p:cNvPr id="16" name="islide-1">
            <a:extLst>
              <a:ext uri="{FF2B5EF4-FFF2-40B4-BE49-F238E27FC236}">
                <a16:creationId xmlns="" xmlns:a16="http://schemas.microsoft.com/office/drawing/2014/main" id="{1CD8F367-02F6-F4D2-D147-DCD687E73B5D}"/>
              </a:ext>
            </a:extLst>
          </p:cNvPr>
          <p:cNvSpPr/>
          <p:nvPr/>
        </p:nvSpPr>
        <p:spPr>
          <a:xfrm rot="259061">
            <a:off x="4766596" y="3884178"/>
            <a:ext cx="2934584" cy="452662"/>
          </a:xfrm>
          <a:custGeom>
            <a:avLst/>
            <a:gdLst>
              <a:gd name="connsiteX0" fmla="*/ 1868 w 12191721"/>
              <a:gd name="connsiteY0" fmla="*/ 4624487 h 4625582"/>
              <a:gd name="connsiteX1" fmla="*/ 7331891 w 12191721"/>
              <a:gd name="connsiteY1" fmla="*/ 3653511 h 4625582"/>
              <a:gd name="connsiteX2" fmla="*/ 11991782 w 12191721"/>
              <a:gd name="connsiteY2" fmla="*/ 587836 h 4625582"/>
              <a:gd name="connsiteX3" fmla="*/ 12165754 w 12191721"/>
              <a:gd name="connsiteY3" fmla="*/ 693611 h 4625582"/>
              <a:gd name="connsiteX4" fmla="*/ 12193590 w 12191721"/>
              <a:gd name="connsiteY4" fmla="*/ -1096 h 4625582"/>
              <a:gd name="connsiteX5" fmla="*/ 6246302 w 12191721"/>
              <a:gd name="connsiteY5" fmla="*/ 3421501 h 4625582"/>
              <a:gd name="connsiteX6" fmla="*/ 1868 w 12191721"/>
              <a:gd name="connsiteY6" fmla="*/ 3987538 h 462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721" h="4625582">
                <a:moveTo>
                  <a:pt x="1868" y="4624487"/>
                </a:moveTo>
                <a:cubicBezTo>
                  <a:pt x="1868" y="4624487"/>
                  <a:pt x="3992243" y="4497905"/>
                  <a:pt x="7331891" y="3653511"/>
                </a:cubicBezTo>
                <a:cubicBezTo>
                  <a:pt x="10757411" y="2787336"/>
                  <a:pt x="11991782" y="587836"/>
                  <a:pt x="11991782" y="587836"/>
                </a:cubicBezTo>
                <a:lnTo>
                  <a:pt x="12165754" y="693611"/>
                </a:lnTo>
                <a:lnTo>
                  <a:pt x="12193590" y="-1096"/>
                </a:lnTo>
                <a:cubicBezTo>
                  <a:pt x="12193590" y="-1096"/>
                  <a:pt x="10655394" y="2843007"/>
                  <a:pt x="6246302" y="3421501"/>
                </a:cubicBezTo>
                <a:cubicBezTo>
                  <a:pt x="2036164" y="3973899"/>
                  <a:pt x="1868" y="3987538"/>
                  <a:pt x="1868" y="3987538"/>
                </a:cubicBezTo>
                <a:close/>
              </a:path>
            </a:pathLst>
          </a:custGeom>
          <a:gradFill flip="none" rotWithShape="1">
            <a:gsLst>
              <a:gs pos="28000">
                <a:srgbClr val="3688CD"/>
              </a:gs>
              <a:gs pos="0">
                <a:srgbClr val="2D77B5"/>
              </a:gs>
              <a:gs pos="59000">
                <a:srgbClr val="50BADC"/>
              </a:gs>
              <a:gs pos="100000">
                <a:srgbClr val="50BADC"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831544" y="3602677"/>
            <a:ext cx="2954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请附相关工作量说明：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时间、地点、工作事项内容、工作时长、专家人员、工作结果等等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2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2054" y="451411"/>
            <a:ext cx="8964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/>
              <a:t>关于印发</a:t>
            </a:r>
            <a:r>
              <a:rPr lang="en-US" altLang="zh-CN" sz="1600" b="1" dirty="0"/>
              <a:t>《</a:t>
            </a:r>
            <a:r>
              <a:rPr lang="zh-CN" altLang="en-US" sz="1600" b="1" dirty="0" smtClean="0"/>
              <a:t>河南师范大学科研仪器设备采购管理办法（</a:t>
            </a:r>
            <a:r>
              <a:rPr lang="zh-CN" altLang="en-US" sz="1600" b="1" dirty="0"/>
              <a:t>试行）</a:t>
            </a:r>
            <a:r>
              <a:rPr lang="en-US" altLang="zh-CN" sz="1600" b="1" dirty="0"/>
              <a:t>》</a:t>
            </a:r>
            <a:r>
              <a:rPr lang="zh-CN" altLang="en-US" sz="1600" b="1" dirty="0"/>
              <a:t>的</a:t>
            </a:r>
            <a:r>
              <a:rPr lang="zh-CN" altLang="en-US" sz="1600" b="1" dirty="0" smtClean="0"/>
              <a:t>通知  师大国资</a:t>
            </a:r>
            <a:r>
              <a:rPr lang="en-US" altLang="zh-CN" sz="1600" b="1" dirty="0" smtClean="0"/>
              <a:t>〔2024〕1</a:t>
            </a:r>
            <a:r>
              <a:rPr lang="zh-CN" altLang="en-US" sz="1600" b="1" dirty="0" smtClean="0"/>
              <a:t>号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811794" y="2176946"/>
            <a:ext cx="7767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/>
          </a:p>
          <a:p>
            <a:endParaRPr lang="zh-CN" altLang="zh-CN" dirty="0"/>
          </a:p>
        </p:txBody>
      </p:sp>
      <p:sp>
        <p:nvSpPr>
          <p:cNvPr id="6" name="矩形 5"/>
          <p:cNvSpPr/>
          <p:nvPr/>
        </p:nvSpPr>
        <p:spPr>
          <a:xfrm>
            <a:off x="811793" y="1808656"/>
            <a:ext cx="10773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科研仪器设备</a:t>
            </a:r>
            <a:r>
              <a:rPr lang="en-US" altLang="zh-CN" b="1" dirty="0"/>
              <a:t>,</a:t>
            </a:r>
            <a:r>
              <a:rPr lang="zh-CN" altLang="en-US" b="1" dirty="0"/>
              <a:t>是指使用财政性资金</a:t>
            </a:r>
            <a:r>
              <a:rPr lang="zh-CN" altLang="en-US" b="1" dirty="0" smtClean="0"/>
              <a:t>采购的</a:t>
            </a:r>
            <a:r>
              <a:rPr lang="zh-CN" altLang="en-US" b="1" dirty="0"/>
              <a:t>，用于学校科研和教学活动的仪器设备</a:t>
            </a:r>
            <a:r>
              <a:rPr lang="en-US" altLang="zh-CN" b="1" dirty="0"/>
              <a:t>(</a:t>
            </a:r>
            <a:r>
              <a:rPr lang="zh-CN" altLang="en-US" b="1" dirty="0"/>
              <a:t>含政府集中采购目录内</a:t>
            </a:r>
          </a:p>
          <a:p>
            <a:r>
              <a:rPr lang="zh-CN" altLang="en-US" b="1" dirty="0"/>
              <a:t>的产品</a:t>
            </a:r>
            <a:r>
              <a:rPr lang="en-US" altLang="zh-CN" b="1" dirty="0"/>
              <a:t>)</a:t>
            </a:r>
            <a:r>
              <a:rPr lang="zh-CN" altLang="en-US" b="1" dirty="0"/>
              <a:t>以及满足其使用功能所需的实验室环境条件建设、配套</a:t>
            </a:r>
            <a:r>
              <a:rPr lang="zh-CN" altLang="en-US" b="1" dirty="0" smtClean="0"/>
              <a:t>服务</a:t>
            </a:r>
            <a:r>
              <a:rPr lang="zh-CN" altLang="en-US" b="1" dirty="0"/>
              <a:t>及配套货物。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18049" y="4374517"/>
            <a:ext cx="5184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第十二条 科研仪器设备采购项目，使用</a:t>
            </a:r>
            <a:r>
              <a:rPr lang="zh-CN" altLang="en-US" dirty="0">
                <a:solidFill>
                  <a:srgbClr val="FF0000"/>
                </a:solidFill>
              </a:rPr>
              <a:t>“双一流”学科</a:t>
            </a:r>
            <a:r>
              <a:rPr lang="zh-CN" altLang="en-US" dirty="0" smtClean="0">
                <a:solidFill>
                  <a:srgbClr val="FF0000"/>
                </a:solidFill>
              </a:rPr>
              <a:t>创建</a:t>
            </a:r>
            <a:r>
              <a:rPr lang="zh-CN" altLang="en-US" dirty="0">
                <a:solidFill>
                  <a:srgbClr val="FF0000"/>
                </a:solidFill>
              </a:rPr>
              <a:t>经费</a:t>
            </a:r>
            <a:r>
              <a:rPr lang="zh-CN" altLang="en-US" dirty="0"/>
              <a:t>或学校高层次人才（限领军人才、卓越人才、杰出人才</a:t>
            </a:r>
            <a:r>
              <a:rPr lang="zh-CN" altLang="en-US" dirty="0" smtClean="0"/>
              <a:t>）负责</a:t>
            </a:r>
            <a:r>
              <a:rPr lang="zh-CN" altLang="en-US" dirty="0"/>
              <a:t>的科研经费，预算 </a:t>
            </a:r>
            <a:r>
              <a:rPr lang="en-US" altLang="zh-CN" dirty="0"/>
              <a:t>100 </a:t>
            </a:r>
            <a:r>
              <a:rPr lang="zh-CN" altLang="en-US" dirty="0"/>
              <a:t>万元以下的，由项目负责单位或</a:t>
            </a:r>
            <a:r>
              <a:rPr lang="zh-CN" altLang="en-US" dirty="0" smtClean="0"/>
              <a:t>项目负责人</a:t>
            </a:r>
            <a:r>
              <a:rPr lang="zh-CN" altLang="en-US" dirty="0"/>
              <a:t>自主研究决定，自行组织采购；预算 </a:t>
            </a:r>
            <a:r>
              <a:rPr lang="en-US" altLang="zh-CN" dirty="0"/>
              <a:t>100 </a:t>
            </a:r>
            <a:r>
              <a:rPr lang="zh-CN" altLang="en-US" dirty="0"/>
              <a:t>万元以上的，</a:t>
            </a:r>
            <a:r>
              <a:rPr lang="zh-CN" altLang="en-US" dirty="0" smtClean="0"/>
              <a:t>需报请</a:t>
            </a:r>
            <a:r>
              <a:rPr lang="zh-CN" altLang="en-US" dirty="0"/>
              <a:t>校长办公会审批，由国资处优先组织采购。</a:t>
            </a:r>
            <a:endParaRPr lang="zh-CN" altLang="zh-CN" dirty="0"/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A8E15AB5-63A7-9E7E-B54F-408F45DF288A}"/>
              </a:ext>
            </a:extLst>
          </p:cNvPr>
          <p:cNvGrpSpPr/>
          <p:nvPr/>
        </p:nvGrpSpPr>
        <p:grpSpPr>
          <a:xfrm flipH="1">
            <a:off x="811794" y="856027"/>
            <a:ext cx="4120538" cy="801086"/>
            <a:chOff x="1628843" y="856027"/>
            <a:chExt cx="4120538" cy="801086"/>
          </a:xfrm>
        </p:grpSpPr>
        <p:sp useBgFill="1">
          <p:nvSpPr>
            <p:cNvPr id="10" name="任意多边形: 形状 1">
              <a:extLst>
                <a:ext uri="{FF2B5EF4-FFF2-40B4-BE49-F238E27FC236}">
                  <a16:creationId xmlns="" xmlns:a16="http://schemas.microsoft.com/office/drawing/2014/main" id="{F0A9D9DA-E9D7-C8C6-09D4-775BDD53303C}"/>
                </a:ext>
              </a:extLst>
            </p:cNvPr>
            <p:cNvSpPr>
              <a:spLocks/>
            </p:cNvSpPr>
            <p:nvPr/>
          </p:nvSpPr>
          <p:spPr>
            <a:xfrm flipH="1">
              <a:off x="1628843" y="993924"/>
              <a:ext cx="4120538" cy="630066"/>
            </a:xfrm>
            <a:custGeom>
              <a:avLst/>
              <a:gdLst>
                <a:gd name="connsiteX0" fmla="*/ 2100603 w 5490451"/>
                <a:gd name="connsiteY0" fmla="*/ 0 h 3515985"/>
                <a:gd name="connsiteX1" fmla="*/ 2344979 w 5490451"/>
                <a:gd name="connsiteY1" fmla="*/ 0 h 3515985"/>
                <a:gd name="connsiteX2" fmla="*/ 2370479 w 5490451"/>
                <a:gd name="connsiteY2" fmla="*/ 0 h 3515985"/>
                <a:gd name="connsiteX3" fmla="*/ 2614854 w 5490451"/>
                <a:gd name="connsiteY3" fmla="*/ 0 h 3515985"/>
                <a:gd name="connsiteX4" fmla="*/ 2875597 w 5490451"/>
                <a:gd name="connsiteY4" fmla="*/ 0 h 3515985"/>
                <a:gd name="connsiteX5" fmla="*/ 3119973 w 5490451"/>
                <a:gd name="connsiteY5" fmla="*/ 0 h 3515985"/>
                <a:gd name="connsiteX6" fmla="*/ 3145473 w 5490451"/>
                <a:gd name="connsiteY6" fmla="*/ 0 h 3515985"/>
                <a:gd name="connsiteX7" fmla="*/ 3389848 w 5490451"/>
                <a:gd name="connsiteY7" fmla="*/ 0 h 3515985"/>
                <a:gd name="connsiteX8" fmla="*/ 4562527 w 5490451"/>
                <a:gd name="connsiteY8" fmla="*/ 0 h 3515985"/>
                <a:gd name="connsiteX9" fmla="*/ 5337521 w 5490451"/>
                <a:gd name="connsiteY9" fmla="*/ 0 h 3515985"/>
                <a:gd name="connsiteX10" fmla="*/ 5490451 w 5490451"/>
                <a:gd name="connsiteY10" fmla="*/ 116787 h 3515985"/>
                <a:gd name="connsiteX11" fmla="*/ 5490451 w 5490451"/>
                <a:gd name="connsiteY11" fmla="*/ 664445 h 3515985"/>
                <a:gd name="connsiteX12" fmla="*/ 5490451 w 5490451"/>
                <a:gd name="connsiteY12" fmla="*/ 2851540 h 3515985"/>
                <a:gd name="connsiteX13" fmla="*/ 5490451 w 5490451"/>
                <a:gd name="connsiteY13" fmla="*/ 3399198 h 3515985"/>
                <a:gd name="connsiteX14" fmla="*/ 5337521 w 5490451"/>
                <a:gd name="connsiteY14" fmla="*/ 3515985 h 3515985"/>
                <a:gd name="connsiteX15" fmla="*/ 4562527 w 5490451"/>
                <a:gd name="connsiteY15" fmla="*/ 3515985 h 3515985"/>
                <a:gd name="connsiteX16" fmla="*/ 3389848 w 5490451"/>
                <a:gd name="connsiteY16" fmla="*/ 3515985 h 3515985"/>
                <a:gd name="connsiteX17" fmla="*/ 3145473 w 5490451"/>
                <a:gd name="connsiteY17" fmla="*/ 3515985 h 3515985"/>
                <a:gd name="connsiteX18" fmla="*/ 3119973 w 5490451"/>
                <a:gd name="connsiteY18" fmla="*/ 3515985 h 3515985"/>
                <a:gd name="connsiteX19" fmla="*/ 2614854 w 5490451"/>
                <a:gd name="connsiteY19" fmla="*/ 3515985 h 3515985"/>
                <a:gd name="connsiteX20" fmla="*/ 2370479 w 5490451"/>
                <a:gd name="connsiteY20" fmla="*/ 3515985 h 3515985"/>
                <a:gd name="connsiteX21" fmla="*/ 2344979 w 5490451"/>
                <a:gd name="connsiteY21" fmla="*/ 3515985 h 3515985"/>
                <a:gd name="connsiteX22" fmla="*/ 927924 w 5490451"/>
                <a:gd name="connsiteY22" fmla="*/ 3515985 h 3515985"/>
                <a:gd name="connsiteX23" fmla="*/ 152930 w 5490451"/>
                <a:gd name="connsiteY23" fmla="*/ 3515985 h 3515985"/>
                <a:gd name="connsiteX24" fmla="*/ 0 w 5490451"/>
                <a:gd name="connsiteY24" fmla="*/ 3399198 h 3515985"/>
                <a:gd name="connsiteX25" fmla="*/ 0 w 5490451"/>
                <a:gd name="connsiteY25" fmla="*/ 664445 h 3515985"/>
                <a:gd name="connsiteX26" fmla="*/ 152930 w 5490451"/>
                <a:gd name="connsiteY26" fmla="*/ 547658 h 3515985"/>
                <a:gd name="connsiteX27" fmla="*/ 927924 w 5490451"/>
                <a:gd name="connsiteY27" fmla="*/ 547658 h 3515985"/>
                <a:gd name="connsiteX28" fmla="*/ 1472523 w 5490451"/>
                <a:gd name="connsiteY28" fmla="*/ 547658 h 3515985"/>
                <a:gd name="connsiteX29" fmla="*/ 1602281 w 5490451"/>
                <a:gd name="connsiteY29" fmla="*/ 492804 h 3515985"/>
                <a:gd name="connsiteX30" fmla="*/ 1953322 w 5490451"/>
                <a:gd name="connsiteY30" fmla="*/ 65471 h 3515985"/>
                <a:gd name="connsiteX31" fmla="*/ 2063132 w 5490451"/>
                <a:gd name="connsiteY31" fmla="*/ 3635 h 351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490451" h="3515985">
                  <a:moveTo>
                    <a:pt x="2100603" y="0"/>
                  </a:moveTo>
                  <a:lnTo>
                    <a:pt x="2344979" y="0"/>
                  </a:lnTo>
                  <a:lnTo>
                    <a:pt x="2370479" y="0"/>
                  </a:lnTo>
                  <a:lnTo>
                    <a:pt x="2614854" y="0"/>
                  </a:lnTo>
                  <a:lnTo>
                    <a:pt x="2875597" y="0"/>
                  </a:lnTo>
                  <a:lnTo>
                    <a:pt x="3119973" y="0"/>
                  </a:lnTo>
                  <a:lnTo>
                    <a:pt x="3145473" y="0"/>
                  </a:lnTo>
                  <a:lnTo>
                    <a:pt x="3389848" y="0"/>
                  </a:lnTo>
                  <a:lnTo>
                    <a:pt x="4562527" y="0"/>
                  </a:lnTo>
                  <a:lnTo>
                    <a:pt x="5337521" y="0"/>
                  </a:lnTo>
                  <a:cubicBezTo>
                    <a:pt x="5422096" y="0"/>
                    <a:pt x="5490451" y="52201"/>
                    <a:pt x="5490451" y="116787"/>
                  </a:cubicBezTo>
                  <a:lnTo>
                    <a:pt x="5490451" y="664445"/>
                  </a:lnTo>
                  <a:lnTo>
                    <a:pt x="5490451" y="2851540"/>
                  </a:lnTo>
                  <a:lnTo>
                    <a:pt x="5490451" y="3399198"/>
                  </a:lnTo>
                  <a:cubicBezTo>
                    <a:pt x="5490451" y="3463784"/>
                    <a:pt x="5422096" y="3515985"/>
                    <a:pt x="5337521" y="3515985"/>
                  </a:cubicBezTo>
                  <a:lnTo>
                    <a:pt x="4562527" y="3515985"/>
                  </a:lnTo>
                  <a:lnTo>
                    <a:pt x="3389848" y="3515985"/>
                  </a:lnTo>
                  <a:lnTo>
                    <a:pt x="3145473" y="3515985"/>
                  </a:lnTo>
                  <a:lnTo>
                    <a:pt x="3119973" y="3515985"/>
                  </a:lnTo>
                  <a:lnTo>
                    <a:pt x="2614854" y="3515985"/>
                  </a:lnTo>
                  <a:lnTo>
                    <a:pt x="2370479" y="3515985"/>
                  </a:lnTo>
                  <a:lnTo>
                    <a:pt x="2344979" y="3515985"/>
                  </a:lnTo>
                  <a:lnTo>
                    <a:pt x="927924" y="3515985"/>
                  </a:lnTo>
                  <a:lnTo>
                    <a:pt x="152930" y="3515985"/>
                  </a:lnTo>
                  <a:cubicBezTo>
                    <a:pt x="68356" y="3515985"/>
                    <a:pt x="0" y="3463784"/>
                    <a:pt x="0" y="3399198"/>
                  </a:cubicBezTo>
                  <a:lnTo>
                    <a:pt x="0" y="664445"/>
                  </a:lnTo>
                  <a:cubicBezTo>
                    <a:pt x="0" y="599859"/>
                    <a:pt x="68356" y="547658"/>
                    <a:pt x="152930" y="547658"/>
                  </a:cubicBezTo>
                  <a:lnTo>
                    <a:pt x="927924" y="547658"/>
                  </a:lnTo>
                  <a:lnTo>
                    <a:pt x="1472523" y="547658"/>
                  </a:lnTo>
                  <a:cubicBezTo>
                    <a:pt x="1524657" y="547658"/>
                    <a:pt x="1574476" y="527309"/>
                    <a:pt x="1602281" y="492804"/>
                  </a:cubicBezTo>
                  <a:lnTo>
                    <a:pt x="1953322" y="65471"/>
                  </a:lnTo>
                  <a:cubicBezTo>
                    <a:pt x="1978521" y="34283"/>
                    <a:pt x="2018057" y="12552"/>
                    <a:pt x="2063132" y="3635"/>
                  </a:cubicBezTo>
                  <a:close/>
                </a:path>
              </a:pathLst>
            </a:custGeom>
            <a:solidFill>
              <a:schemeClr val="bg1">
                <a:alpha val="73000"/>
              </a:schemeClr>
            </a:solidFill>
            <a:ln>
              <a:solidFill>
                <a:schemeClr val="bg1"/>
              </a:solidFill>
            </a:ln>
            <a:effectLst>
              <a:outerShdw blurRad="368300" dist="304800" dir="5400000" algn="t" rotWithShape="0">
                <a:srgbClr val="115BD8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buClr>
                  <a:srgbClr val="124DD0"/>
                </a:buClr>
              </a:pPr>
              <a:endParaRPr lang="zh-CN" altLang="en-US" b="1">
                <a:ln w="44450">
                  <a:noFill/>
                </a:ln>
                <a:gradFill>
                  <a:gsLst>
                    <a:gs pos="2655">
                      <a:srgbClr val="04AFF0"/>
                    </a:gs>
                    <a:gs pos="100000">
                      <a:srgbClr val="124DD0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1" name="任意多边形: 形状 2">
              <a:extLst>
                <a:ext uri="{FF2B5EF4-FFF2-40B4-BE49-F238E27FC236}">
                  <a16:creationId xmlns="" xmlns:a16="http://schemas.microsoft.com/office/drawing/2014/main" id="{91625754-9BBC-0C0E-DE4E-EF87D455E95D}"/>
                </a:ext>
              </a:extLst>
            </p:cNvPr>
            <p:cNvSpPr/>
            <p:nvPr/>
          </p:nvSpPr>
          <p:spPr>
            <a:xfrm flipH="1">
              <a:off x="2949857" y="856027"/>
              <a:ext cx="2741577" cy="801086"/>
            </a:xfrm>
            <a:custGeom>
              <a:avLst/>
              <a:gdLst>
                <a:gd name="connsiteX0" fmla="*/ 2367561 w 2543205"/>
                <a:gd name="connsiteY0" fmla="*/ 0 h 776081"/>
                <a:gd name="connsiteX1" fmla="*/ 178164 w 2543205"/>
                <a:gd name="connsiteY1" fmla="*/ 0 h 776081"/>
                <a:gd name="connsiteX2" fmla="*/ 0 w 2543205"/>
                <a:gd name="connsiteY2" fmla="*/ 178164 h 776081"/>
                <a:gd name="connsiteX3" fmla="*/ 0 w 2543205"/>
                <a:gd name="connsiteY3" fmla="*/ 776081 h 776081"/>
                <a:gd name="connsiteX4" fmla="*/ 11024 w 2543205"/>
                <a:gd name="connsiteY4" fmla="*/ 734294 h 776081"/>
                <a:gd name="connsiteX5" fmla="*/ 140490 w 2543205"/>
                <a:gd name="connsiteY5" fmla="*/ 668800 h 776081"/>
                <a:gd name="connsiteX6" fmla="*/ 1214749 w 2543205"/>
                <a:gd name="connsiteY6" fmla="*/ 668800 h 776081"/>
                <a:gd name="connsiteX7" fmla="*/ 1352760 w 2543205"/>
                <a:gd name="connsiteY7" fmla="*/ 668800 h 776081"/>
                <a:gd name="connsiteX8" fmla="*/ 1471965 w 2543205"/>
                <a:gd name="connsiteY8" fmla="*/ 618407 h 776081"/>
                <a:gd name="connsiteX9" fmla="*/ 1794456 w 2543205"/>
                <a:gd name="connsiteY9" fmla="*/ 225829 h 776081"/>
                <a:gd name="connsiteX10" fmla="*/ 1895335 w 2543205"/>
                <a:gd name="connsiteY10" fmla="*/ 169022 h 776081"/>
                <a:gd name="connsiteX11" fmla="*/ 1929759 w 2543205"/>
                <a:gd name="connsiteY11" fmla="*/ 165683 h 776081"/>
                <a:gd name="connsiteX12" fmla="*/ 2154260 w 2543205"/>
                <a:gd name="connsiteY12" fmla="*/ 165683 h 776081"/>
                <a:gd name="connsiteX13" fmla="*/ 2177686 w 2543205"/>
                <a:gd name="connsiteY13" fmla="*/ 165683 h 776081"/>
                <a:gd name="connsiteX14" fmla="*/ 2402186 w 2543205"/>
                <a:gd name="connsiteY14" fmla="*/ 165683 h 776081"/>
                <a:gd name="connsiteX15" fmla="*/ 2543205 w 2543205"/>
                <a:gd name="connsiteY15" fmla="*/ 165683 h 776081"/>
                <a:gd name="connsiteX16" fmla="*/ 2531724 w 2543205"/>
                <a:gd name="connsiteY16" fmla="*/ 108815 h 776081"/>
                <a:gd name="connsiteX17" fmla="*/ 2367561 w 2543205"/>
                <a:gd name="connsiteY17" fmla="*/ 0 h 7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43205" h="776081">
                  <a:moveTo>
                    <a:pt x="2367561" y="0"/>
                  </a:moveTo>
                  <a:lnTo>
                    <a:pt x="178164" y="0"/>
                  </a:lnTo>
                  <a:cubicBezTo>
                    <a:pt x="79767" y="0"/>
                    <a:pt x="0" y="79767"/>
                    <a:pt x="0" y="178164"/>
                  </a:cubicBezTo>
                  <a:lnTo>
                    <a:pt x="0" y="776081"/>
                  </a:lnTo>
                  <a:lnTo>
                    <a:pt x="11024" y="734294"/>
                  </a:lnTo>
                  <a:cubicBezTo>
                    <a:pt x="32328" y="695775"/>
                    <a:pt x="82219" y="668800"/>
                    <a:pt x="140490" y="668800"/>
                  </a:cubicBezTo>
                  <a:lnTo>
                    <a:pt x="1214749" y="668800"/>
                  </a:lnTo>
                  <a:lnTo>
                    <a:pt x="1352760" y="668800"/>
                  </a:lnTo>
                  <a:cubicBezTo>
                    <a:pt x="1400654" y="668800"/>
                    <a:pt x="1446422" y="650106"/>
                    <a:pt x="1471965" y="618407"/>
                  </a:cubicBezTo>
                  <a:lnTo>
                    <a:pt x="1794456" y="225829"/>
                  </a:lnTo>
                  <a:cubicBezTo>
                    <a:pt x="1817606" y="197178"/>
                    <a:pt x="1853926" y="177214"/>
                    <a:pt x="1895335" y="169022"/>
                  </a:cubicBezTo>
                  <a:lnTo>
                    <a:pt x="1929759" y="165683"/>
                  </a:lnTo>
                  <a:lnTo>
                    <a:pt x="2154260" y="165683"/>
                  </a:lnTo>
                  <a:lnTo>
                    <a:pt x="2177686" y="165683"/>
                  </a:lnTo>
                  <a:lnTo>
                    <a:pt x="2402186" y="165683"/>
                  </a:lnTo>
                  <a:lnTo>
                    <a:pt x="2543205" y="165683"/>
                  </a:lnTo>
                  <a:lnTo>
                    <a:pt x="2531724" y="108815"/>
                  </a:lnTo>
                  <a:cubicBezTo>
                    <a:pt x="2504677" y="44869"/>
                    <a:pt x="2441359" y="0"/>
                    <a:pt x="2367561" y="0"/>
                  </a:cubicBezTo>
                  <a:close/>
                </a:path>
              </a:pathLst>
            </a:custGeom>
            <a:gradFill>
              <a:gsLst>
                <a:gs pos="0">
                  <a:srgbClr val="006DF0"/>
                </a:gs>
                <a:gs pos="100000">
                  <a:srgbClr val="1E53C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 b="1" kern="100">
                <a:solidFill>
                  <a:schemeClr val="bg1"/>
                </a:solidFill>
                <a:effectLst>
                  <a:outerShdw blurRad="127000" dist="190500" dir="5400000" algn="t" rotWithShape="0">
                    <a:srgbClr val="1D4E93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2" name="文本框 3">
              <a:extLst>
                <a:ext uri="{FF2B5EF4-FFF2-40B4-BE49-F238E27FC236}">
                  <a16:creationId xmlns="" xmlns:a16="http://schemas.microsoft.com/office/drawing/2014/main" id="{C1EB3209-D8EA-9005-07D3-15D4FBCC24CF}"/>
                </a:ext>
              </a:extLst>
            </p:cNvPr>
            <p:cNvSpPr txBox="1"/>
            <p:nvPr/>
          </p:nvSpPr>
          <p:spPr>
            <a:xfrm flipH="1">
              <a:off x="2635407" y="1124291"/>
              <a:ext cx="123110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zh-CN"/>
              </a:defPPr>
              <a:lvl1pPr lvl="0" algn="ctr">
                <a:defRPr sz="2400" b="1" kern="100">
                  <a:solidFill>
                    <a:schemeClr val="bg1"/>
                  </a:solidFill>
                  <a:effectLst>
                    <a:outerShdw blurRad="127000" dist="190500" dir="5400000" algn="t" rotWithShape="0">
                      <a:srgbClr val="00206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dirty="0" smtClean="0">
                  <a:solidFill>
                    <a:srgbClr val="FF0000"/>
                  </a:solidFill>
                  <a:sym typeface="微软雅黑" panose="020B0503020204020204" pitchFamily="34" charset="-122"/>
                </a:rPr>
                <a:t>适用范围</a:t>
              </a:r>
              <a:endParaRPr lang="zh-CN" altLang="en-US" dirty="0">
                <a:solidFill>
                  <a:srgbClr val="FF0000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11794" y="2620191"/>
            <a:ext cx="8087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第七</a:t>
            </a:r>
            <a:r>
              <a:rPr lang="zh-CN" altLang="en-US" b="1" dirty="0" smtClean="0"/>
              <a:t>条（</a:t>
            </a:r>
            <a:r>
              <a:rPr lang="zh-CN" altLang="en-US" b="1" dirty="0"/>
              <a:t>一</a:t>
            </a:r>
            <a:r>
              <a:rPr lang="zh-CN" altLang="en-US" b="1" dirty="0" smtClean="0"/>
              <a:t>）预算 </a:t>
            </a:r>
            <a:r>
              <a:rPr lang="en-US" altLang="zh-CN" b="1" dirty="0"/>
              <a:t>10 </a:t>
            </a:r>
            <a:r>
              <a:rPr lang="zh-CN" altLang="en-US" b="1" dirty="0"/>
              <a:t>万元以上、</a:t>
            </a:r>
            <a:r>
              <a:rPr lang="en-US" altLang="zh-CN" b="1" dirty="0"/>
              <a:t>50 </a:t>
            </a:r>
            <a:r>
              <a:rPr lang="zh-CN" altLang="en-US" b="1" dirty="0"/>
              <a:t>万元</a:t>
            </a:r>
            <a:r>
              <a:rPr lang="zh-CN" altLang="en-US" b="1" dirty="0" smtClean="0"/>
              <a:t>以下的</a:t>
            </a:r>
            <a:r>
              <a:rPr lang="zh-CN" altLang="en-US" b="1" dirty="0"/>
              <a:t>，需填写</a:t>
            </a:r>
            <a:r>
              <a:rPr lang="en-US" altLang="zh-CN" b="1" dirty="0"/>
              <a:t>《</a:t>
            </a:r>
            <a:r>
              <a:rPr lang="zh-CN" altLang="en-US" b="1" dirty="0"/>
              <a:t>科研仪器设备采购项目立项表</a:t>
            </a:r>
            <a:r>
              <a:rPr lang="en-US" altLang="zh-CN" b="1" dirty="0"/>
              <a:t>》</a:t>
            </a:r>
            <a:r>
              <a:rPr lang="zh-CN" altLang="en-US" b="1" dirty="0"/>
              <a:t>，按照</a:t>
            </a:r>
            <a:r>
              <a:rPr lang="en-US" altLang="zh-CN" b="1" dirty="0"/>
              <a:t>《</a:t>
            </a:r>
            <a:r>
              <a:rPr lang="zh-CN" altLang="en-US" b="1" dirty="0" smtClean="0"/>
              <a:t>河南师范大学</a:t>
            </a:r>
            <a:r>
              <a:rPr lang="zh-CN" altLang="en-US" b="1" dirty="0"/>
              <a:t>招标采购管理办法</a:t>
            </a:r>
            <a:r>
              <a:rPr lang="en-US" altLang="zh-CN" b="1" dirty="0"/>
              <a:t>》</a:t>
            </a:r>
            <a:r>
              <a:rPr lang="zh-CN" altLang="en-US" b="1" dirty="0"/>
              <a:t>自行组织采购；预算 </a:t>
            </a:r>
            <a:r>
              <a:rPr lang="en-US" altLang="zh-CN" b="1" dirty="0"/>
              <a:t>10 </a:t>
            </a:r>
            <a:r>
              <a:rPr lang="zh-CN" altLang="en-US" b="1" dirty="0"/>
              <a:t>万元以下的，</a:t>
            </a:r>
            <a:r>
              <a:rPr lang="zh-CN" altLang="en-US" b="1" dirty="0" smtClean="0"/>
              <a:t>可按照</a:t>
            </a:r>
            <a:r>
              <a:rPr lang="en-US" altLang="zh-CN" b="1" dirty="0"/>
              <a:t>《</a:t>
            </a:r>
            <a:r>
              <a:rPr lang="zh-CN" altLang="en-US" b="1" dirty="0"/>
              <a:t>河南师范大学招标采购管理办法</a:t>
            </a:r>
            <a:r>
              <a:rPr lang="en-US" altLang="zh-CN" b="1" dirty="0"/>
              <a:t>》</a:t>
            </a:r>
            <a:r>
              <a:rPr lang="zh-CN" altLang="en-US" b="1" dirty="0"/>
              <a:t>自行组织采购或采取</a:t>
            </a:r>
            <a:r>
              <a:rPr lang="zh-CN" altLang="en-US" b="1" dirty="0" smtClean="0"/>
              <a:t>即买</a:t>
            </a:r>
            <a:r>
              <a:rPr lang="zh-CN" altLang="en-US" b="1" dirty="0"/>
              <a:t>即用的方式组织采购。</a:t>
            </a:r>
          </a:p>
          <a:p>
            <a:r>
              <a:rPr lang="zh-CN" altLang="en-US" b="1" dirty="0"/>
              <a:t>（二）预算 </a:t>
            </a:r>
            <a:r>
              <a:rPr lang="en-US" altLang="zh-CN" b="1" dirty="0"/>
              <a:t>50 </a:t>
            </a:r>
            <a:r>
              <a:rPr lang="zh-CN" altLang="en-US" b="1" dirty="0"/>
              <a:t>万元以上的科研仪器设备采购，报请校长</a:t>
            </a:r>
            <a:r>
              <a:rPr lang="zh-CN" altLang="en-US" b="1" dirty="0" smtClean="0"/>
              <a:t>办公</a:t>
            </a:r>
            <a:r>
              <a:rPr lang="zh-CN" altLang="en-US" b="1" dirty="0"/>
              <a:t>会审批，由国资处组织采购。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6" name="islide-1">
            <a:extLst>
              <a:ext uri="{FF2B5EF4-FFF2-40B4-BE49-F238E27FC236}">
                <a16:creationId xmlns="" xmlns:a16="http://schemas.microsoft.com/office/drawing/2014/main" id="{1CD8F367-02F6-F4D2-D147-DCD687E73B5D}"/>
              </a:ext>
            </a:extLst>
          </p:cNvPr>
          <p:cNvSpPr/>
          <p:nvPr/>
        </p:nvSpPr>
        <p:spPr>
          <a:xfrm rot="259061">
            <a:off x="5558918" y="5147462"/>
            <a:ext cx="1114890" cy="359626"/>
          </a:xfrm>
          <a:custGeom>
            <a:avLst/>
            <a:gdLst>
              <a:gd name="connsiteX0" fmla="*/ 1868 w 12191721"/>
              <a:gd name="connsiteY0" fmla="*/ 4624487 h 4625582"/>
              <a:gd name="connsiteX1" fmla="*/ 7331891 w 12191721"/>
              <a:gd name="connsiteY1" fmla="*/ 3653511 h 4625582"/>
              <a:gd name="connsiteX2" fmla="*/ 11991782 w 12191721"/>
              <a:gd name="connsiteY2" fmla="*/ 587836 h 4625582"/>
              <a:gd name="connsiteX3" fmla="*/ 12165754 w 12191721"/>
              <a:gd name="connsiteY3" fmla="*/ 693611 h 4625582"/>
              <a:gd name="connsiteX4" fmla="*/ 12193590 w 12191721"/>
              <a:gd name="connsiteY4" fmla="*/ -1096 h 4625582"/>
              <a:gd name="connsiteX5" fmla="*/ 6246302 w 12191721"/>
              <a:gd name="connsiteY5" fmla="*/ 3421501 h 4625582"/>
              <a:gd name="connsiteX6" fmla="*/ 1868 w 12191721"/>
              <a:gd name="connsiteY6" fmla="*/ 3987538 h 462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721" h="4625582">
                <a:moveTo>
                  <a:pt x="1868" y="4624487"/>
                </a:moveTo>
                <a:cubicBezTo>
                  <a:pt x="1868" y="4624487"/>
                  <a:pt x="3992243" y="4497905"/>
                  <a:pt x="7331891" y="3653511"/>
                </a:cubicBezTo>
                <a:cubicBezTo>
                  <a:pt x="10757411" y="2787336"/>
                  <a:pt x="11991782" y="587836"/>
                  <a:pt x="11991782" y="587836"/>
                </a:cubicBezTo>
                <a:lnTo>
                  <a:pt x="12165754" y="693611"/>
                </a:lnTo>
                <a:lnTo>
                  <a:pt x="12193590" y="-1096"/>
                </a:lnTo>
                <a:cubicBezTo>
                  <a:pt x="12193590" y="-1096"/>
                  <a:pt x="10655394" y="2843007"/>
                  <a:pt x="6246302" y="3421501"/>
                </a:cubicBezTo>
                <a:cubicBezTo>
                  <a:pt x="2036164" y="3973899"/>
                  <a:pt x="1868" y="3987538"/>
                  <a:pt x="1868" y="3987538"/>
                </a:cubicBezTo>
                <a:close/>
              </a:path>
            </a:pathLst>
          </a:custGeom>
          <a:gradFill flip="none" rotWithShape="1">
            <a:gsLst>
              <a:gs pos="28000">
                <a:srgbClr val="3688CD"/>
              </a:gs>
              <a:gs pos="0">
                <a:srgbClr val="2D77B5"/>
              </a:gs>
              <a:gs pos="59000">
                <a:srgbClr val="50BADC"/>
              </a:gs>
              <a:gs pos="100000">
                <a:srgbClr val="50BADC"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753383" y="2712524"/>
            <a:ext cx="32588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10 </a:t>
            </a:r>
            <a:r>
              <a:rPr lang="zh-CN" altLang="en-US" sz="1600" dirty="0">
                <a:solidFill>
                  <a:srgbClr val="FF0000"/>
                </a:solidFill>
              </a:rPr>
              <a:t>万元以下的经费支出由项目</a:t>
            </a:r>
            <a:r>
              <a:rPr lang="zh-CN" altLang="en-US" sz="1600" dirty="0" smtClean="0">
                <a:solidFill>
                  <a:srgbClr val="FF0000"/>
                </a:solidFill>
              </a:rPr>
              <a:t>经费</a:t>
            </a:r>
            <a:r>
              <a:rPr lang="zh-CN" altLang="en-US" sz="1600" dirty="0">
                <a:solidFill>
                  <a:srgbClr val="FF0000"/>
                </a:solidFill>
              </a:rPr>
              <a:t>负责人最终签批</a:t>
            </a:r>
            <a:r>
              <a:rPr lang="en-US" altLang="zh-CN" sz="1600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altLang="zh-CN" sz="1600" dirty="0" smtClean="0">
                <a:solidFill>
                  <a:srgbClr val="FF0000"/>
                </a:solidFill>
              </a:rPr>
              <a:t>10 </a:t>
            </a:r>
            <a:r>
              <a:rPr lang="zh-CN" altLang="en-US" sz="1600" dirty="0">
                <a:solidFill>
                  <a:srgbClr val="FF0000"/>
                </a:solidFill>
              </a:rPr>
              <a:t>万元以上 </a:t>
            </a:r>
            <a:r>
              <a:rPr lang="en-US" altLang="zh-CN" sz="1600" dirty="0">
                <a:solidFill>
                  <a:srgbClr val="FF0000"/>
                </a:solidFill>
              </a:rPr>
              <a:t>20 </a:t>
            </a:r>
            <a:r>
              <a:rPr lang="zh-CN" altLang="en-US" sz="1600" dirty="0">
                <a:solidFill>
                  <a:srgbClr val="FF0000"/>
                </a:solidFill>
              </a:rPr>
              <a:t>万元以下的经费支出由分管</a:t>
            </a:r>
            <a:r>
              <a:rPr lang="zh-CN" altLang="en-US" sz="1600" dirty="0" smtClean="0">
                <a:solidFill>
                  <a:srgbClr val="FF0000"/>
                </a:solidFill>
              </a:rPr>
              <a:t>副校长</a:t>
            </a:r>
            <a:r>
              <a:rPr lang="zh-CN" altLang="en-US" sz="1600" dirty="0">
                <a:solidFill>
                  <a:srgbClr val="FF0000"/>
                </a:solidFill>
              </a:rPr>
              <a:t>最终签批</a:t>
            </a:r>
            <a:r>
              <a:rPr lang="en-US" altLang="zh-CN" sz="1600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altLang="zh-CN" sz="1600" dirty="0" smtClean="0">
                <a:solidFill>
                  <a:srgbClr val="FF0000"/>
                </a:solidFill>
              </a:rPr>
              <a:t>20 </a:t>
            </a:r>
            <a:r>
              <a:rPr lang="zh-CN" altLang="en-US" sz="1600" dirty="0">
                <a:solidFill>
                  <a:srgbClr val="FF0000"/>
                </a:solidFill>
              </a:rPr>
              <a:t>万元以上的经费支出增加分管财务副校长</a:t>
            </a:r>
            <a:r>
              <a:rPr lang="zh-CN" altLang="en-US" sz="1600" dirty="0" smtClean="0">
                <a:solidFill>
                  <a:srgbClr val="FF0000"/>
                </a:solidFill>
              </a:rPr>
              <a:t>最终签批</a:t>
            </a:r>
            <a:r>
              <a:rPr lang="zh-CN" altLang="en-US" sz="1600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6614301" y="4337617"/>
            <a:ext cx="48112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10 </a:t>
            </a:r>
            <a:r>
              <a:rPr lang="zh-CN" altLang="en-US" sz="1600" dirty="0"/>
              <a:t>万元以下的经费支出由项目经费</a:t>
            </a:r>
            <a:r>
              <a:rPr lang="zh-CN" altLang="en-US" sz="1600" dirty="0" smtClean="0"/>
              <a:t>负责人</a:t>
            </a:r>
            <a:r>
              <a:rPr lang="zh-CN" altLang="en-US" sz="1600" dirty="0"/>
              <a:t>最终签批</a:t>
            </a:r>
            <a:r>
              <a:rPr lang="en-US" altLang="zh-CN" sz="1600" dirty="0" smtClean="0"/>
              <a:t>;</a:t>
            </a:r>
          </a:p>
          <a:p>
            <a:r>
              <a:rPr lang="en-US" altLang="zh-CN" sz="1600" dirty="0" smtClean="0"/>
              <a:t>10 </a:t>
            </a:r>
            <a:r>
              <a:rPr lang="zh-CN" altLang="en-US" sz="1600" dirty="0"/>
              <a:t>万元以上 </a:t>
            </a:r>
            <a:r>
              <a:rPr lang="en-US" altLang="zh-CN" sz="1600" dirty="0"/>
              <a:t>20 </a:t>
            </a:r>
            <a:r>
              <a:rPr lang="zh-CN" altLang="en-US" sz="1600" dirty="0"/>
              <a:t>万元以下的经费支出由经费管理</a:t>
            </a:r>
            <a:r>
              <a:rPr lang="zh-CN" altLang="en-US" sz="1600" dirty="0" smtClean="0"/>
              <a:t>部门</a:t>
            </a:r>
            <a:r>
              <a:rPr lang="zh-CN" altLang="en-US" sz="1600" dirty="0"/>
              <a:t>最终签批</a:t>
            </a:r>
            <a:r>
              <a:rPr lang="en-US" altLang="zh-CN" sz="1600" dirty="0" smtClean="0"/>
              <a:t>;</a:t>
            </a:r>
          </a:p>
          <a:p>
            <a:r>
              <a:rPr lang="en-US" altLang="zh-CN" sz="1600" dirty="0" smtClean="0"/>
              <a:t>20 </a:t>
            </a:r>
            <a:r>
              <a:rPr lang="zh-CN" altLang="en-US" sz="1600" dirty="0"/>
              <a:t>万元以上 </a:t>
            </a:r>
            <a:r>
              <a:rPr lang="en-US" altLang="zh-CN" sz="1600" dirty="0"/>
              <a:t>50 </a:t>
            </a:r>
            <a:r>
              <a:rPr lang="zh-CN" altLang="en-US" sz="1600" dirty="0"/>
              <a:t>万元以下的经费支出由分管副校长</a:t>
            </a:r>
            <a:r>
              <a:rPr lang="zh-CN" altLang="en-US" sz="1600" dirty="0" smtClean="0"/>
              <a:t>最终</a:t>
            </a:r>
            <a:r>
              <a:rPr lang="zh-CN" altLang="en-US" sz="1600" dirty="0"/>
              <a:t>签批</a:t>
            </a:r>
            <a:r>
              <a:rPr lang="en-US" altLang="zh-CN" sz="1600" dirty="0" smtClean="0"/>
              <a:t>;</a:t>
            </a:r>
          </a:p>
          <a:p>
            <a:r>
              <a:rPr lang="en-US" altLang="zh-CN" sz="1600" dirty="0" smtClean="0"/>
              <a:t>50 </a:t>
            </a:r>
            <a:r>
              <a:rPr lang="zh-CN" altLang="en-US" sz="1600" dirty="0"/>
              <a:t>万元以上的经费支出增加分管财务副校长最终签批。</a:t>
            </a:r>
            <a:endParaRPr lang="zh-CN" altLang="zh-CN" sz="1600" dirty="0"/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2409A4D2-A470-E2AC-5A35-4299245EBC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r="3658"/>
          <a:stretch/>
        </p:blipFill>
        <p:spPr>
          <a:xfrm>
            <a:off x="9884380" y="878571"/>
            <a:ext cx="1887410" cy="93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1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674345" y="2132049"/>
            <a:ext cx="10858500" cy="3465802"/>
          </a:xfrm>
          <a:prstGeom prst="rect">
            <a:avLst/>
          </a:prstGeom>
          <a:gradFill flip="none" rotWithShape="1">
            <a:gsLst>
              <a:gs pos="0">
                <a:srgbClr val="184ABA"/>
              </a:gs>
              <a:gs pos="59000">
                <a:srgbClr val="00B0F0"/>
              </a:gs>
              <a:gs pos="100000">
                <a:srgbClr val="50BADC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2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-1" b="50506"/>
          <a:stretch>
            <a:fillRect/>
          </a:stretch>
        </p:blipFill>
        <p:spPr>
          <a:xfrm>
            <a:off x="6922835" y="3633365"/>
            <a:ext cx="2895600" cy="196448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4" name="文本框 13"/>
          <p:cNvSpPr txBox="1"/>
          <p:nvPr/>
        </p:nvSpPr>
        <p:spPr>
          <a:xfrm>
            <a:off x="1421081" y="3485617"/>
            <a:ext cx="6312834" cy="9971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5400" b="1" kern="100">
                <a:solidFill>
                  <a:schemeClr val="bg1"/>
                </a:solidFill>
                <a:effectLst>
                  <a:outerShdw blurRad="127000" dist="127000" dir="5400000" algn="t" rotWithShape="0">
                    <a:srgbClr val="1D4E93">
                      <a:alpha val="74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noProof="1" smtClean="0">
                <a:sym typeface="微软雅黑" panose="020B0503020204020204" pitchFamily="34" charset="-122"/>
              </a:rPr>
              <a:t>智能报销常见问题</a:t>
            </a:r>
            <a:endParaRPr lang="zh-CN" altLang="en-US" noProof="1"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21081" y="2776130"/>
            <a:ext cx="244169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微软雅黑" panose="020B0503020204020204" pitchFamily="34" charset="-122"/>
              </a:rPr>
              <a:t>第二部分</a:t>
            </a:r>
            <a:endParaRPr lang="zh-CN" altLang="en-US" sz="3600" b="0" dirty="0">
              <a:solidFill>
                <a:schemeClr val="accent4">
                  <a:lumMod val="40000"/>
                  <a:lumOff val="6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="" xmlns:a16="http://schemas.microsoft.com/office/drawing/2014/main" id="{F350EA7C-0D90-AC60-F52C-D4794AC90420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674345" y="934720"/>
            <a:ext cx="2559431" cy="548734"/>
          </a:xfrm>
          <a:custGeom>
            <a:avLst/>
            <a:gdLst>
              <a:gd name="T0" fmla="*/ 4988 w 17990"/>
              <a:gd name="T1" fmla="*/ 1703 h 3857"/>
              <a:gd name="T2" fmla="*/ 7060 w 17990"/>
              <a:gd name="T3" fmla="*/ 886 h 3857"/>
              <a:gd name="T4" fmla="*/ 11091 w 17990"/>
              <a:gd name="T5" fmla="*/ 1365 h 3857"/>
              <a:gd name="T6" fmla="*/ 16852 w 17990"/>
              <a:gd name="T7" fmla="*/ 968 h 3857"/>
              <a:gd name="T8" fmla="*/ 17143 w 17990"/>
              <a:gd name="T9" fmla="*/ 1521 h 3857"/>
              <a:gd name="T10" fmla="*/ 17828 w 17990"/>
              <a:gd name="T11" fmla="*/ 1867 h 3857"/>
              <a:gd name="T12" fmla="*/ 17424 w 17990"/>
              <a:gd name="T13" fmla="*/ 362 h 3857"/>
              <a:gd name="T14" fmla="*/ 16969 w 17990"/>
              <a:gd name="T15" fmla="*/ 611 h 3857"/>
              <a:gd name="T16" fmla="*/ 17518 w 17990"/>
              <a:gd name="T17" fmla="*/ 871 h 3857"/>
              <a:gd name="T18" fmla="*/ 14257 w 17990"/>
              <a:gd name="T19" fmla="*/ 2356 h 3857"/>
              <a:gd name="T20" fmla="*/ 14927 w 17990"/>
              <a:gd name="T21" fmla="*/ 618 h 3857"/>
              <a:gd name="T22" fmla="*/ 12237 w 17990"/>
              <a:gd name="T23" fmla="*/ 1513 h 3857"/>
              <a:gd name="T24" fmla="*/ 12249 w 17990"/>
              <a:gd name="T25" fmla="*/ 2583 h 3857"/>
              <a:gd name="T26" fmla="*/ 12958 w 17990"/>
              <a:gd name="T27" fmla="*/ 2254 h 3857"/>
              <a:gd name="T28" fmla="*/ 13139 w 17990"/>
              <a:gd name="T29" fmla="*/ 1376 h 3857"/>
              <a:gd name="T30" fmla="*/ 12666 w 17990"/>
              <a:gd name="T31" fmla="*/ 697 h 3857"/>
              <a:gd name="T32" fmla="*/ 10094 w 17990"/>
              <a:gd name="T33" fmla="*/ 2046 h 3857"/>
              <a:gd name="T34" fmla="*/ 11009 w 17990"/>
              <a:gd name="T35" fmla="*/ 1715 h 3857"/>
              <a:gd name="T36" fmla="*/ 9625 w 17990"/>
              <a:gd name="T37" fmla="*/ 1537 h 3857"/>
              <a:gd name="T38" fmla="*/ 8455 w 17990"/>
              <a:gd name="T39" fmla="*/ 591 h 3857"/>
              <a:gd name="T40" fmla="*/ 7596 w 17990"/>
              <a:gd name="T41" fmla="*/ 2519 h 3857"/>
              <a:gd name="T42" fmla="*/ 8365 w 17990"/>
              <a:gd name="T43" fmla="*/ 2338 h 3857"/>
              <a:gd name="T44" fmla="*/ 8418 w 17990"/>
              <a:gd name="T45" fmla="*/ 1230 h 3857"/>
              <a:gd name="T46" fmla="*/ 8454 w 17990"/>
              <a:gd name="T47" fmla="*/ 2238 h 3857"/>
              <a:gd name="T48" fmla="*/ 6148 w 17990"/>
              <a:gd name="T49" fmla="*/ 2433 h 3857"/>
              <a:gd name="T50" fmla="*/ 7094 w 17990"/>
              <a:gd name="T51" fmla="*/ 3225 h 3857"/>
              <a:gd name="T52" fmla="*/ 9576 w 17990"/>
              <a:gd name="T53" fmla="*/ 3396 h 3857"/>
              <a:gd name="T54" fmla="*/ 10515 w 17990"/>
              <a:gd name="T55" fmla="*/ 3724 h 3857"/>
              <a:gd name="T56" fmla="*/ 15701 w 17990"/>
              <a:gd name="T57" fmla="*/ 3142 h 3857"/>
              <a:gd name="T58" fmla="*/ 16004 w 17990"/>
              <a:gd name="T59" fmla="*/ 3289 h 3857"/>
              <a:gd name="T60" fmla="*/ 16832 w 17990"/>
              <a:gd name="T61" fmla="*/ 3137 h 3857"/>
              <a:gd name="T62" fmla="*/ 1786 w 17990"/>
              <a:gd name="T63" fmla="*/ 3430 h 3857"/>
              <a:gd name="T64" fmla="*/ 2507 w 17990"/>
              <a:gd name="T65" fmla="*/ 3418 h 3857"/>
              <a:gd name="T66" fmla="*/ 2110 w 17990"/>
              <a:gd name="T67" fmla="*/ 1681 h 3857"/>
              <a:gd name="T68" fmla="*/ 1723 w 17990"/>
              <a:gd name="T69" fmla="*/ 2052 h 3857"/>
              <a:gd name="T70" fmla="*/ 1490 w 17990"/>
              <a:gd name="T71" fmla="*/ 890 h 3857"/>
              <a:gd name="T72" fmla="*/ 875 w 17990"/>
              <a:gd name="T73" fmla="*/ 924 h 3857"/>
              <a:gd name="T74" fmla="*/ 823 w 17990"/>
              <a:gd name="T75" fmla="*/ 1485 h 3857"/>
              <a:gd name="T76" fmla="*/ 2887 w 17990"/>
              <a:gd name="T77" fmla="*/ 2775 h 3857"/>
              <a:gd name="T78" fmla="*/ 3037 w 17990"/>
              <a:gd name="T79" fmla="*/ 1124 h 3857"/>
              <a:gd name="T80" fmla="*/ 2837 w 17990"/>
              <a:gd name="T81" fmla="*/ 825 h 3857"/>
              <a:gd name="T82" fmla="*/ 1529 w 17990"/>
              <a:gd name="T83" fmla="*/ 609 h 3857"/>
              <a:gd name="T84" fmla="*/ 2592 w 17990"/>
              <a:gd name="T85" fmla="*/ 955 h 3857"/>
              <a:gd name="T86" fmla="*/ 2929 w 17990"/>
              <a:gd name="T87" fmla="*/ 1280 h 3857"/>
              <a:gd name="T88" fmla="*/ 2831 w 17990"/>
              <a:gd name="T89" fmla="*/ 2654 h 3857"/>
              <a:gd name="T90" fmla="*/ 2186 w 17990"/>
              <a:gd name="T91" fmla="*/ 2847 h 3857"/>
              <a:gd name="T92" fmla="*/ 1418 w 17990"/>
              <a:gd name="T93" fmla="*/ 2839 h 3857"/>
              <a:gd name="T94" fmla="*/ 1041 w 17990"/>
              <a:gd name="T95" fmla="*/ 1397 h 3857"/>
              <a:gd name="T96" fmla="*/ 1351 w 17990"/>
              <a:gd name="T97" fmla="*/ 952 h 3857"/>
              <a:gd name="T98" fmla="*/ 1616 w 17990"/>
              <a:gd name="T99" fmla="*/ 893 h 3857"/>
              <a:gd name="T100" fmla="*/ 3922 w 17990"/>
              <a:gd name="T101" fmla="*/ 1402 h 3857"/>
              <a:gd name="T102" fmla="*/ 3904 w 17990"/>
              <a:gd name="T103" fmla="*/ 2774 h 3857"/>
              <a:gd name="T104" fmla="*/ 3224 w 17990"/>
              <a:gd name="T105" fmla="*/ 2592 h 3857"/>
              <a:gd name="T106" fmla="*/ 3646 w 17990"/>
              <a:gd name="T107" fmla="*/ 1986 h 3857"/>
              <a:gd name="T108" fmla="*/ 1078 w 17990"/>
              <a:gd name="T109" fmla="*/ 1075 h 3857"/>
              <a:gd name="T110" fmla="*/ 1311 w 17990"/>
              <a:gd name="T111" fmla="*/ 2064 h 3857"/>
              <a:gd name="T112" fmla="*/ 482 w 17990"/>
              <a:gd name="T113" fmla="*/ 3517 h 3857"/>
              <a:gd name="T114" fmla="*/ 127 w 17990"/>
              <a:gd name="T115" fmla="*/ 1272 h 3857"/>
              <a:gd name="T116" fmla="*/ 100 w 17990"/>
              <a:gd name="T117" fmla="*/ 2669 h 3857"/>
              <a:gd name="T118" fmla="*/ 792 w 17990"/>
              <a:gd name="T119" fmla="*/ 2831 h 3857"/>
              <a:gd name="T120" fmla="*/ 350 w 17990"/>
              <a:gd name="T121" fmla="*/ 2198 h 3857"/>
              <a:gd name="T122" fmla="*/ 2639 w 17990"/>
              <a:gd name="T123" fmla="*/ 1147 h 3857"/>
              <a:gd name="T124" fmla="*/ 3478 w 17990"/>
              <a:gd name="T125" fmla="*/ 3262 h 3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990" h="3857">
                <a:moveTo>
                  <a:pt x="1987" y="2791"/>
                </a:moveTo>
                <a:lnTo>
                  <a:pt x="2029" y="2878"/>
                </a:lnTo>
                <a:lnTo>
                  <a:pt x="2125" y="2892"/>
                </a:lnTo>
                <a:lnTo>
                  <a:pt x="2055" y="2959"/>
                </a:lnTo>
                <a:lnTo>
                  <a:pt x="2072" y="3054"/>
                </a:lnTo>
                <a:lnTo>
                  <a:pt x="1987" y="3008"/>
                </a:lnTo>
                <a:lnTo>
                  <a:pt x="1901" y="3054"/>
                </a:lnTo>
                <a:lnTo>
                  <a:pt x="1918" y="2959"/>
                </a:lnTo>
                <a:lnTo>
                  <a:pt x="1847" y="2892"/>
                </a:lnTo>
                <a:lnTo>
                  <a:pt x="1944" y="2878"/>
                </a:lnTo>
                <a:lnTo>
                  <a:pt x="1987" y="2791"/>
                </a:lnTo>
                <a:close/>
                <a:moveTo>
                  <a:pt x="5231" y="1040"/>
                </a:moveTo>
                <a:lnTo>
                  <a:pt x="5225" y="1047"/>
                </a:lnTo>
                <a:lnTo>
                  <a:pt x="5210" y="1065"/>
                </a:lnTo>
                <a:lnTo>
                  <a:pt x="5189" y="1091"/>
                </a:lnTo>
                <a:lnTo>
                  <a:pt x="5164" y="1122"/>
                </a:lnTo>
                <a:lnTo>
                  <a:pt x="5138" y="1157"/>
                </a:lnTo>
                <a:lnTo>
                  <a:pt x="5113" y="1190"/>
                </a:lnTo>
                <a:lnTo>
                  <a:pt x="5091" y="1221"/>
                </a:lnTo>
                <a:lnTo>
                  <a:pt x="5077" y="1245"/>
                </a:lnTo>
                <a:lnTo>
                  <a:pt x="5066" y="1264"/>
                </a:lnTo>
                <a:lnTo>
                  <a:pt x="5060" y="1282"/>
                </a:lnTo>
                <a:lnTo>
                  <a:pt x="5054" y="1297"/>
                </a:lnTo>
                <a:lnTo>
                  <a:pt x="5051" y="1310"/>
                </a:lnTo>
                <a:lnTo>
                  <a:pt x="5048" y="1320"/>
                </a:lnTo>
                <a:lnTo>
                  <a:pt x="5047" y="1329"/>
                </a:lnTo>
                <a:lnTo>
                  <a:pt x="5048" y="1335"/>
                </a:lnTo>
                <a:lnTo>
                  <a:pt x="5051" y="1338"/>
                </a:lnTo>
                <a:lnTo>
                  <a:pt x="5054" y="1341"/>
                </a:lnTo>
                <a:lnTo>
                  <a:pt x="5061" y="1339"/>
                </a:lnTo>
                <a:lnTo>
                  <a:pt x="5068" y="1337"/>
                </a:lnTo>
                <a:lnTo>
                  <a:pt x="5077" y="1334"/>
                </a:lnTo>
                <a:lnTo>
                  <a:pt x="5086" y="1329"/>
                </a:lnTo>
                <a:lnTo>
                  <a:pt x="5095" y="1325"/>
                </a:lnTo>
                <a:lnTo>
                  <a:pt x="5102" y="1319"/>
                </a:lnTo>
                <a:lnTo>
                  <a:pt x="5109" y="1314"/>
                </a:lnTo>
                <a:lnTo>
                  <a:pt x="5131" y="1294"/>
                </a:lnTo>
                <a:lnTo>
                  <a:pt x="5164" y="1261"/>
                </a:lnTo>
                <a:lnTo>
                  <a:pt x="5197" y="1229"/>
                </a:lnTo>
                <a:lnTo>
                  <a:pt x="5215" y="1208"/>
                </a:lnTo>
                <a:lnTo>
                  <a:pt x="5231" y="1192"/>
                </a:lnTo>
                <a:lnTo>
                  <a:pt x="5255" y="1168"/>
                </a:lnTo>
                <a:lnTo>
                  <a:pt x="5280" y="1146"/>
                </a:lnTo>
                <a:lnTo>
                  <a:pt x="5297" y="1133"/>
                </a:lnTo>
                <a:lnTo>
                  <a:pt x="5309" y="1128"/>
                </a:lnTo>
                <a:lnTo>
                  <a:pt x="5325" y="1122"/>
                </a:lnTo>
                <a:lnTo>
                  <a:pt x="5340" y="1116"/>
                </a:lnTo>
                <a:lnTo>
                  <a:pt x="5345" y="1115"/>
                </a:lnTo>
                <a:lnTo>
                  <a:pt x="5351" y="1119"/>
                </a:lnTo>
                <a:lnTo>
                  <a:pt x="5364" y="1129"/>
                </a:lnTo>
                <a:lnTo>
                  <a:pt x="5373" y="1133"/>
                </a:lnTo>
                <a:lnTo>
                  <a:pt x="5382" y="1138"/>
                </a:lnTo>
                <a:lnTo>
                  <a:pt x="5390" y="1141"/>
                </a:lnTo>
                <a:lnTo>
                  <a:pt x="5398" y="1142"/>
                </a:lnTo>
                <a:lnTo>
                  <a:pt x="5407" y="1143"/>
                </a:lnTo>
                <a:lnTo>
                  <a:pt x="5419" y="1146"/>
                </a:lnTo>
                <a:lnTo>
                  <a:pt x="5434" y="1149"/>
                </a:lnTo>
                <a:lnTo>
                  <a:pt x="5450" y="1153"/>
                </a:lnTo>
                <a:lnTo>
                  <a:pt x="5458" y="1157"/>
                </a:lnTo>
                <a:lnTo>
                  <a:pt x="5466" y="1160"/>
                </a:lnTo>
                <a:lnTo>
                  <a:pt x="5473" y="1165"/>
                </a:lnTo>
                <a:lnTo>
                  <a:pt x="5480" y="1169"/>
                </a:lnTo>
                <a:lnTo>
                  <a:pt x="5487" y="1174"/>
                </a:lnTo>
                <a:lnTo>
                  <a:pt x="5493" y="1179"/>
                </a:lnTo>
                <a:lnTo>
                  <a:pt x="5497" y="1186"/>
                </a:lnTo>
                <a:lnTo>
                  <a:pt x="5502" y="1193"/>
                </a:lnTo>
                <a:lnTo>
                  <a:pt x="5514" y="1224"/>
                </a:lnTo>
                <a:lnTo>
                  <a:pt x="5524" y="1257"/>
                </a:lnTo>
                <a:lnTo>
                  <a:pt x="5533" y="1285"/>
                </a:lnTo>
                <a:lnTo>
                  <a:pt x="5541" y="1302"/>
                </a:lnTo>
                <a:lnTo>
                  <a:pt x="5547" y="1316"/>
                </a:lnTo>
                <a:lnTo>
                  <a:pt x="5551" y="1328"/>
                </a:lnTo>
                <a:lnTo>
                  <a:pt x="5554" y="1339"/>
                </a:lnTo>
                <a:lnTo>
                  <a:pt x="5557" y="1344"/>
                </a:lnTo>
                <a:lnTo>
                  <a:pt x="5552" y="1343"/>
                </a:lnTo>
                <a:lnTo>
                  <a:pt x="5542" y="1342"/>
                </a:lnTo>
                <a:lnTo>
                  <a:pt x="5535" y="1343"/>
                </a:lnTo>
                <a:lnTo>
                  <a:pt x="5530" y="1344"/>
                </a:lnTo>
                <a:lnTo>
                  <a:pt x="5524" y="1348"/>
                </a:lnTo>
                <a:lnTo>
                  <a:pt x="5520" y="1353"/>
                </a:lnTo>
                <a:lnTo>
                  <a:pt x="5515" y="1364"/>
                </a:lnTo>
                <a:lnTo>
                  <a:pt x="5509" y="1383"/>
                </a:lnTo>
                <a:lnTo>
                  <a:pt x="5503" y="1407"/>
                </a:lnTo>
                <a:lnTo>
                  <a:pt x="5497" y="1433"/>
                </a:lnTo>
                <a:lnTo>
                  <a:pt x="5487" y="1478"/>
                </a:lnTo>
                <a:lnTo>
                  <a:pt x="5482" y="1499"/>
                </a:lnTo>
                <a:lnTo>
                  <a:pt x="5422" y="1756"/>
                </a:lnTo>
                <a:lnTo>
                  <a:pt x="5337" y="1951"/>
                </a:lnTo>
                <a:lnTo>
                  <a:pt x="5330" y="1966"/>
                </a:lnTo>
                <a:lnTo>
                  <a:pt x="5312" y="2001"/>
                </a:lnTo>
                <a:lnTo>
                  <a:pt x="5300" y="2023"/>
                </a:lnTo>
                <a:lnTo>
                  <a:pt x="5290" y="2047"/>
                </a:lnTo>
                <a:lnTo>
                  <a:pt x="5280" y="2071"/>
                </a:lnTo>
                <a:lnTo>
                  <a:pt x="5272" y="2094"/>
                </a:lnTo>
                <a:lnTo>
                  <a:pt x="5264" y="2116"/>
                </a:lnTo>
                <a:lnTo>
                  <a:pt x="5255" y="2141"/>
                </a:lnTo>
                <a:lnTo>
                  <a:pt x="5244" y="2164"/>
                </a:lnTo>
                <a:lnTo>
                  <a:pt x="5233" y="2189"/>
                </a:lnTo>
                <a:lnTo>
                  <a:pt x="5220" y="2210"/>
                </a:lnTo>
                <a:lnTo>
                  <a:pt x="5207" y="2231"/>
                </a:lnTo>
                <a:lnTo>
                  <a:pt x="5200" y="2238"/>
                </a:lnTo>
                <a:lnTo>
                  <a:pt x="5193" y="2245"/>
                </a:lnTo>
                <a:lnTo>
                  <a:pt x="5186" y="2252"/>
                </a:lnTo>
                <a:lnTo>
                  <a:pt x="5179" y="2256"/>
                </a:lnTo>
                <a:lnTo>
                  <a:pt x="5164" y="2263"/>
                </a:lnTo>
                <a:lnTo>
                  <a:pt x="5154" y="2269"/>
                </a:lnTo>
                <a:lnTo>
                  <a:pt x="5146" y="2271"/>
                </a:lnTo>
                <a:lnTo>
                  <a:pt x="5140" y="2273"/>
                </a:lnTo>
                <a:lnTo>
                  <a:pt x="5133" y="2273"/>
                </a:lnTo>
                <a:lnTo>
                  <a:pt x="5132" y="2273"/>
                </a:lnTo>
                <a:lnTo>
                  <a:pt x="5132" y="2266"/>
                </a:lnTo>
                <a:lnTo>
                  <a:pt x="5133" y="2250"/>
                </a:lnTo>
                <a:lnTo>
                  <a:pt x="5135" y="2225"/>
                </a:lnTo>
                <a:lnTo>
                  <a:pt x="5137" y="2196"/>
                </a:lnTo>
                <a:lnTo>
                  <a:pt x="5141" y="2163"/>
                </a:lnTo>
                <a:lnTo>
                  <a:pt x="5145" y="2131"/>
                </a:lnTo>
                <a:lnTo>
                  <a:pt x="5150" y="2102"/>
                </a:lnTo>
                <a:lnTo>
                  <a:pt x="5155" y="2078"/>
                </a:lnTo>
                <a:lnTo>
                  <a:pt x="5163" y="2057"/>
                </a:lnTo>
                <a:lnTo>
                  <a:pt x="5173" y="2034"/>
                </a:lnTo>
                <a:lnTo>
                  <a:pt x="5184" y="2011"/>
                </a:lnTo>
                <a:lnTo>
                  <a:pt x="5198" y="1988"/>
                </a:lnTo>
                <a:lnTo>
                  <a:pt x="5211" y="1966"/>
                </a:lnTo>
                <a:lnTo>
                  <a:pt x="5226" y="1946"/>
                </a:lnTo>
                <a:lnTo>
                  <a:pt x="5240" y="1929"/>
                </a:lnTo>
                <a:lnTo>
                  <a:pt x="5253" y="1917"/>
                </a:lnTo>
                <a:lnTo>
                  <a:pt x="5267" y="1907"/>
                </a:lnTo>
                <a:lnTo>
                  <a:pt x="5280" y="1897"/>
                </a:lnTo>
                <a:lnTo>
                  <a:pt x="5294" y="1888"/>
                </a:lnTo>
                <a:lnTo>
                  <a:pt x="5306" y="1880"/>
                </a:lnTo>
                <a:lnTo>
                  <a:pt x="5326" y="1869"/>
                </a:lnTo>
                <a:lnTo>
                  <a:pt x="5334" y="1864"/>
                </a:lnTo>
                <a:lnTo>
                  <a:pt x="5337" y="1848"/>
                </a:lnTo>
                <a:lnTo>
                  <a:pt x="5344" y="1811"/>
                </a:lnTo>
                <a:lnTo>
                  <a:pt x="5346" y="1791"/>
                </a:lnTo>
                <a:lnTo>
                  <a:pt x="5349" y="1772"/>
                </a:lnTo>
                <a:lnTo>
                  <a:pt x="5350" y="1758"/>
                </a:lnTo>
                <a:lnTo>
                  <a:pt x="5349" y="1749"/>
                </a:lnTo>
                <a:lnTo>
                  <a:pt x="5345" y="1744"/>
                </a:lnTo>
                <a:lnTo>
                  <a:pt x="5336" y="1739"/>
                </a:lnTo>
                <a:lnTo>
                  <a:pt x="5324" y="1730"/>
                </a:lnTo>
                <a:lnTo>
                  <a:pt x="5308" y="1719"/>
                </a:lnTo>
                <a:lnTo>
                  <a:pt x="5270" y="1695"/>
                </a:lnTo>
                <a:lnTo>
                  <a:pt x="5226" y="1668"/>
                </a:lnTo>
                <a:lnTo>
                  <a:pt x="5183" y="1642"/>
                </a:lnTo>
                <a:lnTo>
                  <a:pt x="5145" y="1620"/>
                </a:lnTo>
                <a:lnTo>
                  <a:pt x="5119" y="1604"/>
                </a:lnTo>
                <a:lnTo>
                  <a:pt x="5109" y="1598"/>
                </a:lnTo>
                <a:lnTo>
                  <a:pt x="5102" y="1594"/>
                </a:lnTo>
                <a:lnTo>
                  <a:pt x="5084" y="1584"/>
                </a:lnTo>
                <a:lnTo>
                  <a:pt x="5060" y="1570"/>
                </a:lnTo>
                <a:lnTo>
                  <a:pt x="5032" y="1554"/>
                </a:lnTo>
                <a:lnTo>
                  <a:pt x="5001" y="1537"/>
                </a:lnTo>
                <a:lnTo>
                  <a:pt x="4974" y="1521"/>
                </a:lnTo>
                <a:lnTo>
                  <a:pt x="4952" y="1510"/>
                </a:lnTo>
                <a:lnTo>
                  <a:pt x="4939" y="1504"/>
                </a:lnTo>
                <a:lnTo>
                  <a:pt x="4932" y="1502"/>
                </a:lnTo>
                <a:lnTo>
                  <a:pt x="4921" y="1501"/>
                </a:lnTo>
                <a:lnTo>
                  <a:pt x="4911" y="1499"/>
                </a:lnTo>
                <a:lnTo>
                  <a:pt x="4902" y="1499"/>
                </a:lnTo>
                <a:lnTo>
                  <a:pt x="4898" y="1500"/>
                </a:lnTo>
                <a:lnTo>
                  <a:pt x="4894" y="1501"/>
                </a:lnTo>
                <a:lnTo>
                  <a:pt x="4891" y="1503"/>
                </a:lnTo>
                <a:lnTo>
                  <a:pt x="4889" y="1505"/>
                </a:lnTo>
                <a:lnTo>
                  <a:pt x="4887" y="1509"/>
                </a:lnTo>
                <a:lnTo>
                  <a:pt x="4887" y="1513"/>
                </a:lnTo>
                <a:lnTo>
                  <a:pt x="4887" y="1519"/>
                </a:lnTo>
                <a:lnTo>
                  <a:pt x="4889" y="1526"/>
                </a:lnTo>
                <a:lnTo>
                  <a:pt x="4898" y="1545"/>
                </a:lnTo>
                <a:lnTo>
                  <a:pt x="4912" y="1573"/>
                </a:lnTo>
                <a:lnTo>
                  <a:pt x="4932" y="1606"/>
                </a:lnTo>
                <a:lnTo>
                  <a:pt x="4952" y="1642"/>
                </a:lnTo>
                <a:lnTo>
                  <a:pt x="4971" y="1675"/>
                </a:lnTo>
                <a:lnTo>
                  <a:pt x="4988" y="1703"/>
                </a:lnTo>
                <a:lnTo>
                  <a:pt x="5000" y="1723"/>
                </a:lnTo>
                <a:lnTo>
                  <a:pt x="5003" y="1730"/>
                </a:lnTo>
                <a:lnTo>
                  <a:pt x="5010" y="1739"/>
                </a:lnTo>
                <a:lnTo>
                  <a:pt x="5027" y="1761"/>
                </a:lnTo>
                <a:lnTo>
                  <a:pt x="5037" y="1774"/>
                </a:lnTo>
                <a:lnTo>
                  <a:pt x="5050" y="1788"/>
                </a:lnTo>
                <a:lnTo>
                  <a:pt x="5062" y="1800"/>
                </a:lnTo>
                <a:lnTo>
                  <a:pt x="5074" y="1810"/>
                </a:lnTo>
                <a:lnTo>
                  <a:pt x="5087" y="1820"/>
                </a:lnTo>
                <a:lnTo>
                  <a:pt x="5098" y="1832"/>
                </a:lnTo>
                <a:lnTo>
                  <a:pt x="5108" y="1843"/>
                </a:lnTo>
                <a:lnTo>
                  <a:pt x="5117" y="1854"/>
                </a:lnTo>
                <a:lnTo>
                  <a:pt x="5124" y="1865"/>
                </a:lnTo>
                <a:lnTo>
                  <a:pt x="5129" y="1875"/>
                </a:lnTo>
                <a:lnTo>
                  <a:pt x="5133" y="1885"/>
                </a:lnTo>
                <a:lnTo>
                  <a:pt x="5134" y="1892"/>
                </a:lnTo>
                <a:lnTo>
                  <a:pt x="5132" y="1907"/>
                </a:lnTo>
                <a:lnTo>
                  <a:pt x="5127" y="1934"/>
                </a:lnTo>
                <a:lnTo>
                  <a:pt x="5122" y="1968"/>
                </a:lnTo>
                <a:lnTo>
                  <a:pt x="5115" y="2008"/>
                </a:lnTo>
                <a:lnTo>
                  <a:pt x="5107" y="2045"/>
                </a:lnTo>
                <a:lnTo>
                  <a:pt x="5101" y="2077"/>
                </a:lnTo>
                <a:lnTo>
                  <a:pt x="5097" y="2099"/>
                </a:lnTo>
                <a:lnTo>
                  <a:pt x="5096" y="2108"/>
                </a:lnTo>
                <a:lnTo>
                  <a:pt x="5090" y="2131"/>
                </a:lnTo>
                <a:lnTo>
                  <a:pt x="5079" y="2182"/>
                </a:lnTo>
                <a:lnTo>
                  <a:pt x="5071" y="2212"/>
                </a:lnTo>
                <a:lnTo>
                  <a:pt x="5063" y="2238"/>
                </a:lnTo>
                <a:lnTo>
                  <a:pt x="5059" y="2250"/>
                </a:lnTo>
                <a:lnTo>
                  <a:pt x="5055" y="2261"/>
                </a:lnTo>
                <a:lnTo>
                  <a:pt x="5051" y="2269"/>
                </a:lnTo>
                <a:lnTo>
                  <a:pt x="5047" y="2275"/>
                </a:lnTo>
                <a:lnTo>
                  <a:pt x="5029" y="2298"/>
                </a:lnTo>
                <a:lnTo>
                  <a:pt x="5008" y="2324"/>
                </a:lnTo>
                <a:lnTo>
                  <a:pt x="4991" y="2345"/>
                </a:lnTo>
                <a:lnTo>
                  <a:pt x="4983" y="2353"/>
                </a:lnTo>
                <a:lnTo>
                  <a:pt x="4983" y="2356"/>
                </a:lnTo>
                <a:lnTo>
                  <a:pt x="4982" y="2364"/>
                </a:lnTo>
                <a:lnTo>
                  <a:pt x="4983" y="2370"/>
                </a:lnTo>
                <a:lnTo>
                  <a:pt x="4984" y="2374"/>
                </a:lnTo>
                <a:lnTo>
                  <a:pt x="4985" y="2379"/>
                </a:lnTo>
                <a:lnTo>
                  <a:pt x="4989" y="2382"/>
                </a:lnTo>
                <a:lnTo>
                  <a:pt x="5000" y="2401"/>
                </a:lnTo>
                <a:lnTo>
                  <a:pt x="5020" y="2435"/>
                </a:lnTo>
                <a:lnTo>
                  <a:pt x="5030" y="2454"/>
                </a:lnTo>
                <a:lnTo>
                  <a:pt x="5039" y="2472"/>
                </a:lnTo>
                <a:lnTo>
                  <a:pt x="5046" y="2487"/>
                </a:lnTo>
                <a:lnTo>
                  <a:pt x="5051" y="2498"/>
                </a:lnTo>
                <a:lnTo>
                  <a:pt x="5055" y="2518"/>
                </a:lnTo>
                <a:lnTo>
                  <a:pt x="5060" y="2537"/>
                </a:lnTo>
                <a:lnTo>
                  <a:pt x="5063" y="2553"/>
                </a:lnTo>
                <a:lnTo>
                  <a:pt x="5065" y="2565"/>
                </a:lnTo>
                <a:lnTo>
                  <a:pt x="5069" y="2568"/>
                </a:lnTo>
                <a:lnTo>
                  <a:pt x="5078" y="2572"/>
                </a:lnTo>
                <a:lnTo>
                  <a:pt x="5089" y="2577"/>
                </a:lnTo>
                <a:lnTo>
                  <a:pt x="5101" y="2581"/>
                </a:lnTo>
                <a:lnTo>
                  <a:pt x="5127" y="2589"/>
                </a:lnTo>
                <a:lnTo>
                  <a:pt x="5143" y="2594"/>
                </a:lnTo>
                <a:lnTo>
                  <a:pt x="5146" y="2594"/>
                </a:lnTo>
                <a:lnTo>
                  <a:pt x="5151" y="2593"/>
                </a:lnTo>
                <a:lnTo>
                  <a:pt x="5153" y="2589"/>
                </a:lnTo>
                <a:lnTo>
                  <a:pt x="5155" y="2586"/>
                </a:lnTo>
                <a:lnTo>
                  <a:pt x="5156" y="2581"/>
                </a:lnTo>
                <a:lnTo>
                  <a:pt x="5156" y="2577"/>
                </a:lnTo>
                <a:lnTo>
                  <a:pt x="5155" y="2571"/>
                </a:lnTo>
                <a:lnTo>
                  <a:pt x="5153" y="2567"/>
                </a:lnTo>
                <a:lnTo>
                  <a:pt x="5146" y="2555"/>
                </a:lnTo>
                <a:lnTo>
                  <a:pt x="5140" y="2541"/>
                </a:lnTo>
                <a:lnTo>
                  <a:pt x="5134" y="2530"/>
                </a:lnTo>
                <a:lnTo>
                  <a:pt x="5132" y="2525"/>
                </a:lnTo>
                <a:lnTo>
                  <a:pt x="5150" y="2522"/>
                </a:lnTo>
                <a:lnTo>
                  <a:pt x="5188" y="2514"/>
                </a:lnTo>
                <a:lnTo>
                  <a:pt x="5209" y="2510"/>
                </a:lnTo>
                <a:lnTo>
                  <a:pt x="5228" y="2505"/>
                </a:lnTo>
                <a:lnTo>
                  <a:pt x="5243" y="2501"/>
                </a:lnTo>
                <a:lnTo>
                  <a:pt x="5251" y="2497"/>
                </a:lnTo>
                <a:lnTo>
                  <a:pt x="5265" y="2484"/>
                </a:lnTo>
                <a:lnTo>
                  <a:pt x="5291" y="2456"/>
                </a:lnTo>
                <a:lnTo>
                  <a:pt x="5299" y="2448"/>
                </a:lnTo>
                <a:lnTo>
                  <a:pt x="5306" y="2438"/>
                </a:lnTo>
                <a:lnTo>
                  <a:pt x="5313" y="2428"/>
                </a:lnTo>
                <a:lnTo>
                  <a:pt x="5319" y="2417"/>
                </a:lnTo>
                <a:lnTo>
                  <a:pt x="5325" y="2405"/>
                </a:lnTo>
                <a:lnTo>
                  <a:pt x="5331" y="2393"/>
                </a:lnTo>
                <a:lnTo>
                  <a:pt x="5335" y="2380"/>
                </a:lnTo>
                <a:lnTo>
                  <a:pt x="5339" y="2366"/>
                </a:lnTo>
                <a:lnTo>
                  <a:pt x="5345" y="2336"/>
                </a:lnTo>
                <a:lnTo>
                  <a:pt x="5353" y="2300"/>
                </a:lnTo>
                <a:lnTo>
                  <a:pt x="5363" y="2262"/>
                </a:lnTo>
                <a:lnTo>
                  <a:pt x="5373" y="2224"/>
                </a:lnTo>
                <a:lnTo>
                  <a:pt x="5384" y="2188"/>
                </a:lnTo>
                <a:lnTo>
                  <a:pt x="5393" y="2157"/>
                </a:lnTo>
                <a:lnTo>
                  <a:pt x="5400" y="2132"/>
                </a:lnTo>
                <a:lnTo>
                  <a:pt x="5406" y="2115"/>
                </a:lnTo>
                <a:lnTo>
                  <a:pt x="5412" y="2098"/>
                </a:lnTo>
                <a:lnTo>
                  <a:pt x="5422" y="2070"/>
                </a:lnTo>
                <a:lnTo>
                  <a:pt x="5434" y="2037"/>
                </a:lnTo>
                <a:lnTo>
                  <a:pt x="5448" y="2001"/>
                </a:lnTo>
                <a:lnTo>
                  <a:pt x="5460" y="1966"/>
                </a:lnTo>
                <a:lnTo>
                  <a:pt x="5470" y="1937"/>
                </a:lnTo>
                <a:lnTo>
                  <a:pt x="5478" y="1916"/>
                </a:lnTo>
                <a:lnTo>
                  <a:pt x="5480" y="1908"/>
                </a:lnTo>
                <a:lnTo>
                  <a:pt x="5484" y="1899"/>
                </a:lnTo>
                <a:lnTo>
                  <a:pt x="5490" y="1873"/>
                </a:lnTo>
                <a:lnTo>
                  <a:pt x="5500" y="1836"/>
                </a:lnTo>
                <a:lnTo>
                  <a:pt x="5513" y="1792"/>
                </a:lnTo>
                <a:lnTo>
                  <a:pt x="5524" y="1749"/>
                </a:lnTo>
                <a:lnTo>
                  <a:pt x="5535" y="1708"/>
                </a:lnTo>
                <a:lnTo>
                  <a:pt x="5544" y="1676"/>
                </a:lnTo>
                <a:lnTo>
                  <a:pt x="5549" y="1658"/>
                </a:lnTo>
                <a:lnTo>
                  <a:pt x="5552" y="1639"/>
                </a:lnTo>
                <a:lnTo>
                  <a:pt x="5558" y="1603"/>
                </a:lnTo>
                <a:lnTo>
                  <a:pt x="5565" y="1557"/>
                </a:lnTo>
                <a:lnTo>
                  <a:pt x="5572" y="1506"/>
                </a:lnTo>
                <a:lnTo>
                  <a:pt x="5579" y="1457"/>
                </a:lnTo>
                <a:lnTo>
                  <a:pt x="5586" y="1415"/>
                </a:lnTo>
                <a:lnTo>
                  <a:pt x="5590" y="1385"/>
                </a:lnTo>
                <a:lnTo>
                  <a:pt x="5592" y="1374"/>
                </a:lnTo>
                <a:lnTo>
                  <a:pt x="5602" y="1378"/>
                </a:lnTo>
                <a:lnTo>
                  <a:pt x="5625" y="1387"/>
                </a:lnTo>
                <a:lnTo>
                  <a:pt x="5640" y="1391"/>
                </a:lnTo>
                <a:lnTo>
                  <a:pt x="5653" y="1396"/>
                </a:lnTo>
                <a:lnTo>
                  <a:pt x="5667" y="1398"/>
                </a:lnTo>
                <a:lnTo>
                  <a:pt x="5678" y="1399"/>
                </a:lnTo>
                <a:lnTo>
                  <a:pt x="5697" y="1398"/>
                </a:lnTo>
                <a:lnTo>
                  <a:pt x="5717" y="1397"/>
                </a:lnTo>
                <a:lnTo>
                  <a:pt x="5733" y="1393"/>
                </a:lnTo>
                <a:lnTo>
                  <a:pt x="5744" y="1391"/>
                </a:lnTo>
                <a:lnTo>
                  <a:pt x="5756" y="1376"/>
                </a:lnTo>
                <a:lnTo>
                  <a:pt x="5777" y="1348"/>
                </a:lnTo>
                <a:lnTo>
                  <a:pt x="5791" y="1331"/>
                </a:lnTo>
                <a:lnTo>
                  <a:pt x="5805" y="1313"/>
                </a:lnTo>
                <a:lnTo>
                  <a:pt x="5820" y="1296"/>
                </a:lnTo>
                <a:lnTo>
                  <a:pt x="5836" y="1281"/>
                </a:lnTo>
                <a:lnTo>
                  <a:pt x="5843" y="1273"/>
                </a:lnTo>
                <a:lnTo>
                  <a:pt x="5853" y="1268"/>
                </a:lnTo>
                <a:lnTo>
                  <a:pt x="5865" y="1261"/>
                </a:lnTo>
                <a:lnTo>
                  <a:pt x="5877" y="1255"/>
                </a:lnTo>
                <a:lnTo>
                  <a:pt x="5903" y="1245"/>
                </a:lnTo>
                <a:lnTo>
                  <a:pt x="5931" y="1236"/>
                </a:lnTo>
                <a:lnTo>
                  <a:pt x="5958" y="1229"/>
                </a:lnTo>
                <a:lnTo>
                  <a:pt x="5984" y="1223"/>
                </a:lnTo>
                <a:lnTo>
                  <a:pt x="6005" y="1220"/>
                </a:lnTo>
                <a:lnTo>
                  <a:pt x="6022" y="1217"/>
                </a:lnTo>
                <a:lnTo>
                  <a:pt x="6037" y="1216"/>
                </a:lnTo>
                <a:lnTo>
                  <a:pt x="6055" y="1215"/>
                </a:lnTo>
                <a:lnTo>
                  <a:pt x="6076" y="1213"/>
                </a:lnTo>
                <a:lnTo>
                  <a:pt x="6101" y="1211"/>
                </a:lnTo>
                <a:lnTo>
                  <a:pt x="6128" y="1207"/>
                </a:lnTo>
                <a:lnTo>
                  <a:pt x="6158" y="1202"/>
                </a:lnTo>
                <a:lnTo>
                  <a:pt x="6193" y="1194"/>
                </a:lnTo>
                <a:lnTo>
                  <a:pt x="6230" y="1185"/>
                </a:lnTo>
                <a:lnTo>
                  <a:pt x="6272" y="1171"/>
                </a:lnTo>
                <a:lnTo>
                  <a:pt x="6318" y="1155"/>
                </a:lnTo>
                <a:lnTo>
                  <a:pt x="6365" y="1137"/>
                </a:lnTo>
                <a:lnTo>
                  <a:pt x="6411" y="1118"/>
                </a:lnTo>
                <a:lnTo>
                  <a:pt x="6452" y="1100"/>
                </a:lnTo>
                <a:lnTo>
                  <a:pt x="6484" y="1086"/>
                </a:lnTo>
                <a:lnTo>
                  <a:pt x="6507" y="1076"/>
                </a:lnTo>
                <a:lnTo>
                  <a:pt x="6515" y="1073"/>
                </a:lnTo>
                <a:lnTo>
                  <a:pt x="6761" y="970"/>
                </a:lnTo>
                <a:lnTo>
                  <a:pt x="6768" y="966"/>
                </a:lnTo>
                <a:lnTo>
                  <a:pt x="6784" y="957"/>
                </a:lnTo>
                <a:lnTo>
                  <a:pt x="6810" y="945"/>
                </a:lnTo>
                <a:lnTo>
                  <a:pt x="6840" y="930"/>
                </a:lnTo>
                <a:lnTo>
                  <a:pt x="6872" y="915"/>
                </a:lnTo>
                <a:lnTo>
                  <a:pt x="6905" y="901"/>
                </a:lnTo>
                <a:lnTo>
                  <a:pt x="6919" y="897"/>
                </a:lnTo>
                <a:lnTo>
                  <a:pt x="6933" y="891"/>
                </a:lnTo>
                <a:lnTo>
                  <a:pt x="6945" y="889"/>
                </a:lnTo>
                <a:lnTo>
                  <a:pt x="6955" y="887"/>
                </a:lnTo>
                <a:lnTo>
                  <a:pt x="6994" y="884"/>
                </a:lnTo>
                <a:lnTo>
                  <a:pt x="7032" y="884"/>
                </a:lnTo>
                <a:lnTo>
                  <a:pt x="7060" y="886"/>
                </a:lnTo>
                <a:lnTo>
                  <a:pt x="7071" y="886"/>
                </a:lnTo>
                <a:lnTo>
                  <a:pt x="7080" y="878"/>
                </a:lnTo>
                <a:lnTo>
                  <a:pt x="7100" y="859"/>
                </a:lnTo>
                <a:lnTo>
                  <a:pt x="7112" y="847"/>
                </a:lnTo>
                <a:lnTo>
                  <a:pt x="7123" y="835"/>
                </a:lnTo>
                <a:lnTo>
                  <a:pt x="7134" y="824"/>
                </a:lnTo>
                <a:lnTo>
                  <a:pt x="7142" y="813"/>
                </a:lnTo>
                <a:lnTo>
                  <a:pt x="7145" y="807"/>
                </a:lnTo>
                <a:lnTo>
                  <a:pt x="7148" y="801"/>
                </a:lnTo>
                <a:lnTo>
                  <a:pt x="7150" y="795"/>
                </a:lnTo>
                <a:lnTo>
                  <a:pt x="7152" y="787"/>
                </a:lnTo>
                <a:lnTo>
                  <a:pt x="7153" y="770"/>
                </a:lnTo>
                <a:lnTo>
                  <a:pt x="7153" y="752"/>
                </a:lnTo>
                <a:lnTo>
                  <a:pt x="7151" y="735"/>
                </a:lnTo>
                <a:lnTo>
                  <a:pt x="7147" y="720"/>
                </a:lnTo>
                <a:lnTo>
                  <a:pt x="7144" y="712"/>
                </a:lnTo>
                <a:lnTo>
                  <a:pt x="7141" y="705"/>
                </a:lnTo>
                <a:lnTo>
                  <a:pt x="7138" y="699"/>
                </a:lnTo>
                <a:lnTo>
                  <a:pt x="7134" y="695"/>
                </a:lnTo>
                <a:lnTo>
                  <a:pt x="7130" y="690"/>
                </a:lnTo>
                <a:lnTo>
                  <a:pt x="7124" y="687"/>
                </a:lnTo>
                <a:lnTo>
                  <a:pt x="7118" y="684"/>
                </a:lnTo>
                <a:lnTo>
                  <a:pt x="7113" y="680"/>
                </a:lnTo>
                <a:lnTo>
                  <a:pt x="7099" y="676"/>
                </a:lnTo>
                <a:lnTo>
                  <a:pt x="7087" y="671"/>
                </a:lnTo>
                <a:lnTo>
                  <a:pt x="7066" y="667"/>
                </a:lnTo>
                <a:lnTo>
                  <a:pt x="7057" y="666"/>
                </a:lnTo>
                <a:lnTo>
                  <a:pt x="7014" y="705"/>
                </a:lnTo>
                <a:lnTo>
                  <a:pt x="6999" y="705"/>
                </a:lnTo>
                <a:lnTo>
                  <a:pt x="6968" y="705"/>
                </a:lnTo>
                <a:lnTo>
                  <a:pt x="6933" y="706"/>
                </a:lnTo>
                <a:lnTo>
                  <a:pt x="6910" y="708"/>
                </a:lnTo>
                <a:lnTo>
                  <a:pt x="6894" y="714"/>
                </a:lnTo>
                <a:lnTo>
                  <a:pt x="6871" y="724"/>
                </a:lnTo>
                <a:lnTo>
                  <a:pt x="6859" y="731"/>
                </a:lnTo>
                <a:lnTo>
                  <a:pt x="6846" y="738"/>
                </a:lnTo>
                <a:lnTo>
                  <a:pt x="6836" y="745"/>
                </a:lnTo>
                <a:lnTo>
                  <a:pt x="6826" y="753"/>
                </a:lnTo>
                <a:lnTo>
                  <a:pt x="6817" y="761"/>
                </a:lnTo>
                <a:lnTo>
                  <a:pt x="6807" y="771"/>
                </a:lnTo>
                <a:lnTo>
                  <a:pt x="6795" y="781"/>
                </a:lnTo>
                <a:lnTo>
                  <a:pt x="6780" y="791"/>
                </a:lnTo>
                <a:lnTo>
                  <a:pt x="6764" y="803"/>
                </a:lnTo>
                <a:lnTo>
                  <a:pt x="6746" y="813"/>
                </a:lnTo>
                <a:lnTo>
                  <a:pt x="6726" y="820"/>
                </a:lnTo>
                <a:lnTo>
                  <a:pt x="6705" y="828"/>
                </a:lnTo>
                <a:lnTo>
                  <a:pt x="6679" y="836"/>
                </a:lnTo>
                <a:lnTo>
                  <a:pt x="6646" y="846"/>
                </a:lnTo>
                <a:lnTo>
                  <a:pt x="6610" y="857"/>
                </a:lnTo>
                <a:lnTo>
                  <a:pt x="6572" y="870"/>
                </a:lnTo>
                <a:lnTo>
                  <a:pt x="6535" y="881"/>
                </a:lnTo>
                <a:lnTo>
                  <a:pt x="6501" y="892"/>
                </a:lnTo>
                <a:lnTo>
                  <a:pt x="6473" y="902"/>
                </a:lnTo>
                <a:lnTo>
                  <a:pt x="6454" y="910"/>
                </a:lnTo>
                <a:lnTo>
                  <a:pt x="6429" y="921"/>
                </a:lnTo>
                <a:lnTo>
                  <a:pt x="6386" y="939"/>
                </a:lnTo>
                <a:lnTo>
                  <a:pt x="6332" y="961"/>
                </a:lnTo>
                <a:lnTo>
                  <a:pt x="6274" y="985"/>
                </a:lnTo>
                <a:lnTo>
                  <a:pt x="6214" y="1009"/>
                </a:lnTo>
                <a:lnTo>
                  <a:pt x="6163" y="1030"/>
                </a:lnTo>
                <a:lnTo>
                  <a:pt x="6121" y="1046"/>
                </a:lnTo>
                <a:lnTo>
                  <a:pt x="6099" y="1055"/>
                </a:lnTo>
                <a:lnTo>
                  <a:pt x="6079" y="1061"/>
                </a:lnTo>
                <a:lnTo>
                  <a:pt x="6048" y="1073"/>
                </a:lnTo>
                <a:lnTo>
                  <a:pt x="6009" y="1085"/>
                </a:lnTo>
                <a:lnTo>
                  <a:pt x="5966" y="1100"/>
                </a:lnTo>
                <a:lnTo>
                  <a:pt x="5925" y="1113"/>
                </a:lnTo>
                <a:lnTo>
                  <a:pt x="5891" y="1125"/>
                </a:lnTo>
                <a:lnTo>
                  <a:pt x="5866" y="1133"/>
                </a:lnTo>
                <a:lnTo>
                  <a:pt x="5857" y="1137"/>
                </a:lnTo>
                <a:lnTo>
                  <a:pt x="5837" y="1142"/>
                </a:lnTo>
                <a:lnTo>
                  <a:pt x="5788" y="1155"/>
                </a:lnTo>
                <a:lnTo>
                  <a:pt x="5760" y="1160"/>
                </a:lnTo>
                <a:lnTo>
                  <a:pt x="5735" y="1166"/>
                </a:lnTo>
                <a:lnTo>
                  <a:pt x="5714" y="1170"/>
                </a:lnTo>
                <a:lnTo>
                  <a:pt x="5699" y="1171"/>
                </a:lnTo>
                <a:lnTo>
                  <a:pt x="5675" y="1171"/>
                </a:lnTo>
                <a:lnTo>
                  <a:pt x="5644" y="1171"/>
                </a:lnTo>
                <a:lnTo>
                  <a:pt x="5631" y="1171"/>
                </a:lnTo>
                <a:lnTo>
                  <a:pt x="5619" y="1170"/>
                </a:lnTo>
                <a:lnTo>
                  <a:pt x="5611" y="1169"/>
                </a:lnTo>
                <a:lnTo>
                  <a:pt x="5607" y="1167"/>
                </a:lnTo>
                <a:lnTo>
                  <a:pt x="5606" y="1157"/>
                </a:lnTo>
                <a:lnTo>
                  <a:pt x="5606" y="1134"/>
                </a:lnTo>
                <a:lnTo>
                  <a:pt x="5605" y="1104"/>
                </a:lnTo>
                <a:lnTo>
                  <a:pt x="5605" y="1070"/>
                </a:lnTo>
                <a:lnTo>
                  <a:pt x="5605" y="1036"/>
                </a:lnTo>
                <a:lnTo>
                  <a:pt x="5605" y="1007"/>
                </a:lnTo>
                <a:lnTo>
                  <a:pt x="5605" y="985"/>
                </a:lnTo>
                <a:lnTo>
                  <a:pt x="5605" y="977"/>
                </a:lnTo>
                <a:lnTo>
                  <a:pt x="5586" y="959"/>
                </a:lnTo>
                <a:lnTo>
                  <a:pt x="5541" y="917"/>
                </a:lnTo>
                <a:lnTo>
                  <a:pt x="5490" y="870"/>
                </a:lnTo>
                <a:lnTo>
                  <a:pt x="5452" y="837"/>
                </a:lnTo>
                <a:lnTo>
                  <a:pt x="5426" y="816"/>
                </a:lnTo>
                <a:lnTo>
                  <a:pt x="5395" y="794"/>
                </a:lnTo>
                <a:lnTo>
                  <a:pt x="5377" y="782"/>
                </a:lnTo>
                <a:lnTo>
                  <a:pt x="5359" y="771"/>
                </a:lnTo>
                <a:lnTo>
                  <a:pt x="5340" y="761"/>
                </a:lnTo>
                <a:lnTo>
                  <a:pt x="5319" y="752"/>
                </a:lnTo>
                <a:lnTo>
                  <a:pt x="5300" y="744"/>
                </a:lnTo>
                <a:lnTo>
                  <a:pt x="5282" y="735"/>
                </a:lnTo>
                <a:lnTo>
                  <a:pt x="5267" y="727"/>
                </a:lnTo>
                <a:lnTo>
                  <a:pt x="5253" y="720"/>
                </a:lnTo>
                <a:lnTo>
                  <a:pt x="5232" y="706"/>
                </a:lnTo>
                <a:lnTo>
                  <a:pt x="5219" y="697"/>
                </a:lnTo>
                <a:lnTo>
                  <a:pt x="5199" y="673"/>
                </a:lnTo>
                <a:lnTo>
                  <a:pt x="5163" y="627"/>
                </a:lnTo>
                <a:lnTo>
                  <a:pt x="5131" y="584"/>
                </a:lnTo>
                <a:lnTo>
                  <a:pt x="5116" y="564"/>
                </a:lnTo>
                <a:lnTo>
                  <a:pt x="5106" y="550"/>
                </a:lnTo>
                <a:lnTo>
                  <a:pt x="5082" y="520"/>
                </a:lnTo>
                <a:lnTo>
                  <a:pt x="5069" y="503"/>
                </a:lnTo>
                <a:lnTo>
                  <a:pt x="5056" y="488"/>
                </a:lnTo>
                <a:lnTo>
                  <a:pt x="5045" y="475"/>
                </a:lnTo>
                <a:lnTo>
                  <a:pt x="5037" y="469"/>
                </a:lnTo>
                <a:lnTo>
                  <a:pt x="5025" y="458"/>
                </a:lnTo>
                <a:lnTo>
                  <a:pt x="5010" y="447"/>
                </a:lnTo>
                <a:lnTo>
                  <a:pt x="4996" y="438"/>
                </a:lnTo>
                <a:lnTo>
                  <a:pt x="4984" y="433"/>
                </a:lnTo>
                <a:lnTo>
                  <a:pt x="4982" y="433"/>
                </a:lnTo>
                <a:lnTo>
                  <a:pt x="4980" y="433"/>
                </a:lnTo>
                <a:lnTo>
                  <a:pt x="4979" y="435"/>
                </a:lnTo>
                <a:lnTo>
                  <a:pt x="4978" y="437"/>
                </a:lnTo>
                <a:lnTo>
                  <a:pt x="4974" y="443"/>
                </a:lnTo>
                <a:lnTo>
                  <a:pt x="4973" y="451"/>
                </a:lnTo>
                <a:lnTo>
                  <a:pt x="4972" y="461"/>
                </a:lnTo>
                <a:lnTo>
                  <a:pt x="4973" y="471"/>
                </a:lnTo>
                <a:lnTo>
                  <a:pt x="4974" y="481"/>
                </a:lnTo>
                <a:lnTo>
                  <a:pt x="4976" y="491"/>
                </a:lnTo>
                <a:lnTo>
                  <a:pt x="4985" y="519"/>
                </a:lnTo>
                <a:lnTo>
                  <a:pt x="5000" y="557"/>
                </a:lnTo>
                <a:lnTo>
                  <a:pt x="5008" y="576"/>
                </a:lnTo>
                <a:lnTo>
                  <a:pt x="5015" y="595"/>
                </a:lnTo>
                <a:lnTo>
                  <a:pt x="5020" y="611"/>
                </a:lnTo>
                <a:lnTo>
                  <a:pt x="5024" y="624"/>
                </a:lnTo>
                <a:lnTo>
                  <a:pt x="5026" y="639"/>
                </a:lnTo>
                <a:lnTo>
                  <a:pt x="5029" y="658"/>
                </a:lnTo>
                <a:lnTo>
                  <a:pt x="5033" y="682"/>
                </a:lnTo>
                <a:lnTo>
                  <a:pt x="5038" y="707"/>
                </a:lnTo>
                <a:lnTo>
                  <a:pt x="5044" y="733"/>
                </a:lnTo>
                <a:lnTo>
                  <a:pt x="5052" y="758"/>
                </a:lnTo>
                <a:lnTo>
                  <a:pt x="5056" y="770"/>
                </a:lnTo>
                <a:lnTo>
                  <a:pt x="5061" y="780"/>
                </a:lnTo>
                <a:lnTo>
                  <a:pt x="5066" y="789"/>
                </a:lnTo>
                <a:lnTo>
                  <a:pt x="5071" y="797"/>
                </a:lnTo>
                <a:lnTo>
                  <a:pt x="5098" y="831"/>
                </a:lnTo>
                <a:lnTo>
                  <a:pt x="5126" y="869"/>
                </a:lnTo>
                <a:lnTo>
                  <a:pt x="5151" y="901"/>
                </a:lnTo>
                <a:lnTo>
                  <a:pt x="5165" y="920"/>
                </a:lnTo>
                <a:lnTo>
                  <a:pt x="5178" y="936"/>
                </a:lnTo>
                <a:lnTo>
                  <a:pt x="5193" y="961"/>
                </a:lnTo>
                <a:lnTo>
                  <a:pt x="5210" y="986"/>
                </a:lnTo>
                <a:lnTo>
                  <a:pt x="5219" y="1005"/>
                </a:lnTo>
                <a:lnTo>
                  <a:pt x="5225" y="1020"/>
                </a:lnTo>
                <a:lnTo>
                  <a:pt x="5228" y="1030"/>
                </a:lnTo>
                <a:lnTo>
                  <a:pt x="5229" y="1038"/>
                </a:lnTo>
                <a:lnTo>
                  <a:pt x="5231" y="1040"/>
                </a:lnTo>
                <a:close/>
                <a:moveTo>
                  <a:pt x="10917" y="1547"/>
                </a:moveTo>
                <a:lnTo>
                  <a:pt x="10923" y="1530"/>
                </a:lnTo>
                <a:lnTo>
                  <a:pt x="10939" y="1491"/>
                </a:lnTo>
                <a:lnTo>
                  <a:pt x="10950" y="1469"/>
                </a:lnTo>
                <a:lnTo>
                  <a:pt x="10962" y="1449"/>
                </a:lnTo>
                <a:lnTo>
                  <a:pt x="10967" y="1440"/>
                </a:lnTo>
                <a:lnTo>
                  <a:pt x="10972" y="1433"/>
                </a:lnTo>
                <a:lnTo>
                  <a:pt x="10977" y="1426"/>
                </a:lnTo>
                <a:lnTo>
                  <a:pt x="10983" y="1421"/>
                </a:lnTo>
                <a:lnTo>
                  <a:pt x="11009" y="1403"/>
                </a:lnTo>
                <a:lnTo>
                  <a:pt x="11044" y="1382"/>
                </a:lnTo>
                <a:lnTo>
                  <a:pt x="11054" y="1378"/>
                </a:lnTo>
                <a:lnTo>
                  <a:pt x="11063" y="1373"/>
                </a:lnTo>
                <a:lnTo>
                  <a:pt x="11073" y="1370"/>
                </a:lnTo>
                <a:lnTo>
                  <a:pt x="11082" y="1366"/>
                </a:lnTo>
                <a:lnTo>
                  <a:pt x="11091" y="1365"/>
                </a:lnTo>
                <a:lnTo>
                  <a:pt x="11099" y="1364"/>
                </a:lnTo>
                <a:lnTo>
                  <a:pt x="11107" y="1365"/>
                </a:lnTo>
                <a:lnTo>
                  <a:pt x="11114" y="1367"/>
                </a:lnTo>
                <a:lnTo>
                  <a:pt x="11118" y="1370"/>
                </a:lnTo>
                <a:lnTo>
                  <a:pt x="11119" y="1374"/>
                </a:lnTo>
                <a:lnTo>
                  <a:pt x="11120" y="1379"/>
                </a:lnTo>
                <a:lnTo>
                  <a:pt x="11119" y="1385"/>
                </a:lnTo>
                <a:lnTo>
                  <a:pt x="11116" y="1402"/>
                </a:lnTo>
                <a:lnTo>
                  <a:pt x="11109" y="1424"/>
                </a:lnTo>
                <a:lnTo>
                  <a:pt x="11098" y="1447"/>
                </a:lnTo>
                <a:lnTo>
                  <a:pt x="11085" y="1474"/>
                </a:lnTo>
                <a:lnTo>
                  <a:pt x="11071" y="1502"/>
                </a:lnTo>
                <a:lnTo>
                  <a:pt x="11055" y="1530"/>
                </a:lnTo>
                <a:lnTo>
                  <a:pt x="11039" y="1558"/>
                </a:lnTo>
                <a:lnTo>
                  <a:pt x="11022" y="1585"/>
                </a:lnTo>
                <a:lnTo>
                  <a:pt x="11005" y="1611"/>
                </a:lnTo>
                <a:lnTo>
                  <a:pt x="10990" y="1633"/>
                </a:lnTo>
                <a:lnTo>
                  <a:pt x="10975" y="1651"/>
                </a:lnTo>
                <a:lnTo>
                  <a:pt x="10963" y="1666"/>
                </a:lnTo>
                <a:lnTo>
                  <a:pt x="10958" y="1671"/>
                </a:lnTo>
                <a:lnTo>
                  <a:pt x="10954" y="1675"/>
                </a:lnTo>
                <a:lnTo>
                  <a:pt x="10949" y="1677"/>
                </a:lnTo>
                <a:lnTo>
                  <a:pt x="10946" y="1677"/>
                </a:lnTo>
                <a:lnTo>
                  <a:pt x="10941" y="1677"/>
                </a:lnTo>
                <a:lnTo>
                  <a:pt x="10937" y="1675"/>
                </a:lnTo>
                <a:lnTo>
                  <a:pt x="10933" y="1670"/>
                </a:lnTo>
                <a:lnTo>
                  <a:pt x="10930" y="1665"/>
                </a:lnTo>
                <a:lnTo>
                  <a:pt x="10927" y="1658"/>
                </a:lnTo>
                <a:lnTo>
                  <a:pt x="10924" y="1650"/>
                </a:lnTo>
                <a:lnTo>
                  <a:pt x="10922" y="1641"/>
                </a:lnTo>
                <a:lnTo>
                  <a:pt x="10920" y="1631"/>
                </a:lnTo>
                <a:lnTo>
                  <a:pt x="10918" y="1610"/>
                </a:lnTo>
                <a:lnTo>
                  <a:pt x="10917" y="1587"/>
                </a:lnTo>
                <a:lnTo>
                  <a:pt x="10915" y="1566"/>
                </a:lnTo>
                <a:lnTo>
                  <a:pt x="10917" y="1547"/>
                </a:lnTo>
                <a:close/>
                <a:moveTo>
                  <a:pt x="17146" y="412"/>
                </a:moveTo>
                <a:lnTo>
                  <a:pt x="17138" y="411"/>
                </a:lnTo>
                <a:lnTo>
                  <a:pt x="17119" y="408"/>
                </a:lnTo>
                <a:lnTo>
                  <a:pt x="17107" y="406"/>
                </a:lnTo>
                <a:lnTo>
                  <a:pt x="17096" y="402"/>
                </a:lnTo>
                <a:lnTo>
                  <a:pt x="17087" y="399"/>
                </a:lnTo>
                <a:lnTo>
                  <a:pt x="17082" y="397"/>
                </a:lnTo>
                <a:lnTo>
                  <a:pt x="17074" y="390"/>
                </a:lnTo>
                <a:lnTo>
                  <a:pt x="17062" y="377"/>
                </a:lnTo>
                <a:lnTo>
                  <a:pt x="17049" y="360"/>
                </a:lnTo>
                <a:lnTo>
                  <a:pt x="17034" y="342"/>
                </a:lnTo>
                <a:lnTo>
                  <a:pt x="17007" y="308"/>
                </a:lnTo>
                <a:lnTo>
                  <a:pt x="16996" y="293"/>
                </a:lnTo>
                <a:lnTo>
                  <a:pt x="16911" y="287"/>
                </a:lnTo>
                <a:lnTo>
                  <a:pt x="16772" y="173"/>
                </a:lnTo>
                <a:lnTo>
                  <a:pt x="16628" y="173"/>
                </a:lnTo>
                <a:lnTo>
                  <a:pt x="16625" y="171"/>
                </a:lnTo>
                <a:lnTo>
                  <a:pt x="16617" y="171"/>
                </a:lnTo>
                <a:lnTo>
                  <a:pt x="16613" y="173"/>
                </a:lnTo>
                <a:lnTo>
                  <a:pt x="16608" y="174"/>
                </a:lnTo>
                <a:lnTo>
                  <a:pt x="16605" y="177"/>
                </a:lnTo>
                <a:lnTo>
                  <a:pt x="16601" y="183"/>
                </a:lnTo>
                <a:lnTo>
                  <a:pt x="16597" y="195"/>
                </a:lnTo>
                <a:lnTo>
                  <a:pt x="16595" y="208"/>
                </a:lnTo>
                <a:lnTo>
                  <a:pt x="16595" y="215"/>
                </a:lnTo>
                <a:lnTo>
                  <a:pt x="16597" y="221"/>
                </a:lnTo>
                <a:lnTo>
                  <a:pt x="16599" y="226"/>
                </a:lnTo>
                <a:lnTo>
                  <a:pt x="16604" y="232"/>
                </a:lnTo>
                <a:lnTo>
                  <a:pt x="16625" y="252"/>
                </a:lnTo>
                <a:lnTo>
                  <a:pt x="16656" y="282"/>
                </a:lnTo>
                <a:lnTo>
                  <a:pt x="16687" y="309"/>
                </a:lnTo>
                <a:lnTo>
                  <a:pt x="16699" y="322"/>
                </a:lnTo>
                <a:lnTo>
                  <a:pt x="16707" y="327"/>
                </a:lnTo>
                <a:lnTo>
                  <a:pt x="16724" y="340"/>
                </a:lnTo>
                <a:lnTo>
                  <a:pt x="16734" y="346"/>
                </a:lnTo>
                <a:lnTo>
                  <a:pt x="16743" y="352"/>
                </a:lnTo>
                <a:lnTo>
                  <a:pt x="16751" y="355"/>
                </a:lnTo>
                <a:lnTo>
                  <a:pt x="16758" y="356"/>
                </a:lnTo>
                <a:lnTo>
                  <a:pt x="16772" y="359"/>
                </a:lnTo>
                <a:lnTo>
                  <a:pt x="16795" y="363"/>
                </a:lnTo>
                <a:lnTo>
                  <a:pt x="16806" y="368"/>
                </a:lnTo>
                <a:lnTo>
                  <a:pt x="16818" y="373"/>
                </a:lnTo>
                <a:lnTo>
                  <a:pt x="16829" y="379"/>
                </a:lnTo>
                <a:lnTo>
                  <a:pt x="16836" y="386"/>
                </a:lnTo>
                <a:lnTo>
                  <a:pt x="16840" y="391"/>
                </a:lnTo>
                <a:lnTo>
                  <a:pt x="16844" y="400"/>
                </a:lnTo>
                <a:lnTo>
                  <a:pt x="16849" y="410"/>
                </a:lnTo>
                <a:lnTo>
                  <a:pt x="16853" y="423"/>
                </a:lnTo>
                <a:lnTo>
                  <a:pt x="16862" y="452"/>
                </a:lnTo>
                <a:lnTo>
                  <a:pt x="16871" y="483"/>
                </a:lnTo>
                <a:lnTo>
                  <a:pt x="16879" y="513"/>
                </a:lnTo>
                <a:lnTo>
                  <a:pt x="16886" y="539"/>
                </a:lnTo>
                <a:lnTo>
                  <a:pt x="16890" y="557"/>
                </a:lnTo>
                <a:lnTo>
                  <a:pt x="16893" y="564"/>
                </a:lnTo>
                <a:lnTo>
                  <a:pt x="16903" y="717"/>
                </a:lnTo>
                <a:lnTo>
                  <a:pt x="16886" y="734"/>
                </a:lnTo>
                <a:lnTo>
                  <a:pt x="16847" y="720"/>
                </a:lnTo>
                <a:lnTo>
                  <a:pt x="16820" y="729"/>
                </a:lnTo>
                <a:lnTo>
                  <a:pt x="16822" y="735"/>
                </a:lnTo>
                <a:lnTo>
                  <a:pt x="16829" y="752"/>
                </a:lnTo>
                <a:lnTo>
                  <a:pt x="16833" y="762"/>
                </a:lnTo>
                <a:lnTo>
                  <a:pt x="16838" y="772"/>
                </a:lnTo>
                <a:lnTo>
                  <a:pt x="16842" y="780"/>
                </a:lnTo>
                <a:lnTo>
                  <a:pt x="16847" y="786"/>
                </a:lnTo>
                <a:lnTo>
                  <a:pt x="16851" y="791"/>
                </a:lnTo>
                <a:lnTo>
                  <a:pt x="16854" y="797"/>
                </a:lnTo>
                <a:lnTo>
                  <a:pt x="16858" y="803"/>
                </a:lnTo>
                <a:lnTo>
                  <a:pt x="16861" y="808"/>
                </a:lnTo>
                <a:lnTo>
                  <a:pt x="16865" y="818"/>
                </a:lnTo>
                <a:lnTo>
                  <a:pt x="16866" y="822"/>
                </a:lnTo>
                <a:lnTo>
                  <a:pt x="16863" y="861"/>
                </a:lnTo>
                <a:lnTo>
                  <a:pt x="16859" y="868"/>
                </a:lnTo>
                <a:lnTo>
                  <a:pt x="16848" y="882"/>
                </a:lnTo>
                <a:lnTo>
                  <a:pt x="16841" y="890"/>
                </a:lnTo>
                <a:lnTo>
                  <a:pt x="16834" y="897"/>
                </a:lnTo>
                <a:lnTo>
                  <a:pt x="16829" y="902"/>
                </a:lnTo>
                <a:lnTo>
                  <a:pt x="16824" y="905"/>
                </a:lnTo>
                <a:lnTo>
                  <a:pt x="16805" y="905"/>
                </a:lnTo>
                <a:lnTo>
                  <a:pt x="16793" y="902"/>
                </a:lnTo>
                <a:lnTo>
                  <a:pt x="16790" y="884"/>
                </a:lnTo>
                <a:lnTo>
                  <a:pt x="16784" y="841"/>
                </a:lnTo>
                <a:lnTo>
                  <a:pt x="16776" y="794"/>
                </a:lnTo>
                <a:lnTo>
                  <a:pt x="16770" y="761"/>
                </a:lnTo>
                <a:lnTo>
                  <a:pt x="16767" y="751"/>
                </a:lnTo>
                <a:lnTo>
                  <a:pt x="16761" y="741"/>
                </a:lnTo>
                <a:lnTo>
                  <a:pt x="16754" y="730"/>
                </a:lnTo>
                <a:lnTo>
                  <a:pt x="16745" y="718"/>
                </a:lnTo>
                <a:lnTo>
                  <a:pt x="16735" y="708"/>
                </a:lnTo>
                <a:lnTo>
                  <a:pt x="16724" y="699"/>
                </a:lnTo>
                <a:lnTo>
                  <a:pt x="16718" y="696"/>
                </a:lnTo>
                <a:lnTo>
                  <a:pt x="16713" y="693"/>
                </a:lnTo>
                <a:lnTo>
                  <a:pt x="16706" y="690"/>
                </a:lnTo>
                <a:lnTo>
                  <a:pt x="16699" y="689"/>
                </a:lnTo>
                <a:lnTo>
                  <a:pt x="16683" y="687"/>
                </a:lnTo>
                <a:lnTo>
                  <a:pt x="16663" y="686"/>
                </a:lnTo>
                <a:lnTo>
                  <a:pt x="16641" y="685"/>
                </a:lnTo>
                <a:lnTo>
                  <a:pt x="16618" y="686"/>
                </a:lnTo>
                <a:lnTo>
                  <a:pt x="16580" y="686"/>
                </a:lnTo>
                <a:lnTo>
                  <a:pt x="16564" y="687"/>
                </a:lnTo>
                <a:lnTo>
                  <a:pt x="16572" y="698"/>
                </a:lnTo>
                <a:lnTo>
                  <a:pt x="16591" y="727"/>
                </a:lnTo>
                <a:lnTo>
                  <a:pt x="16601" y="745"/>
                </a:lnTo>
                <a:lnTo>
                  <a:pt x="16610" y="762"/>
                </a:lnTo>
                <a:lnTo>
                  <a:pt x="16618" y="778"/>
                </a:lnTo>
                <a:lnTo>
                  <a:pt x="16623" y="790"/>
                </a:lnTo>
                <a:lnTo>
                  <a:pt x="16625" y="807"/>
                </a:lnTo>
                <a:lnTo>
                  <a:pt x="16630" y="834"/>
                </a:lnTo>
                <a:lnTo>
                  <a:pt x="16634" y="868"/>
                </a:lnTo>
                <a:lnTo>
                  <a:pt x="16639" y="906"/>
                </a:lnTo>
                <a:lnTo>
                  <a:pt x="16644" y="943"/>
                </a:lnTo>
                <a:lnTo>
                  <a:pt x="16649" y="977"/>
                </a:lnTo>
                <a:lnTo>
                  <a:pt x="16653" y="1005"/>
                </a:lnTo>
                <a:lnTo>
                  <a:pt x="16658" y="1024"/>
                </a:lnTo>
                <a:lnTo>
                  <a:pt x="16662" y="1039"/>
                </a:lnTo>
                <a:lnTo>
                  <a:pt x="16669" y="1054"/>
                </a:lnTo>
                <a:lnTo>
                  <a:pt x="16677" y="1069"/>
                </a:lnTo>
                <a:lnTo>
                  <a:pt x="16685" y="1084"/>
                </a:lnTo>
                <a:lnTo>
                  <a:pt x="16692" y="1096"/>
                </a:lnTo>
                <a:lnTo>
                  <a:pt x="16701" y="1106"/>
                </a:lnTo>
                <a:lnTo>
                  <a:pt x="16705" y="1111"/>
                </a:lnTo>
                <a:lnTo>
                  <a:pt x="16709" y="1113"/>
                </a:lnTo>
                <a:lnTo>
                  <a:pt x="16713" y="1115"/>
                </a:lnTo>
                <a:lnTo>
                  <a:pt x="16716" y="1116"/>
                </a:lnTo>
                <a:lnTo>
                  <a:pt x="16723" y="1115"/>
                </a:lnTo>
                <a:lnTo>
                  <a:pt x="16730" y="1113"/>
                </a:lnTo>
                <a:lnTo>
                  <a:pt x="16737" y="1111"/>
                </a:lnTo>
                <a:lnTo>
                  <a:pt x="16744" y="1107"/>
                </a:lnTo>
                <a:lnTo>
                  <a:pt x="16755" y="1102"/>
                </a:lnTo>
                <a:lnTo>
                  <a:pt x="16760" y="1100"/>
                </a:lnTo>
                <a:lnTo>
                  <a:pt x="16834" y="1019"/>
                </a:lnTo>
                <a:lnTo>
                  <a:pt x="16833" y="1013"/>
                </a:lnTo>
                <a:lnTo>
                  <a:pt x="16832" y="1001"/>
                </a:lnTo>
                <a:lnTo>
                  <a:pt x="16833" y="994"/>
                </a:lnTo>
                <a:lnTo>
                  <a:pt x="16835" y="986"/>
                </a:lnTo>
                <a:lnTo>
                  <a:pt x="16836" y="983"/>
                </a:lnTo>
                <a:lnTo>
                  <a:pt x="16839" y="979"/>
                </a:lnTo>
                <a:lnTo>
                  <a:pt x="16841" y="976"/>
                </a:lnTo>
                <a:lnTo>
                  <a:pt x="16844" y="973"/>
                </a:lnTo>
                <a:lnTo>
                  <a:pt x="16852" y="968"/>
                </a:lnTo>
                <a:lnTo>
                  <a:pt x="16862" y="964"/>
                </a:lnTo>
                <a:lnTo>
                  <a:pt x="16873" y="961"/>
                </a:lnTo>
                <a:lnTo>
                  <a:pt x="16885" y="957"/>
                </a:lnTo>
                <a:lnTo>
                  <a:pt x="16905" y="952"/>
                </a:lnTo>
                <a:lnTo>
                  <a:pt x="16920" y="946"/>
                </a:lnTo>
                <a:lnTo>
                  <a:pt x="16925" y="939"/>
                </a:lnTo>
                <a:lnTo>
                  <a:pt x="16934" y="928"/>
                </a:lnTo>
                <a:lnTo>
                  <a:pt x="16944" y="912"/>
                </a:lnTo>
                <a:lnTo>
                  <a:pt x="16956" y="897"/>
                </a:lnTo>
                <a:lnTo>
                  <a:pt x="16974" y="866"/>
                </a:lnTo>
                <a:lnTo>
                  <a:pt x="16981" y="853"/>
                </a:lnTo>
                <a:lnTo>
                  <a:pt x="16989" y="841"/>
                </a:lnTo>
                <a:lnTo>
                  <a:pt x="17007" y="814"/>
                </a:lnTo>
                <a:lnTo>
                  <a:pt x="17017" y="799"/>
                </a:lnTo>
                <a:lnTo>
                  <a:pt x="17028" y="786"/>
                </a:lnTo>
                <a:lnTo>
                  <a:pt x="17035" y="776"/>
                </a:lnTo>
                <a:lnTo>
                  <a:pt x="17042" y="770"/>
                </a:lnTo>
                <a:lnTo>
                  <a:pt x="17048" y="767"/>
                </a:lnTo>
                <a:lnTo>
                  <a:pt x="17055" y="764"/>
                </a:lnTo>
                <a:lnTo>
                  <a:pt x="17061" y="763"/>
                </a:lnTo>
                <a:lnTo>
                  <a:pt x="17069" y="761"/>
                </a:lnTo>
                <a:lnTo>
                  <a:pt x="17083" y="760"/>
                </a:lnTo>
                <a:lnTo>
                  <a:pt x="17087" y="759"/>
                </a:lnTo>
                <a:lnTo>
                  <a:pt x="17108" y="836"/>
                </a:lnTo>
                <a:lnTo>
                  <a:pt x="16990" y="953"/>
                </a:lnTo>
                <a:lnTo>
                  <a:pt x="16952" y="1014"/>
                </a:lnTo>
                <a:lnTo>
                  <a:pt x="16998" y="1019"/>
                </a:lnTo>
                <a:lnTo>
                  <a:pt x="16983" y="1040"/>
                </a:lnTo>
                <a:lnTo>
                  <a:pt x="16944" y="1090"/>
                </a:lnTo>
                <a:lnTo>
                  <a:pt x="16923" y="1116"/>
                </a:lnTo>
                <a:lnTo>
                  <a:pt x="16902" y="1143"/>
                </a:lnTo>
                <a:lnTo>
                  <a:pt x="16884" y="1165"/>
                </a:lnTo>
                <a:lnTo>
                  <a:pt x="16869" y="1178"/>
                </a:lnTo>
                <a:lnTo>
                  <a:pt x="16856" y="1190"/>
                </a:lnTo>
                <a:lnTo>
                  <a:pt x="16834" y="1208"/>
                </a:lnTo>
                <a:lnTo>
                  <a:pt x="16809" y="1230"/>
                </a:lnTo>
                <a:lnTo>
                  <a:pt x="16782" y="1255"/>
                </a:lnTo>
                <a:lnTo>
                  <a:pt x="16753" y="1283"/>
                </a:lnTo>
                <a:lnTo>
                  <a:pt x="16724" y="1313"/>
                </a:lnTo>
                <a:lnTo>
                  <a:pt x="16710" y="1327"/>
                </a:lnTo>
                <a:lnTo>
                  <a:pt x="16698" y="1342"/>
                </a:lnTo>
                <a:lnTo>
                  <a:pt x="16686" y="1356"/>
                </a:lnTo>
                <a:lnTo>
                  <a:pt x="16674" y="1371"/>
                </a:lnTo>
                <a:lnTo>
                  <a:pt x="16652" y="1402"/>
                </a:lnTo>
                <a:lnTo>
                  <a:pt x="16627" y="1438"/>
                </a:lnTo>
                <a:lnTo>
                  <a:pt x="16604" y="1474"/>
                </a:lnTo>
                <a:lnTo>
                  <a:pt x="16580" y="1509"/>
                </a:lnTo>
                <a:lnTo>
                  <a:pt x="16559" y="1540"/>
                </a:lnTo>
                <a:lnTo>
                  <a:pt x="16542" y="1566"/>
                </a:lnTo>
                <a:lnTo>
                  <a:pt x="16531" y="1583"/>
                </a:lnTo>
                <a:lnTo>
                  <a:pt x="16527" y="1589"/>
                </a:lnTo>
                <a:lnTo>
                  <a:pt x="16513" y="1604"/>
                </a:lnTo>
                <a:lnTo>
                  <a:pt x="16480" y="1641"/>
                </a:lnTo>
                <a:lnTo>
                  <a:pt x="16442" y="1682"/>
                </a:lnTo>
                <a:lnTo>
                  <a:pt x="16415" y="1715"/>
                </a:lnTo>
                <a:lnTo>
                  <a:pt x="16408" y="1726"/>
                </a:lnTo>
                <a:lnTo>
                  <a:pt x="16402" y="1736"/>
                </a:lnTo>
                <a:lnTo>
                  <a:pt x="16399" y="1745"/>
                </a:lnTo>
                <a:lnTo>
                  <a:pt x="16398" y="1754"/>
                </a:lnTo>
                <a:lnTo>
                  <a:pt x="16399" y="1761"/>
                </a:lnTo>
                <a:lnTo>
                  <a:pt x="16400" y="1768"/>
                </a:lnTo>
                <a:lnTo>
                  <a:pt x="16404" y="1774"/>
                </a:lnTo>
                <a:lnTo>
                  <a:pt x="16407" y="1780"/>
                </a:lnTo>
                <a:lnTo>
                  <a:pt x="16419" y="1796"/>
                </a:lnTo>
                <a:lnTo>
                  <a:pt x="16437" y="1817"/>
                </a:lnTo>
                <a:lnTo>
                  <a:pt x="16447" y="1827"/>
                </a:lnTo>
                <a:lnTo>
                  <a:pt x="16457" y="1836"/>
                </a:lnTo>
                <a:lnTo>
                  <a:pt x="16465" y="1843"/>
                </a:lnTo>
                <a:lnTo>
                  <a:pt x="16473" y="1846"/>
                </a:lnTo>
                <a:lnTo>
                  <a:pt x="16484" y="1846"/>
                </a:lnTo>
                <a:lnTo>
                  <a:pt x="16502" y="1844"/>
                </a:lnTo>
                <a:lnTo>
                  <a:pt x="16528" y="1838"/>
                </a:lnTo>
                <a:lnTo>
                  <a:pt x="16556" y="1830"/>
                </a:lnTo>
                <a:lnTo>
                  <a:pt x="16572" y="1826"/>
                </a:lnTo>
                <a:lnTo>
                  <a:pt x="16588" y="1820"/>
                </a:lnTo>
                <a:lnTo>
                  <a:pt x="16603" y="1814"/>
                </a:lnTo>
                <a:lnTo>
                  <a:pt x="16618" y="1807"/>
                </a:lnTo>
                <a:lnTo>
                  <a:pt x="16633" y="1800"/>
                </a:lnTo>
                <a:lnTo>
                  <a:pt x="16646" y="1792"/>
                </a:lnTo>
                <a:lnTo>
                  <a:pt x="16659" y="1784"/>
                </a:lnTo>
                <a:lnTo>
                  <a:pt x="16670" y="1775"/>
                </a:lnTo>
                <a:lnTo>
                  <a:pt x="16694" y="1754"/>
                </a:lnTo>
                <a:lnTo>
                  <a:pt x="16721" y="1728"/>
                </a:lnTo>
                <a:lnTo>
                  <a:pt x="16750" y="1698"/>
                </a:lnTo>
                <a:lnTo>
                  <a:pt x="16779" y="1667"/>
                </a:lnTo>
                <a:lnTo>
                  <a:pt x="16807" y="1635"/>
                </a:lnTo>
                <a:lnTo>
                  <a:pt x="16832" y="1607"/>
                </a:lnTo>
                <a:lnTo>
                  <a:pt x="16852" y="1583"/>
                </a:lnTo>
                <a:lnTo>
                  <a:pt x="16866" y="1564"/>
                </a:lnTo>
                <a:lnTo>
                  <a:pt x="16878" y="1545"/>
                </a:lnTo>
                <a:lnTo>
                  <a:pt x="16896" y="1519"/>
                </a:lnTo>
                <a:lnTo>
                  <a:pt x="16917" y="1489"/>
                </a:lnTo>
                <a:lnTo>
                  <a:pt x="16940" y="1457"/>
                </a:lnTo>
                <a:lnTo>
                  <a:pt x="16962" y="1425"/>
                </a:lnTo>
                <a:lnTo>
                  <a:pt x="16984" y="1397"/>
                </a:lnTo>
                <a:lnTo>
                  <a:pt x="17001" y="1374"/>
                </a:lnTo>
                <a:lnTo>
                  <a:pt x="17013" y="1359"/>
                </a:lnTo>
                <a:lnTo>
                  <a:pt x="17028" y="1345"/>
                </a:lnTo>
                <a:lnTo>
                  <a:pt x="17053" y="1325"/>
                </a:lnTo>
                <a:lnTo>
                  <a:pt x="17085" y="1300"/>
                </a:lnTo>
                <a:lnTo>
                  <a:pt x="17119" y="1274"/>
                </a:lnTo>
                <a:lnTo>
                  <a:pt x="17152" y="1251"/>
                </a:lnTo>
                <a:lnTo>
                  <a:pt x="17180" y="1231"/>
                </a:lnTo>
                <a:lnTo>
                  <a:pt x="17201" y="1216"/>
                </a:lnTo>
                <a:lnTo>
                  <a:pt x="17207" y="1212"/>
                </a:lnTo>
                <a:lnTo>
                  <a:pt x="17230" y="1196"/>
                </a:lnTo>
                <a:lnTo>
                  <a:pt x="17279" y="1160"/>
                </a:lnTo>
                <a:lnTo>
                  <a:pt x="17331" y="1124"/>
                </a:lnTo>
                <a:lnTo>
                  <a:pt x="17359" y="1105"/>
                </a:lnTo>
                <a:lnTo>
                  <a:pt x="17379" y="1103"/>
                </a:lnTo>
                <a:lnTo>
                  <a:pt x="17413" y="1101"/>
                </a:lnTo>
                <a:lnTo>
                  <a:pt x="17432" y="1100"/>
                </a:lnTo>
                <a:lnTo>
                  <a:pt x="17448" y="1098"/>
                </a:lnTo>
                <a:lnTo>
                  <a:pt x="17462" y="1096"/>
                </a:lnTo>
                <a:lnTo>
                  <a:pt x="17469" y="1093"/>
                </a:lnTo>
                <a:lnTo>
                  <a:pt x="17485" y="1072"/>
                </a:lnTo>
                <a:lnTo>
                  <a:pt x="17513" y="1027"/>
                </a:lnTo>
                <a:lnTo>
                  <a:pt x="17531" y="1001"/>
                </a:lnTo>
                <a:lnTo>
                  <a:pt x="17553" y="975"/>
                </a:lnTo>
                <a:lnTo>
                  <a:pt x="17564" y="963"/>
                </a:lnTo>
                <a:lnTo>
                  <a:pt x="17576" y="951"/>
                </a:lnTo>
                <a:lnTo>
                  <a:pt x="17589" y="939"/>
                </a:lnTo>
                <a:lnTo>
                  <a:pt x="17602" y="929"/>
                </a:lnTo>
                <a:lnTo>
                  <a:pt x="17617" y="920"/>
                </a:lnTo>
                <a:lnTo>
                  <a:pt x="17630" y="911"/>
                </a:lnTo>
                <a:lnTo>
                  <a:pt x="17645" y="903"/>
                </a:lnTo>
                <a:lnTo>
                  <a:pt x="17661" y="896"/>
                </a:lnTo>
                <a:lnTo>
                  <a:pt x="17690" y="882"/>
                </a:lnTo>
                <a:lnTo>
                  <a:pt x="17719" y="871"/>
                </a:lnTo>
                <a:lnTo>
                  <a:pt x="17746" y="862"/>
                </a:lnTo>
                <a:lnTo>
                  <a:pt x="17771" y="855"/>
                </a:lnTo>
                <a:lnTo>
                  <a:pt x="17782" y="853"/>
                </a:lnTo>
                <a:lnTo>
                  <a:pt x="17792" y="852"/>
                </a:lnTo>
                <a:lnTo>
                  <a:pt x="17800" y="851"/>
                </a:lnTo>
                <a:lnTo>
                  <a:pt x="17808" y="851"/>
                </a:lnTo>
                <a:lnTo>
                  <a:pt x="17827" y="852"/>
                </a:lnTo>
                <a:lnTo>
                  <a:pt x="17835" y="852"/>
                </a:lnTo>
                <a:lnTo>
                  <a:pt x="17836" y="853"/>
                </a:lnTo>
                <a:lnTo>
                  <a:pt x="17835" y="853"/>
                </a:lnTo>
                <a:lnTo>
                  <a:pt x="17837" y="859"/>
                </a:lnTo>
                <a:lnTo>
                  <a:pt x="17838" y="875"/>
                </a:lnTo>
                <a:lnTo>
                  <a:pt x="17837" y="887"/>
                </a:lnTo>
                <a:lnTo>
                  <a:pt x="17833" y="901"/>
                </a:lnTo>
                <a:lnTo>
                  <a:pt x="17830" y="910"/>
                </a:lnTo>
                <a:lnTo>
                  <a:pt x="17827" y="918"/>
                </a:lnTo>
                <a:lnTo>
                  <a:pt x="17821" y="928"/>
                </a:lnTo>
                <a:lnTo>
                  <a:pt x="17816" y="938"/>
                </a:lnTo>
                <a:lnTo>
                  <a:pt x="17808" y="949"/>
                </a:lnTo>
                <a:lnTo>
                  <a:pt x="17798" y="963"/>
                </a:lnTo>
                <a:lnTo>
                  <a:pt x="17785" y="977"/>
                </a:lnTo>
                <a:lnTo>
                  <a:pt x="17771" y="994"/>
                </a:lnTo>
                <a:lnTo>
                  <a:pt x="17737" y="1030"/>
                </a:lnTo>
                <a:lnTo>
                  <a:pt x="17702" y="1066"/>
                </a:lnTo>
                <a:lnTo>
                  <a:pt x="17668" y="1100"/>
                </a:lnTo>
                <a:lnTo>
                  <a:pt x="17640" y="1128"/>
                </a:lnTo>
                <a:lnTo>
                  <a:pt x="17620" y="1147"/>
                </a:lnTo>
                <a:lnTo>
                  <a:pt x="17612" y="1153"/>
                </a:lnTo>
                <a:lnTo>
                  <a:pt x="17605" y="1159"/>
                </a:lnTo>
                <a:lnTo>
                  <a:pt x="17584" y="1174"/>
                </a:lnTo>
                <a:lnTo>
                  <a:pt x="17554" y="1194"/>
                </a:lnTo>
                <a:lnTo>
                  <a:pt x="17517" y="1218"/>
                </a:lnTo>
                <a:lnTo>
                  <a:pt x="17478" y="1244"/>
                </a:lnTo>
                <a:lnTo>
                  <a:pt x="17440" y="1268"/>
                </a:lnTo>
                <a:lnTo>
                  <a:pt x="17408" y="1288"/>
                </a:lnTo>
                <a:lnTo>
                  <a:pt x="17383" y="1300"/>
                </a:lnTo>
                <a:lnTo>
                  <a:pt x="17360" y="1309"/>
                </a:lnTo>
                <a:lnTo>
                  <a:pt x="17336" y="1318"/>
                </a:lnTo>
                <a:lnTo>
                  <a:pt x="17309" y="1326"/>
                </a:lnTo>
                <a:lnTo>
                  <a:pt x="17282" y="1333"/>
                </a:lnTo>
                <a:lnTo>
                  <a:pt x="17239" y="1344"/>
                </a:lnTo>
                <a:lnTo>
                  <a:pt x="17221" y="1348"/>
                </a:lnTo>
                <a:lnTo>
                  <a:pt x="17138" y="1514"/>
                </a:lnTo>
                <a:lnTo>
                  <a:pt x="17139" y="1517"/>
                </a:lnTo>
                <a:lnTo>
                  <a:pt x="17143" y="1521"/>
                </a:lnTo>
                <a:lnTo>
                  <a:pt x="17151" y="1527"/>
                </a:lnTo>
                <a:lnTo>
                  <a:pt x="17162" y="1533"/>
                </a:lnTo>
                <a:lnTo>
                  <a:pt x="17176" y="1539"/>
                </a:lnTo>
                <a:lnTo>
                  <a:pt x="17189" y="1543"/>
                </a:lnTo>
                <a:lnTo>
                  <a:pt x="17200" y="1547"/>
                </a:lnTo>
                <a:lnTo>
                  <a:pt x="17204" y="1548"/>
                </a:lnTo>
                <a:lnTo>
                  <a:pt x="17210" y="1539"/>
                </a:lnTo>
                <a:lnTo>
                  <a:pt x="17223" y="1521"/>
                </a:lnTo>
                <a:lnTo>
                  <a:pt x="17231" y="1512"/>
                </a:lnTo>
                <a:lnTo>
                  <a:pt x="17240" y="1504"/>
                </a:lnTo>
                <a:lnTo>
                  <a:pt x="17243" y="1501"/>
                </a:lnTo>
                <a:lnTo>
                  <a:pt x="17247" y="1498"/>
                </a:lnTo>
                <a:lnTo>
                  <a:pt x="17250" y="1496"/>
                </a:lnTo>
                <a:lnTo>
                  <a:pt x="17254" y="1495"/>
                </a:lnTo>
                <a:lnTo>
                  <a:pt x="17259" y="1496"/>
                </a:lnTo>
                <a:lnTo>
                  <a:pt x="17264" y="1499"/>
                </a:lnTo>
                <a:lnTo>
                  <a:pt x="17267" y="1503"/>
                </a:lnTo>
                <a:lnTo>
                  <a:pt x="17270" y="1508"/>
                </a:lnTo>
                <a:lnTo>
                  <a:pt x="17273" y="1514"/>
                </a:lnTo>
                <a:lnTo>
                  <a:pt x="17275" y="1521"/>
                </a:lnTo>
                <a:lnTo>
                  <a:pt x="17276" y="1529"/>
                </a:lnTo>
                <a:lnTo>
                  <a:pt x="17276" y="1537"/>
                </a:lnTo>
                <a:lnTo>
                  <a:pt x="17276" y="1552"/>
                </a:lnTo>
                <a:lnTo>
                  <a:pt x="17273" y="1579"/>
                </a:lnTo>
                <a:lnTo>
                  <a:pt x="17269" y="1613"/>
                </a:lnTo>
                <a:lnTo>
                  <a:pt x="17266" y="1649"/>
                </a:lnTo>
                <a:lnTo>
                  <a:pt x="17263" y="1685"/>
                </a:lnTo>
                <a:lnTo>
                  <a:pt x="17259" y="1715"/>
                </a:lnTo>
                <a:lnTo>
                  <a:pt x="17257" y="1736"/>
                </a:lnTo>
                <a:lnTo>
                  <a:pt x="17256" y="1744"/>
                </a:lnTo>
                <a:lnTo>
                  <a:pt x="16871" y="1927"/>
                </a:lnTo>
                <a:lnTo>
                  <a:pt x="16860" y="1934"/>
                </a:lnTo>
                <a:lnTo>
                  <a:pt x="16830" y="1950"/>
                </a:lnTo>
                <a:lnTo>
                  <a:pt x="16786" y="1975"/>
                </a:lnTo>
                <a:lnTo>
                  <a:pt x="16734" y="2005"/>
                </a:lnTo>
                <a:lnTo>
                  <a:pt x="16680" y="2039"/>
                </a:lnTo>
                <a:lnTo>
                  <a:pt x="16628" y="2074"/>
                </a:lnTo>
                <a:lnTo>
                  <a:pt x="16605" y="2089"/>
                </a:lnTo>
                <a:lnTo>
                  <a:pt x="16586" y="2105"/>
                </a:lnTo>
                <a:lnTo>
                  <a:pt x="16569" y="2120"/>
                </a:lnTo>
                <a:lnTo>
                  <a:pt x="16556" y="2132"/>
                </a:lnTo>
                <a:lnTo>
                  <a:pt x="16546" y="2144"/>
                </a:lnTo>
                <a:lnTo>
                  <a:pt x="16537" y="2157"/>
                </a:lnTo>
                <a:lnTo>
                  <a:pt x="16529" y="2168"/>
                </a:lnTo>
                <a:lnTo>
                  <a:pt x="16523" y="2180"/>
                </a:lnTo>
                <a:lnTo>
                  <a:pt x="16511" y="2201"/>
                </a:lnTo>
                <a:lnTo>
                  <a:pt x="16502" y="2222"/>
                </a:lnTo>
                <a:lnTo>
                  <a:pt x="16492" y="2252"/>
                </a:lnTo>
                <a:lnTo>
                  <a:pt x="16490" y="2263"/>
                </a:lnTo>
                <a:lnTo>
                  <a:pt x="16685" y="2315"/>
                </a:lnTo>
                <a:lnTo>
                  <a:pt x="16726" y="2317"/>
                </a:lnTo>
                <a:lnTo>
                  <a:pt x="16677" y="2232"/>
                </a:lnTo>
                <a:lnTo>
                  <a:pt x="16681" y="2229"/>
                </a:lnTo>
                <a:lnTo>
                  <a:pt x="16695" y="2220"/>
                </a:lnTo>
                <a:lnTo>
                  <a:pt x="16716" y="2207"/>
                </a:lnTo>
                <a:lnTo>
                  <a:pt x="16746" y="2190"/>
                </a:lnTo>
                <a:lnTo>
                  <a:pt x="16785" y="2171"/>
                </a:lnTo>
                <a:lnTo>
                  <a:pt x="16830" y="2150"/>
                </a:lnTo>
                <a:lnTo>
                  <a:pt x="16856" y="2139"/>
                </a:lnTo>
                <a:lnTo>
                  <a:pt x="16882" y="2127"/>
                </a:lnTo>
                <a:lnTo>
                  <a:pt x="16912" y="2116"/>
                </a:lnTo>
                <a:lnTo>
                  <a:pt x="16942" y="2105"/>
                </a:lnTo>
                <a:lnTo>
                  <a:pt x="17002" y="2085"/>
                </a:lnTo>
                <a:lnTo>
                  <a:pt x="17055" y="2067"/>
                </a:lnTo>
                <a:lnTo>
                  <a:pt x="17099" y="2051"/>
                </a:lnTo>
                <a:lnTo>
                  <a:pt x="17137" y="2039"/>
                </a:lnTo>
                <a:lnTo>
                  <a:pt x="17167" y="2029"/>
                </a:lnTo>
                <a:lnTo>
                  <a:pt x="17188" y="2022"/>
                </a:lnTo>
                <a:lnTo>
                  <a:pt x="17202" y="2018"/>
                </a:lnTo>
                <a:lnTo>
                  <a:pt x="17206" y="2016"/>
                </a:lnTo>
                <a:lnTo>
                  <a:pt x="17207" y="2036"/>
                </a:lnTo>
                <a:lnTo>
                  <a:pt x="17213" y="2087"/>
                </a:lnTo>
                <a:lnTo>
                  <a:pt x="17220" y="2160"/>
                </a:lnTo>
                <a:lnTo>
                  <a:pt x="17228" y="2244"/>
                </a:lnTo>
                <a:lnTo>
                  <a:pt x="17234" y="2328"/>
                </a:lnTo>
                <a:lnTo>
                  <a:pt x="17240" y="2402"/>
                </a:lnTo>
                <a:lnTo>
                  <a:pt x="17242" y="2432"/>
                </a:lnTo>
                <a:lnTo>
                  <a:pt x="17242" y="2456"/>
                </a:lnTo>
                <a:lnTo>
                  <a:pt x="17242" y="2472"/>
                </a:lnTo>
                <a:lnTo>
                  <a:pt x="17241" y="2478"/>
                </a:lnTo>
                <a:lnTo>
                  <a:pt x="17238" y="2481"/>
                </a:lnTo>
                <a:lnTo>
                  <a:pt x="17233" y="2482"/>
                </a:lnTo>
                <a:lnTo>
                  <a:pt x="17227" y="2483"/>
                </a:lnTo>
                <a:lnTo>
                  <a:pt x="17220" y="2484"/>
                </a:lnTo>
                <a:lnTo>
                  <a:pt x="17201" y="2485"/>
                </a:lnTo>
                <a:lnTo>
                  <a:pt x="17180" y="2485"/>
                </a:lnTo>
                <a:lnTo>
                  <a:pt x="17159" y="2485"/>
                </a:lnTo>
                <a:lnTo>
                  <a:pt x="17139" y="2484"/>
                </a:lnTo>
                <a:lnTo>
                  <a:pt x="17123" y="2483"/>
                </a:lnTo>
                <a:lnTo>
                  <a:pt x="17113" y="2481"/>
                </a:lnTo>
                <a:lnTo>
                  <a:pt x="17102" y="2477"/>
                </a:lnTo>
                <a:lnTo>
                  <a:pt x="17084" y="2468"/>
                </a:lnTo>
                <a:lnTo>
                  <a:pt x="17060" y="2457"/>
                </a:lnTo>
                <a:lnTo>
                  <a:pt x="17032" y="2442"/>
                </a:lnTo>
                <a:lnTo>
                  <a:pt x="17002" y="2426"/>
                </a:lnTo>
                <a:lnTo>
                  <a:pt x="16970" y="2408"/>
                </a:lnTo>
                <a:lnTo>
                  <a:pt x="16939" y="2389"/>
                </a:lnTo>
                <a:lnTo>
                  <a:pt x="16909" y="2371"/>
                </a:lnTo>
                <a:lnTo>
                  <a:pt x="16884" y="2356"/>
                </a:lnTo>
                <a:lnTo>
                  <a:pt x="16863" y="2346"/>
                </a:lnTo>
                <a:lnTo>
                  <a:pt x="16848" y="2339"/>
                </a:lnTo>
                <a:lnTo>
                  <a:pt x="16836" y="2336"/>
                </a:lnTo>
                <a:lnTo>
                  <a:pt x="16830" y="2336"/>
                </a:lnTo>
                <a:lnTo>
                  <a:pt x="16825" y="2336"/>
                </a:lnTo>
                <a:lnTo>
                  <a:pt x="16823" y="2337"/>
                </a:lnTo>
                <a:lnTo>
                  <a:pt x="16822" y="2338"/>
                </a:lnTo>
                <a:lnTo>
                  <a:pt x="16820" y="2381"/>
                </a:lnTo>
                <a:lnTo>
                  <a:pt x="17003" y="2524"/>
                </a:lnTo>
                <a:lnTo>
                  <a:pt x="17013" y="2531"/>
                </a:lnTo>
                <a:lnTo>
                  <a:pt x="17041" y="2548"/>
                </a:lnTo>
                <a:lnTo>
                  <a:pt x="17082" y="2572"/>
                </a:lnTo>
                <a:lnTo>
                  <a:pt x="17130" y="2599"/>
                </a:lnTo>
                <a:lnTo>
                  <a:pt x="17180" y="2628"/>
                </a:lnTo>
                <a:lnTo>
                  <a:pt x="17229" y="2653"/>
                </a:lnTo>
                <a:lnTo>
                  <a:pt x="17249" y="2663"/>
                </a:lnTo>
                <a:lnTo>
                  <a:pt x="17268" y="2671"/>
                </a:lnTo>
                <a:lnTo>
                  <a:pt x="17284" y="2677"/>
                </a:lnTo>
                <a:lnTo>
                  <a:pt x="17295" y="2680"/>
                </a:lnTo>
                <a:lnTo>
                  <a:pt x="17315" y="2682"/>
                </a:lnTo>
                <a:lnTo>
                  <a:pt x="17338" y="2683"/>
                </a:lnTo>
                <a:lnTo>
                  <a:pt x="17361" y="2685"/>
                </a:lnTo>
                <a:lnTo>
                  <a:pt x="17383" y="2685"/>
                </a:lnTo>
                <a:lnTo>
                  <a:pt x="17420" y="2685"/>
                </a:lnTo>
                <a:lnTo>
                  <a:pt x="17435" y="2685"/>
                </a:lnTo>
                <a:lnTo>
                  <a:pt x="17435" y="2678"/>
                </a:lnTo>
                <a:lnTo>
                  <a:pt x="17436" y="2659"/>
                </a:lnTo>
                <a:lnTo>
                  <a:pt x="17438" y="2632"/>
                </a:lnTo>
                <a:lnTo>
                  <a:pt x="17439" y="2599"/>
                </a:lnTo>
                <a:lnTo>
                  <a:pt x="17440" y="2563"/>
                </a:lnTo>
                <a:lnTo>
                  <a:pt x="17440" y="2529"/>
                </a:lnTo>
                <a:lnTo>
                  <a:pt x="17439" y="2496"/>
                </a:lnTo>
                <a:lnTo>
                  <a:pt x="17437" y="2470"/>
                </a:lnTo>
                <a:lnTo>
                  <a:pt x="17431" y="2448"/>
                </a:lnTo>
                <a:lnTo>
                  <a:pt x="17426" y="2426"/>
                </a:lnTo>
                <a:lnTo>
                  <a:pt x="17419" y="2404"/>
                </a:lnTo>
                <a:lnTo>
                  <a:pt x="17412" y="2383"/>
                </a:lnTo>
                <a:lnTo>
                  <a:pt x="17406" y="2364"/>
                </a:lnTo>
                <a:lnTo>
                  <a:pt x="17401" y="2346"/>
                </a:lnTo>
                <a:lnTo>
                  <a:pt x="17396" y="2331"/>
                </a:lnTo>
                <a:lnTo>
                  <a:pt x="17395" y="2319"/>
                </a:lnTo>
                <a:lnTo>
                  <a:pt x="17394" y="2305"/>
                </a:lnTo>
                <a:lnTo>
                  <a:pt x="17395" y="2283"/>
                </a:lnTo>
                <a:lnTo>
                  <a:pt x="17395" y="2257"/>
                </a:lnTo>
                <a:lnTo>
                  <a:pt x="17396" y="2227"/>
                </a:lnTo>
                <a:lnTo>
                  <a:pt x="17397" y="2196"/>
                </a:lnTo>
                <a:lnTo>
                  <a:pt x="17397" y="2164"/>
                </a:lnTo>
                <a:lnTo>
                  <a:pt x="17396" y="2135"/>
                </a:lnTo>
                <a:lnTo>
                  <a:pt x="17395" y="2110"/>
                </a:lnTo>
                <a:lnTo>
                  <a:pt x="17391" y="2062"/>
                </a:lnTo>
                <a:lnTo>
                  <a:pt x="17386" y="2020"/>
                </a:lnTo>
                <a:lnTo>
                  <a:pt x="17383" y="1988"/>
                </a:lnTo>
                <a:lnTo>
                  <a:pt x="17383" y="1977"/>
                </a:lnTo>
                <a:lnTo>
                  <a:pt x="17393" y="1967"/>
                </a:lnTo>
                <a:lnTo>
                  <a:pt x="17422" y="1944"/>
                </a:lnTo>
                <a:lnTo>
                  <a:pt x="17441" y="1931"/>
                </a:lnTo>
                <a:lnTo>
                  <a:pt x="17462" y="1918"/>
                </a:lnTo>
                <a:lnTo>
                  <a:pt x="17473" y="1912"/>
                </a:lnTo>
                <a:lnTo>
                  <a:pt x="17484" y="1908"/>
                </a:lnTo>
                <a:lnTo>
                  <a:pt x="17495" y="1903"/>
                </a:lnTo>
                <a:lnTo>
                  <a:pt x="17507" y="1900"/>
                </a:lnTo>
                <a:lnTo>
                  <a:pt x="17537" y="1895"/>
                </a:lnTo>
                <a:lnTo>
                  <a:pt x="17577" y="1890"/>
                </a:lnTo>
                <a:lnTo>
                  <a:pt x="17626" y="1886"/>
                </a:lnTo>
                <a:lnTo>
                  <a:pt x="17675" y="1883"/>
                </a:lnTo>
                <a:lnTo>
                  <a:pt x="17721" y="1881"/>
                </a:lnTo>
                <a:lnTo>
                  <a:pt x="17761" y="1879"/>
                </a:lnTo>
                <a:lnTo>
                  <a:pt x="17788" y="1877"/>
                </a:lnTo>
                <a:lnTo>
                  <a:pt x="17798" y="1877"/>
                </a:lnTo>
                <a:lnTo>
                  <a:pt x="17801" y="1877"/>
                </a:lnTo>
                <a:lnTo>
                  <a:pt x="17811" y="1877"/>
                </a:lnTo>
                <a:lnTo>
                  <a:pt x="17816" y="1876"/>
                </a:lnTo>
                <a:lnTo>
                  <a:pt x="17821" y="1874"/>
                </a:lnTo>
                <a:lnTo>
                  <a:pt x="17826" y="1872"/>
                </a:lnTo>
                <a:lnTo>
                  <a:pt x="17828" y="1867"/>
                </a:lnTo>
                <a:lnTo>
                  <a:pt x="17838" y="1844"/>
                </a:lnTo>
                <a:lnTo>
                  <a:pt x="17852" y="1808"/>
                </a:lnTo>
                <a:lnTo>
                  <a:pt x="17858" y="1790"/>
                </a:lnTo>
                <a:lnTo>
                  <a:pt x="17864" y="1773"/>
                </a:lnTo>
                <a:lnTo>
                  <a:pt x="17867" y="1760"/>
                </a:lnTo>
                <a:lnTo>
                  <a:pt x="17869" y="1753"/>
                </a:lnTo>
                <a:lnTo>
                  <a:pt x="17866" y="1751"/>
                </a:lnTo>
                <a:lnTo>
                  <a:pt x="17864" y="1749"/>
                </a:lnTo>
                <a:lnTo>
                  <a:pt x="17860" y="1745"/>
                </a:lnTo>
                <a:lnTo>
                  <a:pt x="17854" y="1742"/>
                </a:lnTo>
                <a:lnTo>
                  <a:pt x="17840" y="1735"/>
                </a:lnTo>
                <a:lnTo>
                  <a:pt x="17826" y="1728"/>
                </a:lnTo>
                <a:lnTo>
                  <a:pt x="17798" y="1716"/>
                </a:lnTo>
                <a:lnTo>
                  <a:pt x="17785" y="1712"/>
                </a:lnTo>
                <a:lnTo>
                  <a:pt x="17784" y="1703"/>
                </a:lnTo>
                <a:lnTo>
                  <a:pt x="17781" y="1681"/>
                </a:lnTo>
                <a:lnTo>
                  <a:pt x="17776" y="1657"/>
                </a:lnTo>
                <a:lnTo>
                  <a:pt x="17771" y="1637"/>
                </a:lnTo>
                <a:lnTo>
                  <a:pt x="17766" y="1629"/>
                </a:lnTo>
                <a:lnTo>
                  <a:pt x="17761" y="1622"/>
                </a:lnTo>
                <a:lnTo>
                  <a:pt x="17754" y="1614"/>
                </a:lnTo>
                <a:lnTo>
                  <a:pt x="17747" y="1608"/>
                </a:lnTo>
                <a:lnTo>
                  <a:pt x="17739" y="1604"/>
                </a:lnTo>
                <a:lnTo>
                  <a:pt x="17731" y="1601"/>
                </a:lnTo>
                <a:lnTo>
                  <a:pt x="17725" y="1598"/>
                </a:lnTo>
                <a:lnTo>
                  <a:pt x="17719" y="1600"/>
                </a:lnTo>
                <a:lnTo>
                  <a:pt x="17710" y="1603"/>
                </a:lnTo>
                <a:lnTo>
                  <a:pt x="17698" y="1608"/>
                </a:lnTo>
                <a:lnTo>
                  <a:pt x="17681" y="1617"/>
                </a:lnTo>
                <a:lnTo>
                  <a:pt x="17664" y="1626"/>
                </a:lnTo>
                <a:lnTo>
                  <a:pt x="17647" y="1638"/>
                </a:lnTo>
                <a:lnTo>
                  <a:pt x="17632" y="1649"/>
                </a:lnTo>
                <a:lnTo>
                  <a:pt x="17627" y="1654"/>
                </a:lnTo>
                <a:lnTo>
                  <a:pt x="17622" y="1660"/>
                </a:lnTo>
                <a:lnTo>
                  <a:pt x="17619" y="1665"/>
                </a:lnTo>
                <a:lnTo>
                  <a:pt x="17617" y="1670"/>
                </a:lnTo>
                <a:lnTo>
                  <a:pt x="17614" y="1679"/>
                </a:lnTo>
                <a:lnTo>
                  <a:pt x="17611" y="1687"/>
                </a:lnTo>
                <a:lnTo>
                  <a:pt x="17605" y="1695"/>
                </a:lnTo>
                <a:lnTo>
                  <a:pt x="17600" y="1702"/>
                </a:lnTo>
                <a:lnTo>
                  <a:pt x="17594" y="1707"/>
                </a:lnTo>
                <a:lnTo>
                  <a:pt x="17587" y="1712"/>
                </a:lnTo>
                <a:lnTo>
                  <a:pt x="17581" y="1715"/>
                </a:lnTo>
                <a:lnTo>
                  <a:pt x="17575" y="1715"/>
                </a:lnTo>
                <a:lnTo>
                  <a:pt x="17544" y="1715"/>
                </a:lnTo>
                <a:lnTo>
                  <a:pt x="17487" y="1714"/>
                </a:lnTo>
                <a:lnTo>
                  <a:pt x="17435" y="1712"/>
                </a:lnTo>
                <a:lnTo>
                  <a:pt x="17411" y="1712"/>
                </a:lnTo>
                <a:lnTo>
                  <a:pt x="17406" y="1698"/>
                </a:lnTo>
                <a:lnTo>
                  <a:pt x="17395" y="1667"/>
                </a:lnTo>
                <a:lnTo>
                  <a:pt x="17391" y="1647"/>
                </a:lnTo>
                <a:lnTo>
                  <a:pt x="17387" y="1625"/>
                </a:lnTo>
                <a:lnTo>
                  <a:pt x="17387" y="1615"/>
                </a:lnTo>
                <a:lnTo>
                  <a:pt x="17387" y="1604"/>
                </a:lnTo>
                <a:lnTo>
                  <a:pt x="17388" y="1594"/>
                </a:lnTo>
                <a:lnTo>
                  <a:pt x="17391" y="1585"/>
                </a:lnTo>
                <a:lnTo>
                  <a:pt x="17397" y="1565"/>
                </a:lnTo>
                <a:lnTo>
                  <a:pt x="17406" y="1543"/>
                </a:lnTo>
                <a:lnTo>
                  <a:pt x="17418" y="1521"/>
                </a:lnTo>
                <a:lnTo>
                  <a:pt x="17430" y="1499"/>
                </a:lnTo>
                <a:lnTo>
                  <a:pt x="17444" y="1477"/>
                </a:lnTo>
                <a:lnTo>
                  <a:pt x="17458" y="1458"/>
                </a:lnTo>
                <a:lnTo>
                  <a:pt x="17466" y="1450"/>
                </a:lnTo>
                <a:lnTo>
                  <a:pt x="17473" y="1443"/>
                </a:lnTo>
                <a:lnTo>
                  <a:pt x="17481" y="1437"/>
                </a:lnTo>
                <a:lnTo>
                  <a:pt x="17489" y="1431"/>
                </a:lnTo>
                <a:lnTo>
                  <a:pt x="17514" y="1415"/>
                </a:lnTo>
                <a:lnTo>
                  <a:pt x="17535" y="1401"/>
                </a:lnTo>
                <a:lnTo>
                  <a:pt x="17546" y="1393"/>
                </a:lnTo>
                <a:lnTo>
                  <a:pt x="17550" y="1390"/>
                </a:lnTo>
                <a:lnTo>
                  <a:pt x="17557" y="1355"/>
                </a:lnTo>
                <a:lnTo>
                  <a:pt x="17546" y="1352"/>
                </a:lnTo>
                <a:lnTo>
                  <a:pt x="17522" y="1344"/>
                </a:lnTo>
                <a:lnTo>
                  <a:pt x="17510" y="1338"/>
                </a:lnTo>
                <a:lnTo>
                  <a:pt x="17499" y="1333"/>
                </a:lnTo>
                <a:lnTo>
                  <a:pt x="17494" y="1329"/>
                </a:lnTo>
                <a:lnTo>
                  <a:pt x="17491" y="1326"/>
                </a:lnTo>
                <a:lnTo>
                  <a:pt x="17489" y="1323"/>
                </a:lnTo>
                <a:lnTo>
                  <a:pt x="17489" y="1319"/>
                </a:lnTo>
                <a:lnTo>
                  <a:pt x="17489" y="1311"/>
                </a:lnTo>
                <a:lnTo>
                  <a:pt x="17491" y="1304"/>
                </a:lnTo>
                <a:lnTo>
                  <a:pt x="17495" y="1295"/>
                </a:lnTo>
                <a:lnTo>
                  <a:pt x="17501" y="1287"/>
                </a:lnTo>
                <a:lnTo>
                  <a:pt x="17509" y="1278"/>
                </a:lnTo>
                <a:lnTo>
                  <a:pt x="17520" y="1270"/>
                </a:lnTo>
                <a:lnTo>
                  <a:pt x="17532" y="1262"/>
                </a:lnTo>
                <a:lnTo>
                  <a:pt x="17548" y="1255"/>
                </a:lnTo>
                <a:lnTo>
                  <a:pt x="17566" y="1249"/>
                </a:lnTo>
                <a:lnTo>
                  <a:pt x="17586" y="1241"/>
                </a:lnTo>
                <a:lnTo>
                  <a:pt x="17608" y="1231"/>
                </a:lnTo>
                <a:lnTo>
                  <a:pt x="17630" y="1220"/>
                </a:lnTo>
                <a:lnTo>
                  <a:pt x="17653" y="1207"/>
                </a:lnTo>
                <a:lnTo>
                  <a:pt x="17675" y="1192"/>
                </a:lnTo>
                <a:lnTo>
                  <a:pt x="17688" y="1183"/>
                </a:lnTo>
                <a:lnTo>
                  <a:pt x="17699" y="1174"/>
                </a:lnTo>
                <a:lnTo>
                  <a:pt x="17710" y="1163"/>
                </a:lnTo>
                <a:lnTo>
                  <a:pt x="17720" y="1153"/>
                </a:lnTo>
                <a:lnTo>
                  <a:pt x="17746" y="1126"/>
                </a:lnTo>
                <a:lnTo>
                  <a:pt x="17775" y="1092"/>
                </a:lnTo>
                <a:lnTo>
                  <a:pt x="17806" y="1053"/>
                </a:lnTo>
                <a:lnTo>
                  <a:pt x="17837" y="1012"/>
                </a:lnTo>
                <a:lnTo>
                  <a:pt x="17865" y="975"/>
                </a:lnTo>
                <a:lnTo>
                  <a:pt x="17888" y="944"/>
                </a:lnTo>
                <a:lnTo>
                  <a:pt x="17903" y="922"/>
                </a:lnTo>
                <a:lnTo>
                  <a:pt x="17909" y="915"/>
                </a:lnTo>
                <a:lnTo>
                  <a:pt x="17955" y="842"/>
                </a:lnTo>
                <a:lnTo>
                  <a:pt x="17955" y="840"/>
                </a:lnTo>
                <a:lnTo>
                  <a:pt x="17953" y="832"/>
                </a:lnTo>
                <a:lnTo>
                  <a:pt x="17950" y="822"/>
                </a:lnTo>
                <a:lnTo>
                  <a:pt x="17943" y="809"/>
                </a:lnTo>
                <a:lnTo>
                  <a:pt x="17937" y="803"/>
                </a:lnTo>
                <a:lnTo>
                  <a:pt x="17932" y="797"/>
                </a:lnTo>
                <a:lnTo>
                  <a:pt x="17924" y="791"/>
                </a:lnTo>
                <a:lnTo>
                  <a:pt x="17915" y="786"/>
                </a:lnTo>
                <a:lnTo>
                  <a:pt x="17905" y="780"/>
                </a:lnTo>
                <a:lnTo>
                  <a:pt x="17893" y="777"/>
                </a:lnTo>
                <a:lnTo>
                  <a:pt x="17880" y="773"/>
                </a:lnTo>
                <a:lnTo>
                  <a:pt x="17864" y="772"/>
                </a:lnTo>
                <a:lnTo>
                  <a:pt x="17847" y="771"/>
                </a:lnTo>
                <a:lnTo>
                  <a:pt x="17830" y="771"/>
                </a:lnTo>
                <a:lnTo>
                  <a:pt x="17813" y="772"/>
                </a:lnTo>
                <a:lnTo>
                  <a:pt x="17798" y="773"/>
                </a:lnTo>
                <a:lnTo>
                  <a:pt x="17765" y="777"/>
                </a:lnTo>
                <a:lnTo>
                  <a:pt x="17736" y="782"/>
                </a:lnTo>
                <a:lnTo>
                  <a:pt x="17710" y="787"/>
                </a:lnTo>
                <a:lnTo>
                  <a:pt x="17691" y="791"/>
                </a:lnTo>
                <a:lnTo>
                  <a:pt x="17677" y="796"/>
                </a:lnTo>
                <a:lnTo>
                  <a:pt x="17673" y="797"/>
                </a:lnTo>
                <a:lnTo>
                  <a:pt x="17742" y="560"/>
                </a:lnTo>
                <a:lnTo>
                  <a:pt x="17857" y="324"/>
                </a:lnTo>
                <a:lnTo>
                  <a:pt x="17865" y="309"/>
                </a:lnTo>
                <a:lnTo>
                  <a:pt x="17884" y="278"/>
                </a:lnTo>
                <a:lnTo>
                  <a:pt x="17897" y="261"/>
                </a:lnTo>
                <a:lnTo>
                  <a:pt x="17908" y="245"/>
                </a:lnTo>
                <a:lnTo>
                  <a:pt x="17915" y="239"/>
                </a:lnTo>
                <a:lnTo>
                  <a:pt x="17920" y="233"/>
                </a:lnTo>
                <a:lnTo>
                  <a:pt x="17926" y="229"/>
                </a:lnTo>
                <a:lnTo>
                  <a:pt x="17930" y="226"/>
                </a:lnTo>
                <a:lnTo>
                  <a:pt x="17941" y="222"/>
                </a:lnTo>
                <a:lnTo>
                  <a:pt x="17952" y="214"/>
                </a:lnTo>
                <a:lnTo>
                  <a:pt x="17962" y="205"/>
                </a:lnTo>
                <a:lnTo>
                  <a:pt x="17973" y="195"/>
                </a:lnTo>
                <a:lnTo>
                  <a:pt x="17981" y="185"/>
                </a:lnTo>
                <a:lnTo>
                  <a:pt x="17988" y="174"/>
                </a:lnTo>
                <a:lnTo>
                  <a:pt x="17989" y="168"/>
                </a:lnTo>
                <a:lnTo>
                  <a:pt x="17990" y="163"/>
                </a:lnTo>
                <a:lnTo>
                  <a:pt x="17990" y="158"/>
                </a:lnTo>
                <a:lnTo>
                  <a:pt x="17989" y="154"/>
                </a:lnTo>
                <a:lnTo>
                  <a:pt x="17986" y="149"/>
                </a:lnTo>
                <a:lnTo>
                  <a:pt x="17982" y="145"/>
                </a:lnTo>
                <a:lnTo>
                  <a:pt x="17979" y="140"/>
                </a:lnTo>
                <a:lnTo>
                  <a:pt x="17973" y="136"/>
                </a:lnTo>
                <a:lnTo>
                  <a:pt x="17966" y="131"/>
                </a:lnTo>
                <a:lnTo>
                  <a:pt x="17960" y="128"/>
                </a:lnTo>
                <a:lnTo>
                  <a:pt x="17953" y="123"/>
                </a:lnTo>
                <a:lnTo>
                  <a:pt x="17944" y="121"/>
                </a:lnTo>
                <a:lnTo>
                  <a:pt x="17935" y="118"/>
                </a:lnTo>
                <a:lnTo>
                  <a:pt x="17926" y="115"/>
                </a:lnTo>
                <a:lnTo>
                  <a:pt x="17916" y="114"/>
                </a:lnTo>
                <a:lnTo>
                  <a:pt x="17906" y="114"/>
                </a:lnTo>
                <a:lnTo>
                  <a:pt x="17894" y="115"/>
                </a:lnTo>
                <a:lnTo>
                  <a:pt x="17883" y="118"/>
                </a:lnTo>
                <a:lnTo>
                  <a:pt x="17872" y="120"/>
                </a:lnTo>
                <a:lnTo>
                  <a:pt x="17860" y="124"/>
                </a:lnTo>
                <a:lnTo>
                  <a:pt x="17812" y="143"/>
                </a:lnTo>
                <a:lnTo>
                  <a:pt x="17771" y="158"/>
                </a:lnTo>
                <a:lnTo>
                  <a:pt x="17737" y="168"/>
                </a:lnTo>
                <a:lnTo>
                  <a:pt x="17715" y="175"/>
                </a:lnTo>
                <a:lnTo>
                  <a:pt x="17693" y="178"/>
                </a:lnTo>
                <a:lnTo>
                  <a:pt x="17667" y="184"/>
                </a:lnTo>
                <a:lnTo>
                  <a:pt x="17645" y="189"/>
                </a:lnTo>
                <a:lnTo>
                  <a:pt x="17636" y="191"/>
                </a:lnTo>
                <a:lnTo>
                  <a:pt x="17440" y="351"/>
                </a:lnTo>
                <a:lnTo>
                  <a:pt x="17424" y="362"/>
                </a:lnTo>
                <a:lnTo>
                  <a:pt x="17386" y="389"/>
                </a:lnTo>
                <a:lnTo>
                  <a:pt x="17347" y="417"/>
                </a:lnTo>
                <a:lnTo>
                  <a:pt x="17322" y="436"/>
                </a:lnTo>
                <a:lnTo>
                  <a:pt x="17309" y="451"/>
                </a:lnTo>
                <a:lnTo>
                  <a:pt x="17294" y="471"/>
                </a:lnTo>
                <a:lnTo>
                  <a:pt x="17282" y="489"/>
                </a:lnTo>
                <a:lnTo>
                  <a:pt x="17276" y="495"/>
                </a:lnTo>
                <a:lnTo>
                  <a:pt x="17265" y="502"/>
                </a:lnTo>
                <a:lnTo>
                  <a:pt x="17238" y="516"/>
                </a:lnTo>
                <a:lnTo>
                  <a:pt x="17223" y="520"/>
                </a:lnTo>
                <a:lnTo>
                  <a:pt x="17209" y="523"/>
                </a:lnTo>
                <a:lnTo>
                  <a:pt x="17202" y="525"/>
                </a:lnTo>
                <a:lnTo>
                  <a:pt x="17196" y="523"/>
                </a:lnTo>
                <a:lnTo>
                  <a:pt x="17191" y="522"/>
                </a:lnTo>
                <a:lnTo>
                  <a:pt x="17187" y="519"/>
                </a:lnTo>
                <a:lnTo>
                  <a:pt x="17185" y="514"/>
                </a:lnTo>
                <a:lnTo>
                  <a:pt x="17183" y="509"/>
                </a:lnTo>
                <a:lnTo>
                  <a:pt x="17183" y="502"/>
                </a:lnTo>
                <a:lnTo>
                  <a:pt x="17183" y="494"/>
                </a:lnTo>
                <a:lnTo>
                  <a:pt x="17184" y="486"/>
                </a:lnTo>
                <a:lnTo>
                  <a:pt x="17186" y="478"/>
                </a:lnTo>
                <a:lnTo>
                  <a:pt x="17188" y="469"/>
                </a:lnTo>
                <a:lnTo>
                  <a:pt x="17192" y="460"/>
                </a:lnTo>
                <a:lnTo>
                  <a:pt x="17200" y="442"/>
                </a:lnTo>
                <a:lnTo>
                  <a:pt x="17209" y="425"/>
                </a:lnTo>
                <a:lnTo>
                  <a:pt x="17213" y="417"/>
                </a:lnTo>
                <a:lnTo>
                  <a:pt x="17219" y="410"/>
                </a:lnTo>
                <a:lnTo>
                  <a:pt x="17223" y="405"/>
                </a:lnTo>
                <a:lnTo>
                  <a:pt x="17229" y="400"/>
                </a:lnTo>
                <a:lnTo>
                  <a:pt x="17242" y="390"/>
                </a:lnTo>
                <a:lnTo>
                  <a:pt x="17264" y="374"/>
                </a:lnTo>
                <a:lnTo>
                  <a:pt x="17288" y="356"/>
                </a:lnTo>
                <a:lnTo>
                  <a:pt x="17316" y="336"/>
                </a:lnTo>
                <a:lnTo>
                  <a:pt x="17345" y="315"/>
                </a:lnTo>
                <a:lnTo>
                  <a:pt x="17372" y="295"/>
                </a:lnTo>
                <a:lnTo>
                  <a:pt x="17395" y="278"/>
                </a:lnTo>
                <a:lnTo>
                  <a:pt x="17413" y="263"/>
                </a:lnTo>
                <a:lnTo>
                  <a:pt x="17421" y="258"/>
                </a:lnTo>
                <a:lnTo>
                  <a:pt x="17427" y="251"/>
                </a:lnTo>
                <a:lnTo>
                  <a:pt x="17433" y="243"/>
                </a:lnTo>
                <a:lnTo>
                  <a:pt x="17438" y="235"/>
                </a:lnTo>
                <a:lnTo>
                  <a:pt x="17448" y="221"/>
                </a:lnTo>
                <a:lnTo>
                  <a:pt x="17455" y="205"/>
                </a:lnTo>
                <a:lnTo>
                  <a:pt x="17465" y="180"/>
                </a:lnTo>
                <a:lnTo>
                  <a:pt x="17467" y="170"/>
                </a:lnTo>
                <a:lnTo>
                  <a:pt x="17457" y="158"/>
                </a:lnTo>
                <a:lnTo>
                  <a:pt x="17430" y="130"/>
                </a:lnTo>
                <a:lnTo>
                  <a:pt x="17412" y="114"/>
                </a:lnTo>
                <a:lnTo>
                  <a:pt x="17393" y="99"/>
                </a:lnTo>
                <a:lnTo>
                  <a:pt x="17383" y="92"/>
                </a:lnTo>
                <a:lnTo>
                  <a:pt x="17373" y="85"/>
                </a:lnTo>
                <a:lnTo>
                  <a:pt x="17363" y="80"/>
                </a:lnTo>
                <a:lnTo>
                  <a:pt x="17354" y="75"/>
                </a:lnTo>
                <a:lnTo>
                  <a:pt x="17333" y="66"/>
                </a:lnTo>
                <a:lnTo>
                  <a:pt x="17312" y="55"/>
                </a:lnTo>
                <a:lnTo>
                  <a:pt x="17291" y="43"/>
                </a:lnTo>
                <a:lnTo>
                  <a:pt x="17272" y="30"/>
                </a:lnTo>
                <a:lnTo>
                  <a:pt x="17238" y="10"/>
                </a:lnTo>
                <a:lnTo>
                  <a:pt x="17221" y="0"/>
                </a:lnTo>
                <a:lnTo>
                  <a:pt x="17216" y="0"/>
                </a:lnTo>
                <a:lnTo>
                  <a:pt x="17212" y="2"/>
                </a:lnTo>
                <a:lnTo>
                  <a:pt x="17209" y="4"/>
                </a:lnTo>
                <a:lnTo>
                  <a:pt x="17206" y="9"/>
                </a:lnTo>
                <a:lnTo>
                  <a:pt x="17204" y="16"/>
                </a:lnTo>
                <a:lnTo>
                  <a:pt x="17204" y="22"/>
                </a:lnTo>
                <a:lnTo>
                  <a:pt x="17206" y="31"/>
                </a:lnTo>
                <a:lnTo>
                  <a:pt x="17210" y="41"/>
                </a:lnTo>
                <a:lnTo>
                  <a:pt x="17225" y="68"/>
                </a:lnTo>
                <a:lnTo>
                  <a:pt x="17243" y="102"/>
                </a:lnTo>
                <a:lnTo>
                  <a:pt x="17251" y="119"/>
                </a:lnTo>
                <a:lnTo>
                  <a:pt x="17258" y="136"/>
                </a:lnTo>
                <a:lnTo>
                  <a:pt x="17259" y="143"/>
                </a:lnTo>
                <a:lnTo>
                  <a:pt x="17260" y="151"/>
                </a:lnTo>
                <a:lnTo>
                  <a:pt x="17260" y="158"/>
                </a:lnTo>
                <a:lnTo>
                  <a:pt x="17260" y="164"/>
                </a:lnTo>
                <a:lnTo>
                  <a:pt x="17254" y="179"/>
                </a:lnTo>
                <a:lnTo>
                  <a:pt x="17243" y="201"/>
                </a:lnTo>
                <a:lnTo>
                  <a:pt x="17231" y="224"/>
                </a:lnTo>
                <a:lnTo>
                  <a:pt x="17216" y="249"/>
                </a:lnTo>
                <a:lnTo>
                  <a:pt x="17191" y="293"/>
                </a:lnTo>
                <a:lnTo>
                  <a:pt x="17179" y="312"/>
                </a:lnTo>
                <a:lnTo>
                  <a:pt x="17176" y="317"/>
                </a:lnTo>
                <a:lnTo>
                  <a:pt x="17167" y="331"/>
                </a:lnTo>
                <a:lnTo>
                  <a:pt x="17158" y="349"/>
                </a:lnTo>
                <a:lnTo>
                  <a:pt x="17150" y="368"/>
                </a:lnTo>
                <a:lnTo>
                  <a:pt x="17147" y="375"/>
                </a:lnTo>
                <a:lnTo>
                  <a:pt x="17146" y="384"/>
                </a:lnTo>
                <a:lnTo>
                  <a:pt x="17144" y="392"/>
                </a:lnTo>
                <a:lnTo>
                  <a:pt x="17144" y="399"/>
                </a:lnTo>
                <a:lnTo>
                  <a:pt x="17146" y="409"/>
                </a:lnTo>
                <a:lnTo>
                  <a:pt x="17146" y="412"/>
                </a:lnTo>
                <a:close/>
                <a:moveTo>
                  <a:pt x="17337" y="1014"/>
                </a:moveTo>
                <a:lnTo>
                  <a:pt x="17325" y="1020"/>
                </a:lnTo>
                <a:lnTo>
                  <a:pt x="17297" y="1031"/>
                </a:lnTo>
                <a:lnTo>
                  <a:pt x="17278" y="1038"/>
                </a:lnTo>
                <a:lnTo>
                  <a:pt x="17258" y="1045"/>
                </a:lnTo>
                <a:lnTo>
                  <a:pt x="17236" y="1049"/>
                </a:lnTo>
                <a:lnTo>
                  <a:pt x="17214" y="1051"/>
                </a:lnTo>
                <a:lnTo>
                  <a:pt x="17191" y="1054"/>
                </a:lnTo>
                <a:lnTo>
                  <a:pt x="17165" y="1056"/>
                </a:lnTo>
                <a:lnTo>
                  <a:pt x="17138" y="1058"/>
                </a:lnTo>
                <a:lnTo>
                  <a:pt x="17111" y="1063"/>
                </a:lnTo>
                <a:lnTo>
                  <a:pt x="17085" y="1067"/>
                </a:lnTo>
                <a:lnTo>
                  <a:pt x="17061" y="1074"/>
                </a:lnTo>
                <a:lnTo>
                  <a:pt x="17051" y="1078"/>
                </a:lnTo>
                <a:lnTo>
                  <a:pt x="17041" y="1083"/>
                </a:lnTo>
                <a:lnTo>
                  <a:pt x="17032" y="1087"/>
                </a:lnTo>
                <a:lnTo>
                  <a:pt x="17025" y="1093"/>
                </a:lnTo>
                <a:lnTo>
                  <a:pt x="17007" y="1110"/>
                </a:lnTo>
                <a:lnTo>
                  <a:pt x="16984" y="1135"/>
                </a:lnTo>
                <a:lnTo>
                  <a:pt x="16956" y="1166"/>
                </a:lnTo>
                <a:lnTo>
                  <a:pt x="16926" y="1197"/>
                </a:lnTo>
                <a:lnTo>
                  <a:pt x="16898" y="1227"/>
                </a:lnTo>
                <a:lnTo>
                  <a:pt x="16875" y="1253"/>
                </a:lnTo>
                <a:lnTo>
                  <a:pt x="16859" y="1271"/>
                </a:lnTo>
                <a:lnTo>
                  <a:pt x="16853" y="1278"/>
                </a:lnTo>
                <a:lnTo>
                  <a:pt x="16670" y="1506"/>
                </a:lnTo>
                <a:lnTo>
                  <a:pt x="16653" y="1554"/>
                </a:lnTo>
                <a:lnTo>
                  <a:pt x="16658" y="1554"/>
                </a:lnTo>
                <a:lnTo>
                  <a:pt x="16671" y="1551"/>
                </a:lnTo>
                <a:lnTo>
                  <a:pt x="16689" y="1548"/>
                </a:lnTo>
                <a:lnTo>
                  <a:pt x="16713" y="1541"/>
                </a:lnTo>
                <a:lnTo>
                  <a:pt x="16726" y="1537"/>
                </a:lnTo>
                <a:lnTo>
                  <a:pt x="16740" y="1531"/>
                </a:lnTo>
                <a:lnTo>
                  <a:pt x="16753" y="1526"/>
                </a:lnTo>
                <a:lnTo>
                  <a:pt x="16768" y="1518"/>
                </a:lnTo>
                <a:lnTo>
                  <a:pt x="16781" y="1510"/>
                </a:lnTo>
                <a:lnTo>
                  <a:pt x="16796" y="1500"/>
                </a:lnTo>
                <a:lnTo>
                  <a:pt x="16809" y="1489"/>
                </a:lnTo>
                <a:lnTo>
                  <a:pt x="16822" y="1477"/>
                </a:lnTo>
                <a:lnTo>
                  <a:pt x="16848" y="1450"/>
                </a:lnTo>
                <a:lnTo>
                  <a:pt x="16875" y="1422"/>
                </a:lnTo>
                <a:lnTo>
                  <a:pt x="16902" y="1396"/>
                </a:lnTo>
                <a:lnTo>
                  <a:pt x="16927" y="1369"/>
                </a:lnTo>
                <a:lnTo>
                  <a:pt x="16953" y="1343"/>
                </a:lnTo>
                <a:lnTo>
                  <a:pt x="16977" y="1319"/>
                </a:lnTo>
                <a:lnTo>
                  <a:pt x="16998" y="1299"/>
                </a:lnTo>
                <a:lnTo>
                  <a:pt x="17017" y="1285"/>
                </a:lnTo>
                <a:lnTo>
                  <a:pt x="17037" y="1270"/>
                </a:lnTo>
                <a:lnTo>
                  <a:pt x="17061" y="1254"/>
                </a:lnTo>
                <a:lnTo>
                  <a:pt x="17089" y="1237"/>
                </a:lnTo>
                <a:lnTo>
                  <a:pt x="17119" y="1222"/>
                </a:lnTo>
                <a:lnTo>
                  <a:pt x="17146" y="1206"/>
                </a:lnTo>
                <a:lnTo>
                  <a:pt x="17169" y="1192"/>
                </a:lnTo>
                <a:lnTo>
                  <a:pt x="17179" y="1185"/>
                </a:lnTo>
                <a:lnTo>
                  <a:pt x="17186" y="1179"/>
                </a:lnTo>
                <a:lnTo>
                  <a:pt x="17192" y="1175"/>
                </a:lnTo>
                <a:lnTo>
                  <a:pt x="17195" y="1170"/>
                </a:lnTo>
                <a:lnTo>
                  <a:pt x="17203" y="1160"/>
                </a:lnTo>
                <a:lnTo>
                  <a:pt x="17216" y="1147"/>
                </a:lnTo>
                <a:lnTo>
                  <a:pt x="17234" y="1132"/>
                </a:lnTo>
                <a:lnTo>
                  <a:pt x="17254" y="1116"/>
                </a:lnTo>
                <a:lnTo>
                  <a:pt x="17288" y="1091"/>
                </a:lnTo>
                <a:lnTo>
                  <a:pt x="17303" y="1078"/>
                </a:lnTo>
                <a:lnTo>
                  <a:pt x="17309" y="1074"/>
                </a:lnTo>
                <a:lnTo>
                  <a:pt x="17322" y="1063"/>
                </a:lnTo>
                <a:lnTo>
                  <a:pt x="17329" y="1056"/>
                </a:lnTo>
                <a:lnTo>
                  <a:pt x="17334" y="1048"/>
                </a:lnTo>
                <a:lnTo>
                  <a:pt x="17340" y="1041"/>
                </a:lnTo>
                <a:lnTo>
                  <a:pt x="17342" y="1036"/>
                </a:lnTo>
                <a:lnTo>
                  <a:pt x="17343" y="1030"/>
                </a:lnTo>
                <a:lnTo>
                  <a:pt x="17343" y="1026"/>
                </a:lnTo>
                <a:lnTo>
                  <a:pt x="17342" y="1022"/>
                </a:lnTo>
                <a:lnTo>
                  <a:pt x="17341" y="1019"/>
                </a:lnTo>
                <a:lnTo>
                  <a:pt x="17338" y="1016"/>
                </a:lnTo>
                <a:lnTo>
                  <a:pt x="17337" y="1014"/>
                </a:lnTo>
                <a:close/>
                <a:moveTo>
                  <a:pt x="17019" y="517"/>
                </a:moveTo>
                <a:lnTo>
                  <a:pt x="17012" y="525"/>
                </a:lnTo>
                <a:lnTo>
                  <a:pt x="16996" y="546"/>
                </a:lnTo>
                <a:lnTo>
                  <a:pt x="16987" y="560"/>
                </a:lnTo>
                <a:lnTo>
                  <a:pt x="16979" y="578"/>
                </a:lnTo>
                <a:lnTo>
                  <a:pt x="16975" y="588"/>
                </a:lnTo>
                <a:lnTo>
                  <a:pt x="16971" y="600"/>
                </a:lnTo>
                <a:lnTo>
                  <a:pt x="16969" y="611"/>
                </a:lnTo>
                <a:lnTo>
                  <a:pt x="16967" y="622"/>
                </a:lnTo>
                <a:lnTo>
                  <a:pt x="16966" y="634"/>
                </a:lnTo>
                <a:lnTo>
                  <a:pt x="16966" y="646"/>
                </a:lnTo>
                <a:lnTo>
                  <a:pt x="16967" y="657"/>
                </a:lnTo>
                <a:lnTo>
                  <a:pt x="16969" y="667"/>
                </a:lnTo>
                <a:lnTo>
                  <a:pt x="16971" y="676"/>
                </a:lnTo>
                <a:lnTo>
                  <a:pt x="16975" y="686"/>
                </a:lnTo>
                <a:lnTo>
                  <a:pt x="16978" y="694"/>
                </a:lnTo>
                <a:lnTo>
                  <a:pt x="16981" y="702"/>
                </a:lnTo>
                <a:lnTo>
                  <a:pt x="16996" y="724"/>
                </a:lnTo>
                <a:lnTo>
                  <a:pt x="17003" y="732"/>
                </a:lnTo>
                <a:lnTo>
                  <a:pt x="17125" y="583"/>
                </a:lnTo>
                <a:lnTo>
                  <a:pt x="17113" y="587"/>
                </a:lnTo>
                <a:lnTo>
                  <a:pt x="17085" y="596"/>
                </a:lnTo>
                <a:lnTo>
                  <a:pt x="17055" y="605"/>
                </a:lnTo>
                <a:lnTo>
                  <a:pt x="17035" y="610"/>
                </a:lnTo>
                <a:lnTo>
                  <a:pt x="17031" y="609"/>
                </a:lnTo>
                <a:lnTo>
                  <a:pt x="17026" y="606"/>
                </a:lnTo>
                <a:lnTo>
                  <a:pt x="17022" y="603"/>
                </a:lnTo>
                <a:lnTo>
                  <a:pt x="17019" y="599"/>
                </a:lnTo>
                <a:lnTo>
                  <a:pt x="17016" y="594"/>
                </a:lnTo>
                <a:lnTo>
                  <a:pt x="17015" y="588"/>
                </a:lnTo>
                <a:lnTo>
                  <a:pt x="17016" y="585"/>
                </a:lnTo>
                <a:lnTo>
                  <a:pt x="17017" y="583"/>
                </a:lnTo>
                <a:lnTo>
                  <a:pt x="17019" y="580"/>
                </a:lnTo>
                <a:lnTo>
                  <a:pt x="17021" y="577"/>
                </a:lnTo>
                <a:lnTo>
                  <a:pt x="17031" y="566"/>
                </a:lnTo>
                <a:lnTo>
                  <a:pt x="17039" y="556"/>
                </a:lnTo>
                <a:lnTo>
                  <a:pt x="17040" y="551"/>
                </a:lnTo>
                <a:lnTo>
                  <a:pt x="17041" y="547"/>
                </a:lnTo>
                <a:lnTo>
                  <a:pt x="17041" y="543"/>
                </a:lnTo>
                <a:lnTo>
                  <a:pt x="17040" y="537"/>
                </a:lnTo>
                <a:lnTo>
                  <a:pt x="17034" y="529"/>
                </a:lnTo>
                <a:lnTo>
                  <a:pt x="17028" y="522"/>
                </a:lnTo>
                <a:lnTo>
                  <a:pt x="17022" y="518"/>
                </a:lnTo>
                <a:lnTo>
                  <a:pt x="17019" y="517"/>
                </a:lnTo>
                <a:close/>
                <a:moveTo>
                  <a:pt x="17028" y="1022"/>
                </a:moveTo>
                <a:lnTo>
                  <a:pt x="17031" y="1013"/>
                </a:lnTo>
                <a:lnTo>
                  <a:pt x="17044" y="990"/>
                </a:lnTo>
                <a:lnTo>
                  <a:pt x="17055" y="974"/>
                </a:lnTo>
                <a:lnTo>
                  <a:pt x="17068" y="957"/>
                </a:lnTo>
                <a:lnTo>
                  <a:pt x="17086" y="938"/>
                </a:lnTo>
                <a:lnTo>
                  <a:pt x="17106" y="919"/>
                </a:lnTo>
                <a:lnTo>
                  <a:pt x="17146" y="886"/>
                </a:lnTo>
                <a:lnTo>
                  <a:pt x="17173" y="862"/>
                </a:lnTo>
                <a:lnTo>
                  <a:pt x="17188" y="849"/>
                </a:lnTo>
                <a:lnTo>
                  <a:pt x="17193" y="844"/>
                </a:lnTo>
                <a:lnTo>
                  <a:pt x="17237" y="846"/>
                </a:lnTo>
                <a:lnTo>
                  <a:pt x="17278" y="900"/>
                </a:lnTo>
                <a:lnTo>
                  <a:pt x="17269" y="909"/>
                </a:lnTo>
                <a:lnTo>
                  <a:pt x="17245" y="933"/>
                </a:lnTo>
                <a:lnTo>
                  <a:pt x="17229" y="946"/>
                </a:lnTo>
                <a:lnTo>
                  <a:pt x="17210" y="961"/>
                </a:lnTo>
                <a:lnTo>
                  <a:pt x="17188" y="975"/>
                </a:lnTo>
                <a:lnTo>
                  <a:pt x="17166" y="988"/>
                </a:lnTo>
                <a:lnTo>
                  <a:pt x="17155" y="993"/>
                </a:lnTo>
                <a:lnTo>
                  <a:pt x="17143" y="998"/>
                </a:lnTo>
                <a:lnTo>
                  <a:pt x="17131" y="1002"/>
                </a:lnTo>
                <a:lnTo>
                  <a:pt x="17120" y="1007"/>
                </a:lnTo>
                <a:lnTo>
                  <a:pt x="17096" y="1012"/>
                </a:lnTo>
                <a:lnTo>
                  <a:pt x="17075" y="1017"/>
                </a:lnTo>
                <a:lnTo>
                  <a:pt x="17041" y="1021"/>
                </a:lnTo>
                <a:lnTo>
                  <a:pt x="17028" y="1022"/>
                </a:lnTo>
                <a:close/>
                <a:moveTo>
                  <a:pt x="17264" y="759"/>
                </a:moveTo>
                <a:lnTo>
                  <a:pt x="17267" y="766"/>
                </a:lnTo>
                <a:lnTo>
                  <a:pt x="17274" y="780"/>
                </a:lnTo>
                <a:lnTo>
                  <a:pt x="17283" y="799"/>
                </a:lnTo>
                <a:lnTo>
                  <a:pt x="17288" y="817"/>
                </a:lnTo>
                <a:lnTo>
                  <a:pt x="17293" y="834"/>
                </a:lnTo>
                <a:lnTo>
                  <a:pt x="17297" y="849"/>
                </a:lnTo>
                <a:lnTo>
                  <a:pt x="17301" y="859"/>
                </a:lnTo>
                <a:lnTo>
                  <a:pt x="17302" y="863"/>
                </a:lnTo>
                <a:lnTo>
                  <a:pt x="17310" y="852"/>
                </a:lnTo>
                <a:lnTo>
                  <a:pt x="17328" y="826"/>
                </a:lnTo>
                <a:lnTo>
                  <a:pt x="17338" y="809"/>
                </a:lnTo>
                <a:lnTo>
                  <a:pt x="17347" y="792"/>
                </a:lnTo>
                <a:lnTo>
                  <a:pt x="17355" y="776"/>
                </a:lnTo>
                <a:lnTo>
                  <a:pt x="17359" y="759"/>
                </a:lnTo>
                <a:lnTo>
                  <a:pt x="17361" y="744"/>
                </a:lnTo>
                <a:lnTo>
                  <a:pt x="17364" y="731"/>
                </a:lnTo>
                <a:lnTo>
                  <a:pt x="17364" y="718"/>
                </a:lnTo>
                <a:lnTo>
                  <a:pt x="17363" y="706"/>
                </a:lnTo>
                <a:lnTo>
                  <a:pt x="17361" y="696"/>
                </a:lnTo>
                <a:lnTo>
                  <a:pt x="17358" y="688"/>
                </a:lnTo>
                <a:lnTo>
                  <a:pt x="17356" y="685"/>
                </a:lnTo>
                <a:lnTo>
                  <a:pt x="17354" y="683"/>
                </a:lnTo>
                <a:lnTo>
                  <a:pt x="17351" y="680"/>
                </a:lnTo>
                <a:lnTo>
                  <a:pt x="17349" y="678"/>
                </a:lnTo>
                <a:lnTo>
                  <a:pt x="17346" y="678"/>
                </a:lnTo>
                <a:lnTo>
                  <a:pt x="17341" y="679"/>
                </a:lnTo>
                <a:lnTo>
                  <a:pt x="17337" y="682"/>
                </a:lnTo>
                <a:lnTo>
                  <a:pt x="17331" y="684"/>
                </a:lnTo>
                <a:lnTo>
                  <a:pt x="17319" y="693"/>
                </a:lnTo>
                <a:lnTo>
                  <a:pt x="17306" y="703"/>
                </a:lnTo>
                <a:lnTo>
                  <a:pt x="17284" y="723"/>
                </a:lnTo>
                <a:lnTo>
                  <a:pt x="17274" y="732"/>
                </a:lnTo>
                <a:lnTo>
                  <a:pt x="17264" y="759"/>
                </a:lnTo>
                <a:close/>
                <a:moveTo>
                  <a:pt x="17469" y="882"/>
                </a:moveTo>
                <a:lnTo>
                  <a:pt x="17472" y="866"/>
                </a:lnTo>
                <a:lnTo>
                  <a:pt x="17477" y="827"/>
                </a:lnTo>
                <a:lnTo>
                  <a:pt x="17482" y="803"/>
                </a:lnTo>
                <a:lnTo>
                  <a:pt x="17487" y="778"/>
                </a:lnTo>
                <a:lnTo>
                  <a:pt x="17494" y="753"/>
                </a:lnTo>
                <a:lnTo>
                  <a:pt x="17503" y="731"/>
                </a:lnTo>
                <a:lnTo>
                  <a:pt x="17511" y="707"/>
                </a:lnTo>
                <a:lnTo>
                  <a:pt x="17519" y="682"/>
                </a:lnTo>
                <a:lnTo>
                  <a:pt x="17525" y="655"/>
                </a:lnTo>
                <a:lnTo>
                  <a:pt x="17529" y="627"/>
                </a:lnTo>
                <a:lnTo>
                  <a:pt x="17532" y="600"/>
                </a:lnTo>
                <a:lnTo>
                  <a:pt x="17535" y="575"/>
                </a:lnTo>
                <a:lnTo>
                  <a:pt x="17535" y="554"/>
                </a:lnTo>
                <a:lnTo>
                  <a:pt x="17534" y="537"/>
                </a:lnTo>
                <a:lnTo>
                  <a:pt x="17532" y="525"/>
                </a:lnTo>
                <a:lnTo>
                  <a:pt x="17529" y="512"/>
                </a:lnTo>
                <a:lnTo>
                  <a:pt x="17527" y="502"/>
                </a:lnTo>
                <a:lnTo>
                  <a:pt x="17525" y="494"/>
                </a:lnTo>
                <a:lnTo>
                  <a:pt x="17519" y="483"/>
                </a:lnTo>
                <a:lnTo>
                  <a:pt x="17518" y="480"/>
                </a:lnTo>
                <a:lnTo>
                  <a:pt x="17442" y="473"/>
                </a:lnTo>
                <a:lnTo>
                  <a:pt x="17441" y="470"/>
                </a:lnTo>
                <a:lnTo>
                  <a:pt x="17438" y="461"/>
                </a:lnTo>
                <a:lnTo>
                  <a:pt x="17438" y="455"/>
                </a:lnTo>
                <a:lnTo>
                  <a:pt x="17439" y="447"/>
                </a:lnTo>
                <a:lnTo>
                  <a:pt x="17441" y="441"/>
                </a:lnTo>
                <a:lnTo>
                  <a:pt x="17447" y="432"/>
                </a:lnTo>
                <a:lnTo>
                  <a:pt x="17455" y="420"/>
                </a:lnTo>
                <a:lnTo>
                  <a:pt x="17465" y="405"/>
                </a:lnTo>
                <a:lnTo>
                  <a:pt x="17480" y="384"/>
                </a:lnTo>
                <a:lnTo>
                  <a:pt x="17498" y="363"/>
                </a:lnTo>
                <a:lnTo>
                  <a:pt x="17508" y="351"/>
                </a:lnTo>
                <a:lnTo>
                  <a:pt x="17520" y="340"/>
                </a:lnTo>
                <a:lnTo>
                  <a:pt x="17532" y="328"/>
                </a:lnTo>
                <a:lnTo>
                  <a:pt x="17547" y="316"/>
                </a:lnTo>
                <a:lnTo>
                  <a:pt x="17563" y="305"/>
                </a:lnTo>
                <a:lnTo>
                  <a:pt x="17580" y="294"/>
                </a:lnTo>
                <a:lnTo>
                  <a:pt x="17598" y="284"/>
                </a:lnTo>
                <a:lnTo>
                  <a:pt x="17617" y="273"/>
                </a:lnTo>
                <a:lnTo>
                  <a:pt x="17654" y="258"/>
                </a:lnTo>
                <a:lnTo>
                  <a:pt x="17683" y="245"/>
                </a:lnTo>
                <a:lnTo>
                  <a:pt x="17707" y="237"/>
                </a:lnTo>
                <a:lnTo>
                  <a:pt x="17725" y="231"/>
                </a:lnTo>
                <a:lnTo>
                  <a:pt x="17746" y="226"/>
                </a:lnTo>
                <a:lnTo>
                  <a:pt x="17752" y="226"/>
                </a:lnTo>
                <a:lnTo>
                  <a:pt x="17757" y="226"/>
                </a:lnTo>
                <a:lnTo>
                  <a:pt x="17770" y="228"/>
                </a:lnTo>
                <a:lnTo>
                  <a:pt x="17784" y="228"/>
                </a:lnTo>
                <a:lnTo>
                  <a:pt x="17795" y="226"/>
                </a:lnTo>
                <a:lnTo>
                  <a:pt x="17816" y="219"/>
                </a:lnTo>
                <a:lnTo>
                  <a:pt x="17828" y="214"/>
                </a:lnTo>
                <a:lnTo>
                  <a:pt x="17825" y="230"/>
                </a:lnTo>
                <a:lnTo>
                  <a:pt x="17815" y="268"/>
                </a:lnTo>
                <a:lnTo>
                  <a:pt x="17803" y="310"/>
                </a:lnTo>
                <a:lnTo>
                  <a:pt x="17793" y="341"/>
                </a:lnTo>
                <a:lnTo>
                  <a:pt x="17784" y="361"/>
                </a:lnTo>
                <a:lnTo>
                  <a:pt x="17767" y="398"/>
                </a:lnTo>
                <a:lnTo>
                  <a:pt x="17746" y="448"/>
                </a:lnTo>
                <a:lnTo>
                  <a:pt x="17720" y="504"/>
                </a:lnTo>
                <a:lnTo>
                  <a:pt x="17694" y="562"/>
                </a:lnTo>
                <a:lnTo>
                  <a:pt x="17671" y="614"/>
                </a:lnTo>
                <a:lnTo>
                  <a:pt x="17652" y="657"/>
                </a:lnTo>
                <a:lnTo>
                  <a:pt x="17639" y="683"/>
                </a:lnTo>
                <a:lnTo>
                  <a:pt x="17631" y="698"/>
                </a:lnTo>
                <a:lnTo>
                  <a:pt x="17621" y="715"/>
                </a:lnTo>
                <a:lnTo>
                  <a:pt x="17610" y="730"/>
                </a:lnTo>
                <a:lnTo>
                  <a:pt x="17600" y="744"/>
                </a:lnTo>
                <a:lnTo>
                  <a:pt x="17590" y="758"/>
                </a:lnTo>
                <a:lnTo>
                  <a:pt x="17581" y="769"/>
                </a:lnTo>
                <a:lnTo>
                  <a:pt x="17574" y="780"/>
                </a:lnTo>
                <a:lnTo>
                  <a:pt x="17569" y="788"/>
                </a:lnTo>
                <a:lnTo>
                  <a:pt x="17559" y="808"/>
                </a:lnTo>
                <a:lnTo>
                  <a:pt x="17547" y="832"/>
                </a:lnTo>
                <a:lnTo>
                  <a:pt x="17534" y="853"/>
                </a:lnTo>
                <a:lnTo>
                  <a:pt x="17523" y="868"/>
                </a:lnTo>
                <a:lnTo>
                  <a:pt x="17518" y="871"/>
                </a:lnTo>
                <a:lnTo>
                  <a:pt x="17511" y="875"/>
                </a:lnTo>
                <a:lnTo>
                  <a:pt x="17502" y="879"/>
                </a:lnTo>
                <a:lnTo>
                  <a:pt x="17493" y="882"/>
                </a:lnTo>
                <a:lnTo>
                  <a:pt x="17485" y="884"/>
                </a:lnTo>
                <a:lnTo>
                  <a:pt x="17477" y="886"/>
                </a:lnTo>
                <a:lnTo>
                  <a:pt x="17474" y="886"/>
                </a:lnTo>
                <a:lnTo>
                  <a:pt x="17472" y="884"/>
                </a:lnTo>
                <a:lnTo>
                  <a:pt x="17471" y="883"/>
                </a:lnTo>
                <a:lnTo>
                  <a:pt x="17469" y="882"/>
                </a:lnTo>
                <a:close/>
                <a:moveTo>
                  <a:pt x="15103" y="1888"/>
                </a:moveTo>
                <a:lnTo>
                  <a:pt x="15394" y="2080"/>
                </a:lnTo>
                <a:lnTo>
                  <a:pt x="15403" y="2086"/>
                </a:lnTo>
                <a:lnTo>
                  <a:pt x="15425" y="2099"/>
                </a:lnTo>
                <a:lnTo>
                  <a:pt x="15459" y="2118"/>
                </a:lnTo>
                <a:lnTo>
                  <a:pt x="15497" y="2142"/>
                </a:lnTo>
                <a:lnTo>
                  <a:pt x="15538" y="2164"/>
                </a:lnTo>
                <a:lnTo>
                  <a:pt x="15574" y="2186"/>
                </a:lnTo>
                <a:lnTo>
                  <a:pt x="15603" y="2201"/>
                </a:lnTo>
                <a:lnTo>
                  <a:pt x="15620" y="2209"/>
                </a:lnTo>
                <a:lnTo>
                  <a:pt x="15632" y="2213"/>
                </a:lnTo>
                <a:lnTo>
                  <a:pt x="15650" y="2217"/>
                </a:lnTo>
                <a:lnTo>
                  <a:pt x="15670" y="2222"/>
                </a:lnTo>
                <a:lnTo>
                  <a:pt x="15693" y="2226"/>
                </a:lnTo>
                <a:lnTo>
                  <a:pt x="15715" y="2229"/>
                </a:lnTo>
                <a:lnTo>
                  <a:pt x="15737" y="2232"/>
                </a:lnTo>
                <a:lnTo>
                  <a:pt x="15746" y="2232"/>
                </a:lnTo>
                <a:lnTo>
                  <a:pt x="15755" y="2231"/>
                </a:lnTo>
                <a:lnTo>
                  <a:pt x="15761" y="2229"/>
                </a:lnTo>
                <a:lnTo>
                  <a:pt x="15767" y="2228"/>
                </a:lnTo>
                <a:lnTo>
                  <a:pt x="15793" y="2215"/>
                </a:lnTo>
                <a:lnTo>
                  <a:pt x="15822" y="2197"/>
                </a:lnTo>
                <a:lnTo>
                  <a:pt x="15846" y="2182"/>
                </a:lnTo>
                <a:lnTo>
                  <a:pt x="15857" y="2176"/>
                </a:lnTo>
                <a:lnTo>
                  <a:pt x="15862" y="2177"/>
                </a:lnTo>
                <a:lnTo>
                  <a:pt x="15871" y="2178"/>
                </a:lnTo>
                <a:lnTo>
                  <a:pt x="15874" y="2180"/>
                </a:lnTo>
                <a:lnTo>
                  <a:pt x="15876" y="2184"/>
                </a:lnTo>
                <a:lnTo>
                  <a:pt x="15877" y="2186"/>
                </a:lnTo>
                <a:lnTo>
                  <a:pt x="15876" y="2188"/>
                </a:lnTo>
                <a:lnTo>
                  <a:pt x="15875" y="2191"/>
                </a:lnTo>
                <a:lnTo>
                  <a:pt x="15873" y="2195"/>
                </a:lnTo>
                <a:lnTo>
                  <a:pt x="15862" y="2208"/>
                </a:lnTo>
                <a:lnTo>
                  <a:pt x="15838" y="2234"/>
                </a:lnTo>
                <a:lnTo>
                  <a:pt x="15806" y="2266"/>
                </a:lnTo>
                <a:lnTo>
                  <a:pt x="15769" y="2303"/>
                </a:lnTo>
                <a:lnTo>
                  <a:pt x="15730" y="2342"/>
                </a:lnTo>
                <a:lnTo>
                  <a:pt x="15692" y="2377"/>
                </a:lnTo>
                <a:lnTo>
                  <a:pt x="15673" y="2393"/>
                </a:lnTo>
                <a:lnTo>
                  <a:pt x="15656" y="2407"/>
                </a:lnTo>
                <a:lnTo>
                  <a:pt x="15640" y="2419"/>
                </a:lnTo>
                <a:lnTo>
                  <a:pt x="15627" y="2427"/>
                </a:lnTo>
                <a:lnTo>
                  <a:pt x="15601" y="2440"/>
                </a:lnTo>
                <a:lnTo>
                  <a:pt x="15575" y="2453"/>
                </a:lnTo>
                <a:lnTo>
                  <a:pt x="15550" y="2463"/>
                </a:lnTo>
                <a:lnTo>
                  <a:pt x="15526" y="2470"/>
                </a:lnTo>
                <a:lnTo>
                  <a:pt x="15515" y="2474"/>
                </a:lnTo>
                <a:lnTo>
                  <a:pt x="15504" y="2476"/>
                </a:lnTo>
                <a:lnTo>
                  <a:pt x="15494" y="2478"/>
                </a:lnTo>
                <a:lnTo>
                  <a:pt x="15484" y="2478"/>
                </a:lnTo>
                <a:lnTo>
                  <a:pt x="15474" y="2478"/>
                </a:lnTo>
                <a:lnTo>
                  <a:pt x="15465" y="2477"/>
                </a:lnTo>
                <a:lnTo>
                  <a:pt x="15457" y="2476"/>
                </a:lnTo>
                <a:lnTo>
                  <a:pt x="15450" y="2473"/>
                </a:lnTo>
                <a:lnTo>
                  <a:pt x="15441" y="2467"/>
                </a:lnTo>
                <a:lnTo>
                  <a:pt x="15430" y="2457"/>
                </a:lnTo>
                <a:lnTo>
                  <a:pt x="15415" y="2444"/>
                </a:lnTo>
                <a:lnTo>
                  <a:pt x="15399" y="2428"/>
                </a:lnTo>
                <a:lnTo>
                  <a:pt x="15365" y="2389"/>
                </a:lnTo>
                <a:lnTo>
                  <a:pt x="15326" y="2346"/>
                </a:lnTo>
                <a:lnTo>
                  <a:pt x="15290" y="2305"/>
                </a:lnTo>
                <a:lnTo>
                  <a:pt x="15260" y="2269"/>
                </a:lnTo>
                <a:lnTo>
                  <a:pt x="15240" y="2244"/>
                </a:lnTo>
                <a:lnTo>
                  <a:pt x="15232" y="2234"/>
                </a:lnTo>
                <a:lnTo>
                  <a:pt x="15229" y="2228"/>
                </a:lnTo>
                <a:lnTo>
                  <a:pt x="15220" y="2213"/>
                </a:lnTo>
                <a:lnTo>
                  <a:pt x="15207" y="2190"/>
                </a:lnTo>
                <a:lnTo>
                  <a:pt x="15193" y="2163"/>
                </a:lnTo>
                <a:lnTo>
                  <a:pt x="15177" y="2133"/>
                </a:lnTo>
                <a:lnTo>
                  <a:pt x="15161" y="2103"/>
                </a:lnTo>
                <a:lnTo>
                  <a:pt x="15146" y="2075"/>
                </a:lnTo>
                <a:lnTo>
                  <a:pt x="15136" y="2051"/>
                </a:lnTo>
                <a:lnTo>
                  <a:pt x="15128" y="2031"/>
                </a:lnTo>
                <a:lnTo>
                  <a:pt x="15121" y="2011"/>
                </a:lnTo>
                <a:lnTo>
                  <a:pt x="15115" y="1991"/>
                </a:lnTo>
                <a:lnTo>
                  <a:pt x="15109" y="1969"/>
                </a:lnTo>
                <a:lnTo>
                  <a:pt x="15106" y="1949"/>
                </a:lnTo>
                <a:lnTo>
                  <a:pt x="15104" y="1928"/>
                </a:lnTo>
                <a:lnTo>
                  <a:pt x="15103" y="1908"/>
                </a:lnTo>
                <a:lnTo>
                  <a:pt x="15103" y="1888"/>
                </a:lnTo>
                <a:close/>
                <a:moveTo>
                  <a:pt x="14293" y="1734"/>
                </a:moveTo>
                <a:lnTo>
                  <a:pt x="14248" y="1786"/>
                </a:lnTo>
                <a:lnTo>
                  <a:pt x="14250" y="1796"/>
                </a:lnTo>
                <a:lnTo>
                  <a:pt x="14257" y="1817"/>
                </a:lnTo>
                <a:lnTo>
                  <a:pt x="14264" y="1830"/>
                </a:lnTo>
                <a:lnTo>
                  <a:pt x="14272" y="1844"/>
                </a:lnTo>
                <a:lnTo>
                  <a:pt x="14276" y="1851"/>
                </a:lnTo>
                <a:lnTo>
                  <a:pt x="14282" y="1856"/>
                </a:lnTo>
                <a:lnTo>
                  <a:pt x="14287" y="1862"/>
                </a:lnTo>
                <a:lnTo>
                  <a:pt x="14293" y="1867"/>
                </a:lnTo>
                <a:lnTo>
                  <a:pt x="14310" y="1876"/>
                </a:lnTo>
                <a:lnTo>
                  <a:pt x="14331" y="1888"/>
                </a:lnTo>
                <a:lnTo>
                  <a:pt x="14356" y="1898"/>
                </a:lnTo>
                <a:lnTo>
                  <a:pt x="14381" y="1908"/>
                </a:lnTo>
                <a:lnTo>
                  <a:pt x="14422" y="1922"/>
                </a:lnTo>
                <a:lnTo>
                  <a:pt x="14440" y="1929"/>
                </a:lnTo>
                <a:lnTo>
                  <a:pt x="14470" y="1929"/>
                </a:lnTo>
                <a:lnTo>
                  <a:pt x="14492" y="1911"/>
                </a:lnTo>
                <a:lnTo>
                  <a:pt x="14544" y="1869"/>
                </a:lnTo>
                <a:lnTo>
                  <a:pt x="14600" y="1824"/>
                </a:lnTo>
                <a:lnTo>
                  <a:pt x="14636" y="1795"/>
                </a:lnTo>
                <a:lnTo>
                  <a:pt x="14646" y="1787"/>
                </a:lnTo>
                <a:lnTo>
                  <a:pt x="14660" y="1780"/>
                </a:lnTo>
                <a:lnTo>
                  <a:pt x="14673" y="1772"/>
                </a:lnTo>
                <a:lnTo>
                  <a:pt x="14689" y="1765"/>
                </a:lnTo>
                <a:lnTo>
                  <a:pt x="14705" y="1760"/>
                </a:lnTo>
                <a:lnTo>
                  <a:pt x="14720" y="1754"/>
                </a:lnTo>
                <a:lnTo>
                  <a:pt x="14735" y="1750"/>
                </a:lnTo>
                <a:lnTo>
                  <a:pt x="14748" y="1746"/>
                </a:lnTo>
                <a:lnTo>
                  <a:pt x="14774" y="1743"/>
                </a:lnTo>
                <a:lnTo>
                  <a:pt x="14799" y="1741"/>
                </a:lnTo>
                <a:lnTo>
                  <a:pt x="14817" y="1741"/>
                </a:lnTo>
                <a:lnTo>
                  <a:pt x="14825" y="1741"/>
                </a:lnTo>
                <a:lnTo>
                  <a:pt x="14824" y="1750"/>
                </a:lnTo>
                <a:lnTo>
                  <a:pt x="14822" y="1775"/>
                </a:lnTo>
                <a:lnTo>
                  <a:pt x="14817" y="1815"/>
                </a:lnTo>
                <a:lnTo>
                  <a:pt x="14810" y="1862"/>
                </a:lnTo>
                <a:lnTo>
                  <a:pt x="14806" y="1888"/>
                </a:lnTo>
                <a:lnTo>
                  <a:pt x="14800" y="1914"/>
                </a:lnTo>
                <a:lnTo>
                  <a:pt x="14795" y="1940"/>
                </a:lnTo>
                <a:lnTo>
                  <a:pt x="14788" y="1967"/>
                </a:lnTo>
                <a:lnTo>
                  <a:pt x="14781" y="1993"/>
                </a:lnTo>
                <a:lnTo>
                  <a:pt x="14773" y="2016"/>
                </a:lnTo>
                <a:lnTo>
                  <a:pt x="14764" y="2039"/>
                </a:lnTo>
                <a:lnTo>
                  <a:pt x="14754" y="2060"/>
                </a:lnTo>
                <a:lnTo>
                  <a:pt x="14744" y="2079"/>
                </a:lnTo>
                <a:lnTo>
                  <a:pt x="14733" y="2097"/>
                </a:lnTo>
                <a:lnTo>
                  <a:pt x="14721" y="2116"/>
                </a:lnTo>
                <a:lnTo>
                  <a:pt x="14710" y="2134"/>
                </a:lnTo>
                <a:lnTo>
                  <a:pt x="14698" y="2152"/>
                </a:lnTo>
                <a:lnTo>
                  <a:pt x="14684" y="2169"/>
                </a:lnTo>
                <a:lnTo>
                  <a:pt x="14671" y="2185"/>
                </a:lnTo>
                <a:lnTo>
                  <a:pt x="14657" y="2200"/>
                </a:lnTo>
                <a:lnTo>
                  <a:pt x="14643" y="2216"/>
                </a:lnTo>
                <a:lnTo>
                  <a:pt x="14627" y="2229"/>
                </a:lnTo>
                <a:lnTo>
                  <a:pt x="14611" y="2243"/>
                </a:lnTo>
                <a:lnTo>
                  <a:pt x="14594" y="2255"/>
                </a:lnTo>
                <a:lnTo>
                  <a:pt x="14576" y="2266"/>
                </a:lnTo>
                <a:lnTo>
                  <a:pt x="14558" y="2277"/>
                </a:lnTo>
                <a:lnTo>
                  <a:pt x="14539" y="2284"/>
                </a:lnTo>
                <a:lnTo>
                  <a:pt x="14520" y="2292"/>
                </a:lnTo>
                <a:lnTo>
                  <a:pt x="14500" y="2298"/>
                </a:lnTo>
                <a:lnTo>
                  <a:pt x="14481" y="2302"/>
                </a:lnTo>
                <a:lnTo>
                  <a:pt x="14464" y="2306"/>
                </a:lnTo>
                <a:lnTo>
                  <a:pt x="14447" y="2309"/>
                </a:lnTo>
                <a:lnTo>
                  <a:pt x="14431" y="2310"/>
                </a:lnTo>
                <a:lnTo>
                  <a:pt x="14418" y="2311"/>
                </a:lnTo>
                <a:lnTo>
                  <a:pt x="14404" y="2311"/>
                </a:lnTo>
                <a:lnTo>
                  <a:pt x="14393" y="2310"/>
                </a:lnTo>
                <a:lnTo>
                  <a:pt x="14373" y="2309"/>
                </a:lnTo>
                <a:lnTo>
                  <a:pt x="14359" y="2306"/>
                </a:lnTo>
                <a:lnTo>
                  <a:pt x="14350" y="2303"/>
                </a:lnTo>
                <a:lnTo>
                  <a:pt x="14347" y="2302"/>
                </a:lnTo>
                <a:lnTo>
                  <a:pt x="14250" y="2263"/>
                </a:lnTo>
                <a:lnTo>
                  <a:pt x="14246" y="2270"/>
                </a:lnTo>
                <a:lnTo>
                  <a:pt x="14237" y="2287"/>
                </a:lnTo>
                <a:lnTo>
                  <a:pt x="14233" y="2298"/>
                </a:lnTo>
                <a:lnTo>
                  <a:pt x="14231" y="2309"/>
                </a:lnTo>
                <a:lnTo>
                  <a:pt x="14231" y="2314"/>
                </a:lnTo>
                <a:lnTo>
                  <a:pt x="14231" y="2319"/>
                </a:lnTo>
                <a:lnTo>
                  <a:pt x="14233" y="2325"/>
                </a:lnTo>
                <a:lnTo>
                  <a:pt x="14236" y="2329"/>
                </a:lnTo>
                <a:lnTo>
                  <a:pt x="14242" y="2339"/>
                </a:lnTo>
                <a:lnTo>
                  <a:pt x="14251" y="2351"/>
                </a:lnTo>
                <a:lnTo>
                  <a:pt x="14257" y="2356"/>
                </a:lnTo>
                <a:lnTo>
                  <a:pt x="14264" y="2362"/>
                </a:lnTo>
                <a:lnTo>
                  <a:pt x="14272" y="2366"/>
                </a:lnTo>
                <a:lnTo>
                  <a:pt x="14281" y="2372"/>
                </a:lnTo>
                <a:lnTo>
                  <a:pt x="14291" y="2376"/>
                </a:lnTo>
                <a:lnTo>
                  <a:pt x="14302" y="2380"/>
                </a:lnTo>
                <a:lnTo>
                  <a:pt x="14314" y="2383"/>
                </a:lnTo>
                <a:lnTo>
                  <a:pt x="14328" y="2385"/>
                </a:lnTo>
                <a:lnTo>
                  <a:pt x="14343" y="2388"/>
                </a:lnTo>
                <a:lnTo>
                  <a:pt x="14358" y="2388"/>
                </a:lnTo>
                <a:lnTo>
                  <a:pt x="14376" y="2388"/>
                </a:lnTo>
                <a:lnTo>
                  <a:pt x="14395" y="2385"/>
                </a:lnTo>
                <a:lnTo>
                  <a:pt x="14416" y="2383"/>
                </a:lnTo>
                <a:lnTo>
                  <a:pt x="14437" y="2379"/>
                </a:lnTo>
                <a:lnTo>
                  <a:pt x="14459" y="2373"/>
                </a:lnTo>
                <a:lnTo>
                  <a:pt x="14483" y="2367"/>
                </a:lnTo>
                <a:lnTo>
                  <a:pt x="14529" y="2354"/>
                </a:lnTo>
                <a:lnTo>
                  <a:pt x="14574" y="2339"/>
                </a:lnTo>
                <a:lnTo>
                  <a:pt x="14616" y="2325"/>
                </a:lnTo>
                <a:lnTo>
                  <a:pt x="14651" y="2311"/>
                </a:lnTo>
                <a:lnTo>
                  <a:pt x="14678" y="2300"/>
                </a:lnTo>
                <a:lnTo>
                  <a:pt x="14694" y="2292"/>
                </a:lnTo>
                <a:lnTo>
                  <a:pt x="14700" y="2288"/>
                </a:lnTo>
                <a:lnTo>
                  <a:pt x="14707" y="2282"/>
                </a:lnTo>
                <a:lnTo>
                  <a:pt x="14715" y="2274"/>
                </a:lnTo>
                <a:lnTo>
                  <a:pt x="14724" y="2265"/>
                </a:lnTo>
                <a:lnTo>
                  <a:pt x="14745" y="2241"/>
                </a:lnTo>
                <a:lnTo>
                  <a:pt x="14766" y="2210"/>
                </a:lnTo>
                <a:lnTo>
                  <a:pt x="14778" y="2194"/>
                </a:lnTo>
                <a:lnTo>
                  <a:pt x="14789" y="2176"/>
                </a:lnTo>
                <a:lnTo>
                  <a:pt x="14800" y="2157"/>
                </a:lnTo>
                <a:lnTo>
                  <a:pt x="14810" y="2136"/>
                </a:lnTo>
                <a:lnTo>
                  <a:pt x="14820" y="2116"/>
                </a:lnTo>
                <a:lnTo>
                  <a:pt x="14831" y="2095"/>
                </a:lnTo>
                <a:lnTo>
                  <a:pt x="14838" y="2074"/>
                </a:lnTo>
                <a:lnTo>
                  <a:pt x="14845" y="2051"/>
                </a:lnTo>
                <a:lnTo>
                  <a:pt x="14859" y="2004"/>
                </a:lnTo>
                <a:lnTo>
                  <a:pt x="14873" y="1953"/>
                </a:lnTo>
                <a:lnTo>
                  <a:pt x="14888" y="1900"/>
                </a:lnTo>
                <a:lnTo>
                  <a:pt x="14902" y="1847"/>
                </a:lnTo>
                <a:lnTo>
                  <a:pt x="14918" y="1797"/>
                </a:lnTo>
                <a:lnTo>
                  <a:pt x="14934" y="1752"/>
                </a:lnTo>
                <a:lnTo>
                  <a:pt x="14942" y="1733"/>
                </a:lnTo>
                <a:lnTo>
                  <a:pt x="14950" y="1715"/>
                </a:lnTo>
                <a:lnTo>
                  <a:pt x="14958" y="1699"/>
                </a:lnTo>
                <a:lnTo>
                  <a:pt x="14965" y="1687"/>
                </a:lnTo>
                <a:lnTo>
                  <a:pt x="14980" y="1666"/>
                </a:lnTo>
                <a:lnTo>
                  <a:pt x="14990" y="1647"/>
                </a:lnTo>
                <a:lnTo>
                  <a:pt x="14996" y="1638"/>
                </a:lnTo>
                <a:lnTo>
                  <a:pt x="15001" y="1630"/>
                </a:lnTo>
                <a:lnTo>
                  <a:pt x="15009" y="1622"/>
                </a:lnTo>
                <a:lnTo>
                  <a:pt x="15017" y="1613"/>
                </a:lnTo>
                <a:lnTo>
                  <a:pt x="15028" y="1605"/>
                </a:lnTo>
                <a:lnTo>
                  <a:pt x="15042" y="1597"/>
                </a:lnTo>
                <a:lnTo>
                  <a:pt x="15058" y="1588"/>
                </a:lnTo>
                <a:lnTo>
                  <a:pt x="15077" y="1579"/>
                </a:lnTo>
                <a:lnTo>
                  <a:pt x="15100" y="1569"/>
                </a:lnTo>
                <a:lnTo>
                  <a:pt x="15128" y="1559"/>
                </a:lnTo>
                <a:lnTo>
                  <a:pt x="15161" y="1549"/>
                </a:lnTo>
                <a:lnTo>
                  <a:pt x="15198" y="1537"/>
                </a:lnTo>
                <a:lnTo>
                  <a:pt x="15275" y="1514"/>
                </a:lnTo>
                <a:lnTo>
                  <a:pt x="15341" y="1494"/>
                </a:lnTo>
                <a:lnTo>
                  <a:pt x="15398" y="1476"/>
                </a:lnTo>
                <a:lnTo>
                  <a:pt x="15446" y="1462"/>
                </a:lnTo>
                <a:lnTo>
                  <a:pt x="15483" y="1449"/>
                </a:lnTo>
                <a:lnTo>
                  <a:pt x="15509" y="1440"/>
                </a:lnTo>
                <a:lnTo>
                  <a:pt x="15525" y="1435"/>
                </a:lnTo>
                <a:lnTo>
                  <a:pt x="15531" y="1434"/>
                </a:lnTo>
                <a:lnTo>
                  <a:pt x="15530" y="1433"/>
                </a:lnTo>
                <a:lnTo>
                  <a:pt x="15532" y="1428"/>
                </a:lnTo>
                <a:lnTo>
                  <a:pt x="15540" y="1415"/>
                </a:lnTo>
                <a:lnTo>
                  <a:pt x="15560" y="1388"/>
                </a:lnTo>
                <a:lnTo>
                  <a:pt x="15587" y="1351"/>
                </a:lnTo>
                <a:lnTo>
                  <a:pt x="15614" y="1315"/>
                </a:lnTo>
                <a:lnTo>
                  <a:pt x="15634" y="1287"/>
                </a:lnTo>
                <a:lnTo>
                  <a:pt x="15642" y="1276"/>
                </a:lnTo>
                <a:lnTo>
                  <a:pt x="15643" y="1270"/>
                </a:lnTo>
                <a:lnTo>
                  <a:pt x="15641" y="1257"/>
                </a:lnTo>
                <a:lnTo>
                  <a:pt x="15640" y="1253"/>
                </a:lnTo>
                <a:lnTo>
                  <a:pt x="15639" y="1250"/>
                </a:lnTo>
                <a:lnTo>
                  <a:pt x="15637" y="1248"/>
                </a:lnTo>
                <a:lnTo>
                  <a:pt x="15634" y="1245"/>
                </a:lnTo>
                <a:lnTo>
                  <a:pt x="15632" y="1244"/>
                </a:lnTo>
                <a:lnTo>
                  <a:pt x="15629" y="1243"/>
                </a:lnTo>
                <a:lnTo>
                  <a:pt x="15624" y="1243"/>
                </a:lnTo>
                <a:lnTo>
                  <a:pt x="15620" y="1244"/>
                </a:lnTo>
                <a:lnTo>
                  <a:pt x="15595" y="1257"/>
                </a:lnTo>
                <a:lnTo>
                  <a:pt x="15564" y="1270"/>
                </a:lnTo>
                <a:lnTo>
                  <a:pt x="15549" y="1276"/>
                </a:lnTo>
                <a:lnTo>
                  <a:pt x="15533" y="1279"/>
                </a:lnTo>
                <a:lnTo>
                  <a:pt x="15526" y="1279"/>
                </a:lnTo>
                <a:lnTo>
                  <a:pt x="15521" y="1278"/>
                </a:lnTo>
                <a:lnTo>
                  <a:pt x="15515" y="1277"/>
                </a:lnTo>
                <a:lnTo>
                  <a:pt x="15510" y="1273"/>
                </a:lnTo>
                <a:lnTo>
                  <a:pt x="15487" y="1259"/>
                </a:lnTo>
                <a:lnTo>
                  <a:pt x="15483" y="1258"/>
                </a:lnTo>
                <a:lnTo>
                  <a:pt x="15412" y="1217"/>
                </a:lnTo>
                <a:lnTo>
                  <a:pt x="15411" y="1218"/>
                </a:lnTo>
                <a:lnTo>
                  <a:pt x="15406" y="1224"/>
                </a:lnTo>
                <a:lnTo>
                  <a:pt x="15405" y="1229"/>
                </a:lnTo>
                <a:lnTo>
                  <a:pt x="15404" y="1234"/>
                </a:lnTo>
                <a:lnTo>
                  <a:pt x="15403" y="1242"/>
                </a:lnTo>
                <a:lnTo>
                  <a:pt x="15404" y="1253"/>
                </a:lnTo>
                <a:lnTo>
                  <a:pt x="15408" y="1283"/>
                </a:lnTo>
                <a:lnTo>
                  <a:pt x="15416" y="1319"/>
                </a:lnTo>
                <a:lnTo>
                  <a:pt x="15422" y="1350"/>
                </a:lnTo>
                <a:lnTo>
                  <a:pt x="15424" y="1363"/>
                </a:lnTo>
                <a:lnTo>
                  <a:pt x="15153" y="1485"/>
                </a:lnTo>
                <a:lnTo>
                  <a:pt x="15001" y="1506"/>
                </a:lnTo>
                <a:lnTo>
                  <a:pt x="15001" y="1501"/>
                </a:lnTo>
                <a:lnTo>
                  <a:pt x="15000" y="1486"/>
                </a:lnTo>
                <a:lnTo>
                  <a:pt x="15000" y="1464"/>
                </a:lnTo>
                <a:lnTo>
                  <a:pt x="15003" y="1434"/>
                </a:lnTo>
                <a:lnTo>
                  <a:pt x="15005" y="1398"/>
                </a:lnTo>
                <a:lnTo>
                  <a:pt x="15010" y="1357"/>
                </a:lnTo>
                <a:lnTo>
                  <a:pt x="15015" y="1335"/>
                </a:lnTo>
                <a:lnTo>
                  <a:pt x="15019" y="1313"/>
                </a:lnTo>
                <a:lnTo>
                  <a:pt x="15025" y="1289"/>
                </a:lnTo>
                <a:lnTo>
                  <a:pt x="15033" y="1265"/>
                </a:lnTo>
                <a:lnTo>
                  <a:pt x="15049" y="1213"/>
                </a:lnTo>
                <a:lnTo>
                  <a:pt x="15069" y="1155"/>
                </a:lnTo>
                <a:lnTo>
                  <a:pt x="15090" y="1093"/>
                </a:lnTo>
                <a:lnTo>
                  <a:pt x="15112" y="1033"/>
                </a:lnTo>
                <a:lnTo>
                  <a:pt x="15132" y="980"/>
                </a:lnTo>
                <a:lnTo>
                  <a:pt x="15149" y="934"/>
                </a:lnTo>
                <a:lnTo>
                  <a:pt x="15161" y="901"/>
                </a:lnTo>
                <a:lnTo>
                  <a:pt x="15168" y="886"/>
                </a:lnTo>
                <a:lnTo>
                  <a:pt x="15170" y="877"/>
                </a:lnTo>
                <a:lnTo>
                  <a:pt x="15173" y="862"/>
                </a:lnTo>
                <a:lnTo>
                  <a:pt x="15175" y="844"/>
                </a:lnTo>
                <a:lnTo>
                  <a:pt x="15175" y="822"/>
                </a:lnTo>
                <a:lnTo>
                  <a:pt x="15173" y="797"/>
                </a:lnTo>
                <a:lnTo>
                  <a:pt x="15170" y="771"/>
                </a:lnTo>
                <a:lnTo>
                  <a:pt x="15168" y="759"/>
                </a:lnTo>
                <a:lnTo>
                  <a:pt x="15164" y="745"/>
                </a:lnTo>
                <a:lnTo>
                  <a:pt x="15160" y="733"/>
                </a:lnTo>
                <a:lnTo>
                  <a:pt x="15154" y="720"/>
                </a:lnTo>
                <a:lnTo>
                  <a:pt x="15149" y="707"/>
                </a:lnTo>
                <a:lnTo>
                  <a:pt x="15142" y="694"/>
                </a:lnTo>
                <a:lnTo>
                  <a:pt x="15134" y="679"/>
                </a:lnTo>
                <a:lnTo>
                  <a:pt x="15125" y="666"/>
                </a:lnTo>
                <a:lnTo>
                  <a:pt x="15105" y="637"/>
                </a:lnTo>
                <a:lnTo>
                  <a:pt x="15085" y="606"/>
                </a:lnTo>
                <a:lnTo>
                  <a:pt x="15064" y="578"/>
                </a:lnTo>
                <a:lnTo>
                  <a:pt x="15045" y="551"/>
                </a:lnTo>
                <a:lnTo>
                  <a:pt x="15030" y="527"/>
                </a:lnTo>
                <a:lnTo>
                  <a:pt x="15018" y="507"/>
                </a:lnTo>
                <a:lnTo>
                  <a:pt x="14999" y="469"/>
                </a:lnTo>
                <a:lnTo>
                  <a:pt x="14981" y="432"/>
                </a:lnTo>
                <a:lnTo>
                  <a:pt x="14967" y="401"/>
                </a:lnTo>
                <a:lnTo>
                  <a:pt x="14955" y="382"/>
                </a:lnTo>
                <a:lnTo>
                  <a:pt x="14953" y="379"/>
                </a:lnTo>
                <a:lnTo>
                  <a:pt x="14950" y="377"/>
                </a:lnTo>
                <a:lnTo>
                  <a:pt x="14946" y="375"/>
                </a:lnTo>
                <a:lnTo>
                  <a:pt x="14942" y="375"/>
                </a:lnTo>
                <a:lnTo>
                  <a:pt x="14933" y="375"/>
                </a:lnTo>
                <a:lnTo>
                  <a:pt x="14924" y="378"/>
                </a:lnTo>
                <a:lnTo>
                  <a:pt x="14915" y="382"/>
                </a:lnTo>
                <a:lnTo>
                  <a:pt x="14908" y="388"/>
                </a:lnTo>
                <a:lnTo>
                  <a:pt x="14906" y="390"/>
                </a:lnTo>
                <a:lnTo>
                  <a:pt x="14904" y="393"/>
                </a:lnTo>
                <a:lnTo>
                  <a:pt x="14904" y="397"/>
                </a:lnTo>
                <a:lnTo>
                  <a:pt x="14904" y="400"/>
                </a:lnTo>
                <a:lnTo>
                  <a:pt x="14913" y="420"/>
                </a:lnTo>
                <a:lnTo>
                  <a:pt x="14927" y="449"/>
                </a:lnTo>
                <a:lnTo>
                  <a:pt x="14934" y="464"/>
                </a:lnTo>
                <a:lnTo>
                  <a:pt x="14940" y="480"/>
                </a:lnTo>
                <a:lnTo>
                  <a:pt x="14944" y="495"/>
                </a:lnTo>
                <a:lnTo>
                  <a:pt x="14945" y="509"/>
                </a:lnTo>
                <a:lnTo>
                  <a:pt x="14944" y="522"/>
                </a:lnTo>
                <a:lnTo>
                  <a:pt x="14942" y="540"/>
                </a:lnTo>
                <a:lnTo>
                  <a:pt x="14938" y="559"/>
                </a:lnTo>
                <a:lnTo>
                  <a:pt x="14935" y="578"/>
                </a:lnTo>
                <a:lnTo>
                  <a:pt x="14931" y="599"/>
                </a:lnTo>
                <a:lnTo>
                  <a:pt x="14927" y="618"/>
                </a:lnTo>
                <a:lnTo>
                  <a:pt x="14925" y="636"/>
                </a:lnTo>
                <a:lnTo>
                  <a:pt x="14925" y="649"/>
                </a:lnTo>
                <a:lnTo>
                  <a:pt x="14925" y="656"/>
                </a:lnTo>
                <a:lnTo>
                  <a:pt x="14926" y="664"/>
                </a:lnTo>
                <a:lnTo>
                  <a:pt x="14928" y="671"/>
                </a:lnTo>
                <a:lnTo>
                  <a:pt x="14932" y="680"/>
                </a:lnTo>
                <a:lnTo>
                  <a:pt x="14938" y="698"/>
                </a:lnTo>
                <a:lnTo>
                  <a:pt x="14946" y="717"/>
                </a:lnTo>
                <a:lnTo>
                  <a:pt x="14954" y="735"/>
                </a:lnTo>
                <a:lnTo>
                  <a:pt x="14961" y="753"/>
                </a:lnTo>
                <a:lnTo>
                  <a:pt x="14967" y="768"/>
                </a:lnTo>
                <a:lnTo>
                  <a:pt x="14968" y="780"/>
                </a:lnTo>
                <a:lnTo>
                  <a:pt x="14967" y="791"/>
                </a:lnTo>
                <a:lnTo>
                  <a:pt x="14964" y="804"/>
                </a:lnTo>
                <a:lnTo>
                  <a:pt x="14961" y="818"/>
                </a:lnTo>
                <a:lnTo>
                  <a:pt x="14956" y="832"/>
                </a:lnTo>
                <a:lnTo>
                  <a:pt x="14952" y="845"/>
                </a:lnTo>
                <a:lnTo>
                  <a:pt x="14949" y="859"/>
                </a:lnTo>
                <a:lnTo>
                  <a:pt x="14946" y="869"/>
                </a:lnTo>
                <a:lnTo>
                  <a:pt x="14945" y="878"/>
                </a:lnTo>
                <a:lnTo>
                  <a:pt x="14944" y="893"/>
                </a:lnTo>
                <a:lnTo>
                  <a:pt x="14943" y="924"/>
                </a:lnTo>
                <a:lnTo>
                  <a:pt x="14941" y="963"/>
                </a:lnTo>
                <a:lnTo>
                  <a:pt x="14938" y="1005"/>
                </a:lnTo>
                <a:lnTo>
                  <a:pt x="14935" y="1048"/>
                </a:lnTo>
                <a:lnTo>
                  <a:pt x="14933" y="1085"/>
                </a:lnTo>
                <a:lnTo>
                  <a:pt x="14932" y="1111"/>
                </a:lnTo>
                <a:lnTo>
                  <a:pt x="14931" y="1120"/>
                </a:lnTo>
                <a:lnTo>
                  <a:pt x="14928" y="1140"/>
                </a:lnTo>
                <a:lnTo>
                  <a:pt x="14920" y="1190"/>
                </a:lnTo>
                <a:lnTo>
                  <a:pt x="14909" y="1263"/>
                </a:lnTo>
                <a:lnTo>
                  <a:pt x="14896" y="1347"/>
                </a:lnTo>
                <a:lnTo>
                  <a:pt x="14881" y="1433"/>
                </a:lnTo>
                <a:lnTo>
                  <a:pt x="14868" y="1510"/>
                </a:lnTo>
                <a:lnTo>
                  <a:pt x="14861" y="1541"/>
                </a:lnTo>
                <a:lnTo>
                  <a:pt x="14855" y="1567"/>
                </a:lnTo>
                <a:lnTo>
                  <a:pt x="14850" y="1585"/>
                </a:lnTo>
                <a:lnTo>
                  <a:pt x="14845" y="1595"/>
                </a:lnTo>
                <a:lnTo>
                  <a:pt x="14840" y="1601"/>
                </a:lnTo>
                <a:lnTo>
                  <a:pt x="14831" y="1608"/>
                </a:lnTo>
                <a:lnTo>
                  <a:pt x="14819" y="1617"/>
                </a:lnTo>
                <a:lnTo>
                  <a:pt x="14806" y="1626"/>
                </a:lnTo>
                <a:lnTo>
                  <a:pt x="14773" y="1648"/>
                </a:lnTo>
                <a:lnTo>
                  <a:pt x="14736" y="1670"/>
                </a:lnTo>
                <a:lnTo>
                  <a:pt x="14700" y="1691"/>
                </a:lnTo>
                <a:lnTo>
                  <a:pt x="14667" y="1709"/>
                </a:lnTo>
                <a:lnTo>
                  <a:pt x="14642" y="1724"/>
                </a:lnTo>
                <a:lnTo>
                  <a:pt x="14628" y="1731"/>
                </a:lnTo>
                <a:lnTo>
                  <a:pt x="14617" y="1736"/>
                </a:lnTo>
                <a:lnTo>
                  <a:pt x="14597" y="1745"/>
                </a:lnTo>
                <a:lnTo>
                  <a:pt x="14571" y="1755"/>
                </a:lnTo>
                <a:lnTo>
                  <a:pt x="14543" y="1765"/>
                </a:lnTo>
                <a:lnTo>
                  <a:pt x="14515" y="1775"/>
                </a:lnTo>
                <a:lnTo>
                  <a:pt x="14489" y="1784"/>
                </a:lnTo>
                <a:lnTo>
                  <a:pt x="14476" y="1788"/>
                </a:lnTo>
                <a:lnTo>
                  <a:pt x="14466" y="1790"/>
                </a:lnTo>
                <a:lnTo>
                  <a:pt x="14458" y="1792"/>
                </a:lnTo>
                <a:lnTo>
                  <a:pt x="14452" y="1792"/>
                </a:lnTo>
                <a:lnTo>
                  <a:pt x="14440" y="1790"/>
                </a:lnTo>
                <a:lnTo>
                  <a:pt x="14426" y="1786"/>
                </a:lnTo>
                <a:lnTo>
                  <a:pt x="14410" y="1778"/>
                </a:lnTo>
                <a:lnTo>
                  <a:pt x="14393" y="1770"/>
                </a:lnTo>
                <a:lnTo>
                  <a:pt x="14364" y="1755"/>
                </a:lnTo>
                <a:lnTo>
                  <a:pt x="14345" y="1746"/>
                </a:lnTo>
                <a:lnTo>
                  <a:pt x="14331" y="1743"/>
                </a:lnTo>
                <a:lnTo>
                  <a:pt x="14314" y="1740"/>
                </a:lnTo>
                <a:lnTo>
                  <a:pt x="14300" y="1735"/>
                </a:lnTo>
                <a:lnTo>
                  <a:pt x="14293" y="1734"/>
                </a:lnTo>
                <a:close/>
                <a:moveTo>
                  <a:pt x="12483" y="1180"/>
                </a:moveTo>
                <a:lnTo>
                  <a:pt x="12436" y="1168"/>
                </a:lnTo>
                <a:lnTo>
                  <a:pt x="12423" y="1085"/>
                </a:lnTo>
                <a:lnTo>
                  <a:pt x="12415" y="1083"/>
                </a:lnTo>
                <a:lnTo>
                  <a:pt x="12395" y="1077"/>
                </a:lnTo>
                <a:lnTo>
                  <a:pt x="12383" y="1076"/>
                </a:lnTo>
                <a:lnTo>
                  <a:pt x="12370" y="1075"/>
                </a:lnTo>
                <a:lnTo>
                  <a:pt x="12364" y="1076"/>
                </a:lnTo>
                <a:lnTo>
                  <a:pt x="12358" y="1077"/>
                </a:lnTo>
                <a:lnTo>
                  <a:pt x="12352" y="1078"/>
                </a:lnTo>
                <a:lnTo>
                  <a:pt x="12347" y="1081"/>
                </a:lnTo>
                <a:lnTo>
                  <a:pt x="12341" y="1084"/>
                </a:lnTo>
                <a:lnTo>
                  <a:pt x="12337" y="1087"/>
                </a:lnTo>
                <a:lnTo>
                  <a:pt x="12333" y="1091"/>
                </a:lnTo>
                <a:lnTo>
                  <a:pt x="12330" y="1094"/>
                </a:lnTo>
                <a:lnTo>
                  <a:pt x="12328" y="1098"/>
                </a:lnTo>
                <a:lnTo>
                  <a:pt x="12327" y="1103"/>
                </a:lnTo>
                <a:lnTo>
                  <a:pt x="12325" y="1107"/>
                </a:lnTo>
                <a:lnTo>
                  <a:pt x="12324" y="1112"/>
                </a:lnTo>
                <a:lnTo>
                  <a:pt x="12325" y="1123"/>
                </a:lnTo>
                <a:lnTo>
                  <a:pt x="12328" y="1134"/>
                </a:lnTo>
                <a:lnTo>
                  <a:pt x="12331" y="1147"/>
                </a:lnTo>
                <a:lnTo>
                  <a:pt x="12336" y="1160"/>
                </a:lnTo>
                <a:lnTo>
                  <a:pt x="12341" y="1175"/>
                </a:lnTo>
                <a:lnTo>
                  <a:pt x="12345" y="1192"/>
                </a:lnTo>
                <a:lnTo>
                  <a:pt x="12348" y="1208"/>
                </a:lnTo>
                <a:lnTo>
                  <a:pt x="12350" y="1226"/>
                </a:lnTo>
                <a:lnTo>
                  <a:pt x="12354" y="1254"/>
                </a:lnTo>
                <a:lnTo>
                  <a:pt x="12355" y="1265"/>
                </a:lnTo>
                <a:lnTo>
                  <a:pt x="12264" y="1265"/>
                </a:lnTo>
                <a:lnTo>
                  <a:pt x="12259" y="1268"/>
                </a:lnTo>
                <a:lnTo>
                  <a:pt x="12252" y="1276"/>
                </a:lnTo>
                <a:lnTo>
                  <a:pt x="12250" y="1281"/>
                </a:lnTo>
                <a:lnTo>
                  <a:pt x="12248" y="1287"/>
                </a:lnTo>
                <a:lnTo>
                  <a:pt x="12248" y="1291"/>
                </a:lnTo>
                <a:lnTo>
                  <a:pt x="12249" y="1295"/>
                </a:lnTo>
                <a:lnTo>
                  <a:pt x="12250" y="1299"/>
                </a:lnTo>
                <a:lnTo>
                  <a:pt x="12252" y="1302"/>
                </a:lnTo>
                <a:lnTo>
                  <a:pt x="12260" y="1311"/>
                </a:lnTo>
                <a:lnTo>
                  <a:pt x="12269" y="1322"/>
                </a:lnTo>
                <a:lnTo>
                  <a:pt x="12279" y="1331"/>
                </a:lnTo>
                <a:lnTo>
                  <a:pt x="12291" y="1339"/>
                </a:lnTo>
                <a:lnTo>
                  <a:pt x="12310" y="1353"/>
                </a:lnTo>
                <a:lnTo>
                  <a:pt x="12318" y="1359"/>
                </a:lnTo>
                <a:lnTo>
                  <a:pt x="12320" y="1382"/>
                </a:lnTo>
                <a:lnTo>
                  <a:pt x="12166" y="1504"/>
                </a:lnTo>
                <a:lnTo>
                  <a:pt x="12153" y="1511"/>
                </a:lnTo>
                <a:lnTo>
                  <a:pt x="12126" y="1528"/>
                </a:lnTo>
                <a:lnTo>
                  <a:pt x="12111" y="1537"/>
                </a:lnTo>
                <a:lnTo>
                  <a:pt x="12095" y="1545"/>
                </a:lnTo>
                <a:lnTo>
                  <a:pt x="12080" y="1551"/>
                </a:lnTo>
                <a:lnTo>
                  <a:pt x="12070" y="1554"/>
                </a:lnTo>
                <a:lnTo>
                  <a:pt x="12066" y="1554"/>
                </a:lnTo>
                <a:lnTo>
                  <a:pt x="12061" y="1552"/>
                </a:lnTo>
                <a:lnTo>
                  <a:pt x="12058" y="1551"/>
                </a:lnTo>
                <a:lnTo>
                  <a:pt x="12053" y="1549"/>
                </a:lnTo>
                <a:lnTo>
                  <a:pt x="12047" y="1542"/>
                </a:lnTo>
                <a:lnTo>
                  <a:pt x="12040" y="1535"/>
                </a:lnTo>
                <a:lnTo>
                  <a:pt x="12034" y="1526"/>
                </a:lnTo>
                <a:lnTo>
                  <a:pt x="12030" y="1517"/>
                </a:lnTo>
                <a:lnTo>
                  <a:pt x="12027" y="1509"/>
                </a:lnTo>
                <a:lnTo>
                  <a:pt x="12026" y="1502"/>
                </a:lnTo>
                <a:lnTo>
                  <a:pt x="12026" y="1501"/>
                </a:lnTo>
                <a:lnTo>
                  <a:pt x="12025" y="1501"/>
                </a:lnTo>
                <a:lnTo>
                  <a:pt x="12024" y="1501"/>
                </a:lnTo>
                <a:lnTo>
                  <a:pt x="12023" y="1502"/>
                </a:lnTo>
                <a:lnTo>
                  <a:pt x="12018" y="1505"/>
                </a:lnTo>
                <a:lnTo>
                  <a:pt x="12012" y="1511"/>
                </a:lnTo>
                <a:lnTo>
                  <a:pt x="11997" y="1527"/>
                </a:lnTo>
                <a:lnTo>
                  <a:pt x="11979" y="1547"/>
                </a:lnTo>
                <a:lnTo>
                  <a:pt x="11943" y="1588"/>
                </a:lnTo>
                <a:lnTo>
                  <a:pt x="11921" y="1616"/>
                </a:lnTo>
                <a:lnTo>
                  <a:pt x="11908" y="1633"/>
                </a:lnTo>
                <a:lnTo>
                  <a:pt x="11894" y="1652"/>
                </a:lnTo>
                <a:lnTo>
                  <a:pt x="11882" y="1668"/>
                </a:lnTo>
                <a:lnTo>
                  <a:pt x="11877" y="1673"/>
                </a:lnTo>
                <a:lnTo>
                  <a:pt x="11877" y="1676"/>
                </a:lnTo>
                <a:lnTo>
                  <a:pt x="11878" y="1681"/>
                </a:lnTo>
                <a:lnTo>
                  <a:pt x="11880" y="1686"/>
                </a:lnTo>
                <a:lnTo>
                  <a:pt x="11882" y="1690"/>
                </a:lnTo>
                <a:lnTo>
                  <a:pt x="11886" y="1695"/>
                </a:lnTo>
                <a:lnTo>
                  <a:pt x="11891" y="1699"/>
                </a:lnTo>
                <a:lnTo>
                  <a:pt x="11900" y="1705"/>
                </a:lnTo>
                <a:lnTo>
                  <a:pt x="11914" y="1712"/>
                </a:lnTo>
                <a:lnTo>
                  <a:pt x="11931" y="1719"/>
                </a:lnTo>
                <a:lnTo>
                  <a:pt x="11949" y="1727"/>
                </a:lnTo>
                <a:lnTo>
                  <a:pt x="11967" y="1734"/>
                </a:lnTo>
                <a:lnTo>
                  <a:pt x="11984" y="1740"/>
                </a:lnTo>
                <a:lnTo>
                  <a:pt x="11991" y="1741"/>
                </a:lnTo>
                <a:lnTo>
                  <a:pt x="11998" y="1742"/>
                </a:lnTo>
                <a:lnTo>
                  <a:pt x="12004" y="1742"/>
                </a:lnTo>
                <a:lnTo>
                  <a:pt x="12008" y="1741"/>
                </a:lnTo>
                <a:lnTo>
                  <a:pt x="12012" y="1737"/>
                </a:lnTo>
                <a:lnTo>
                  <a:pt x="12016" y="1734"/>
                </a:lnTo>
                <a:lnTo>
                  <a:pt x="12022" y="1727"/>
                </a:lnTo>
                <a:lnTo>
                  <a:pt x="12027" y="1721"/>
                </a:lnTo>
                <a:lnTo>
                  <a:pt x="12041" y="1703"/>
                </a:lnTo>
                <a:lnTo>
                  <a:pt x="12056" y="1682"/>
                </a:lnTo>
                <a:lnTo>
                  <a:pt x="12070" y="1661"/>
                </a:lnTo>
                <a:lnTo>
                  <a:pt x="12086" y="1641"/>
                </a:lnTo>
                <a:lnTo>
                  <a:pt x="12101" y="1623"/>
                </a:lnTo>
                <a:lnTo>
                  <a:pt x="12114" y="1610"/>
                </a:lnTo>
                <a:lnTo>
                  <a:pt x="12147" y="1580"/>
                </a:lnTo>
                <a:lnTo>
                  <a:pt x="12190" y="1545"/>
                </a:lnTo>
                <a:lnTo>
                  <a:pt x="12214" y="1528"/>
                </a:lnTo>
                <a:lnTo>
                  <a:pt x="12237" y="1513"/>
                </a:lnTo>
                <a:lnTo>
                  <a:pt x="12248" y="1509"/>
                </a:lnTo>
                <a:lnTo>
                  <a:pt x="12258" y="1504"/>
                </a:lnTo>
                <a:lnTo>
                  <a:pt x="12267" y="1501"/>
                </a:lnTo>
                <a:lnTo>
                  <a:pt x="12276" y="1500"/>
                </a:lnTo>
                <a:lnTo>
                  <a:pt x="12283" y="1500"/>
                </a:lnTo>
                <a:lnTo>
                  <a:pt x="12289" y="1501"/>
                </a:lnTo>
                <a:lnTo>
                  <a:pt x="12295" y="1502"/>
                </a:lnTo>
                <a:lnTo>
                  <a:pt x="12298" y="1503"/>
                </a:lnTo>
                <a:lnTo>
                  <a:pt x="12302" y="1506"/>
                </a:lnTo>
                <a:lnTo>
                  <a:pt x="12304" y="1509"/>
                </a:lnTo>
                <a:lnTo>
                  <a:pt x="12305" y="1512"/>
                </a:lnTo>
                <a:lnTo>
                  <a:pt x="12306" y="1515"/>
                </a:lnTo>
                <a:lnTo>
                  <a:pt x="12306" y="1529"/>
                </a:lnTo>
                <a:lnTo>
                  <a:pt x="12305" y="1541"/>
                </a:lnTo>
                <a:lnTo>
                  <a:pt x="12305" y="1552"/>
                </a:lnTo>
                <a:lnTo>
                  <a:pt x="12305" y="1564"/>
                </a:lnTo>
                <a:lnTo>
                  <a:pt x="12305" y="1573"/>
                </a:lnTo>
                <a:lnTo>
                  <a:pt x="12305" y="1576"/>
                </a:lnTo>
                <a:lnTo>
                  <a:pt x="12291" y="1577"/>
                </a:lnTo>
                <a:lnTo>
                  <a:pt x="12258" y="1583"/>
                </a:lnTo>
                <a:lnTo>
                  <a:pt x="12241" y="1586"/>
                </a:lnTo>
                <a:lnTo>
                  <a:pt x="12225" y="1593"/>
                </a:lnTo>
                <a:lnTo>
                  <a:pt x="12219" y="1596"/>
                </a:lnTo>
                <a:lnTo>
                  <a:pt x="12213" y="1600"/>
                </a:lnTo>
                <a:lnTo>
                  <a:pt x="12210" y="1604"/>
                </a:lnTo>
                <a:lnTo>
                  <a:pt x="12207" y="1610"/>
                </a:lnTo>
                <a:lnTo>
                  <a:pt x="12206" y="1615"/>
                </a:lnTo>
                <a:lnTo>
                  <a:pt x="12207" y="1620"/>
                </a:lnTo>
                <a:lnTo>
                  <a:pt x="12210" y="1624"/>
                </a:lnTo>
                <a:lnTo>
                  <a:pt x="12212" y="1629"/>
                </a:lnTo>
                <a:lnTo>
                  <a:pt x="12221" y="1637"/>
                </a:lnTo>
                <a:lnTo>
                  <a:pt x="12230" y="1643"/>
                </a:lnTo>
                <a:lnTo>
                  <a:pt x="12241" y="1649"/>
                </a:lnTo>
                <a:lnTo>
                  <a:pt x="12250" y="1654"/>
                </a:lnTo>
                <a:lnTo>
                  <a:pt x="12257" y="1659"/>
                </a:lnTo>
                <a:lnTo>
                  <a:pt x="12261" y="1663"/>
                </a:lnTo>
                <a:lnTo>
                  <a:pt x="12262" y="1670"/>
                </a:lnTo>
                <a:lnTo>
                  <a:pt x="12262" y="1678"/>
                </a:lnTo>
                <a:lnTo>
                  <a:pt x="12261" y="1688"/>
                </a:lnTo>
                <a:lnTo>
                  <a:pt x="12259" y="1699"/>
                </a:lnTo>
                <a:lnTo>
                  <a:pt x="12253" y="1712"/>
                </a:lnTo>
                <a:lnTo>
                  <a:pt x="12247" y="1724"/>
                </a:lnTo>
                <a:lnTo>
                  <a:pt x="12242" y="1731"/>
                </a:lnTo>
                <a:lnTo>
                  <a:pt x="12237" y="1736"/>
                </a:lnTo>
                <a:lnTo>
                  <a:pt x="12231" y="1743"/>
                </a:lnTo>
                <a:lnTo>
                  <a:pt x="12224" y="1749"/>
                </a:lnTo>
                <a:lnTo>
                  <a:pt x="12183" y="1783"/>
                </a:lnTo>
                <a:lnTo>
                  <a:pt x="12131" y="1828"/>
                </a:lnTo>
                <a:lnTo>
                  <a:pt x="12087" y="1866"/>
                </a:lnTo>
                <a:lnTo>
                  <a:pt x="12068" y="1883"/>
                </a:lnTo>
                <a:lnTo>
                  <a:pt x="12068" y="1890"/>
                </a:lnTo>
                <a:lnTo>
                  <a:pt x="12069" y="1902"/>
                </a:lnTo>
                <a:lnTo>
                  <a:pt x="12071" y="1908"/>
                </a:lnTo>
                <a:lnTo>
                  <a:pt x="12075" y="1911"/>
                </a:lnTo>
                <a:lnTo>
                  <a:pt x="12078" y="1912"/>
                </a:lnTo>
                <a:lnTo>
                  <a:pt x="12080" y="1913"/>
                </a:lnTo>
                <a:lnTo>
                  <a:pt x="12085" y="1912"/>
                </a:lnTo>
                <a:lnTo>
                  <a:pt x="12089" y="1910"/>
                </a:lnTo>
                <a:lnTo>
                  <a:pt x="12111" y="1897"/>
                </a:lnTo>
                <a:lnTo>
                  <a:pt x="12137" y="1879"/>
                </a:lnTo>
                <a:lnTo>
                  <a:pt x="12150" y="1870"/>
                </a:lnTo>
                <a:lnTo>
                  <a:pt x="12165" y="1862"/>
                </a:lnTo>
                <a:lnTo>
                  <a:pt x="12171" y="1860"/>
                </a:lnTo>
                <a:lnTo>
                  <a:pt x="12178" y="1857"/>
                </a:lnTo>
                <a:lnTo>
                  <a:pt x="12184" y="1855"/>
                </a:lnTo>
                <a:lnTo>
                  <a:pt x="12190" y="1854"/>
                </a:lnTo>
                <a:lnTo>
                  <a:pt x="12197" y="1854"/>
                </a:lnTo>
                <a:lnTo>
                  <a:pt x="12203" y="1855"/>
                </a:lnTo>
                <a:lnTo>
                  <a:pt x="12208" y="1856"/>
                </a:lnTo>
                <a:lnTo>
                  <a:pt x="12214" y="1858"/>
                </a:lnTo>
                <a:lnTo>
                  <a:pt x="12225" y="1863"/>
                </a:lnTo>
                <a:lnTo>
                  <a:pt x="12234" y="1870"/>
                </a:lnTo>
                <a:lnTo>
                  <a:pt x="12242" y="1876"/>
                </a:lnTo>
                <a:lnTo>
                  <a:pt x="12248" y="1885"/>
                </a:lnTo>
                <a:lnTo>
                  <a:pt x="12250" y="1889"/>
                </a:lnTo>
                <a:lnTo>
                  <a:pt x="12251" y="1893"/>
                </a:lnTo>
                <a:lnTo>
                  <a:pt x="12251" y="1897"/>
                </a:lnTo>
                <a:lnTo>
                  <a:pt x="12251" y="1900"/>
                </a:lnTo>
                <a:lnTo>
                  <a:pt x="12249" y="1904"/>
                </a:lnTo>
                <a:lnTo>
                  <a:pt x="12246" y="1910"/>
                </a:lnTo>
                <a:lnTo>
                  <a:pt x="12240" y="1916"/>
                </a:lnTo>
                <a:lnTo>
                  <a:pt x="12233" y="1922"/>
                </a:lnTo>
                <a:lnTo>
                  <a:pt x="12217" y="1938"/>
                </a:lnTo>
                <a:lnTo>
                  <a:pt x="12198" y="1955"/>
                </a:lnTo>
                <a:lnTo>
                  <a:pt x="12161" y="1986"/>
                </a:lnTo>
                <a:lnTo>
                  <a:pt x="12137" y="2004"/>
                </a:lnTo>
                <a:lnTo>
                  <a:pt x="12120" y="2012"/>
                </a:lnTo>
                <a:lnTo>
                  <a:pt x="12099" y="2021"/>
                </a:lnTo>
                <a:lnTo>
                  <a:pt x="12088" y="2025"/>
                </a:lnTo>
                <a:lnTo>
                  <a:pt x="12077" y="2028"/>
                </a:lnTo>
                <a:lnTo>
                  <a:pt x="12068" y="2030"/>
                </a:lnTo>
                <a:lnTo>
                  <a:pt x="12060" y="2031"/>
                </a:lnTo>
                <a:lnTo>
                  <a:pt x="12052" y="2030"/>
                </a:lnTo>
                <a:lnTo>
                  <a:pt x="12045" y="2028"/>
                </a:lnTo>
                <a:lnTo>
                  <a:pt x="12038" y="2024"/>
                </a:lnTo>
                <a:lnTo>
                  <a:pt x="12031" y="2020"/>
                </a:lnTo>
                <a:lnTo>
                  <a:pt x="12021" y="2013"/>
                </a:lnTo>
                <a:lnTo>
                  <a:pt x="12016" y="2010"/>
                </a:lnTo>
                <a:lnTo>
                  <a:pt x="12035" y="1934"/>
                </a:lnTo>
                <a:lnTo>
                  <a:pt x="12022" y="1939"/>
                </a:lnTo>
                <a:lnTo>
                  <a:pt x="11991" y="1954"/>
                </a:lnTo>
                <a:lnTo>
                  <a:pt x="11975" y="1963"/>
                </a:lnTo>
                <a:lnTo>
                  <a:pt x="11958" y="1972"/>
                </a:lnTo>
                <a:lnTo>
                  <a:pt x="11943" y="1981"/>
                </a:lnTo>
                <a:lnTo>
                  <a:pt x="11933" y="1987"/>
                </a:lnTo>
                <a:lnTo>
                  <a:pt x="11922" y="1997"/>
                </a:lnTo>
                <a:lnTo>
                  <a:pt x="11904" y="2014"/>
                </a:lnTo>
                <a:lnTo>
                  <a:pt x="11882" y="2036"/>
                </a:lnTo>
                <a:lnTo>
                  <a:pt x="11860" y="2060"/>
                </a:lnTo>
                <a:lnTo>
                  <a:pt x="11836" y="2086"/>
                </a:lnTo>
                <a:lnTo>
                  <a:pt x="11816" y="2111"/>
                </a:lnTo>
                <a:lnTo>
                  <a:pt x="11808" y="2123"/>
                </a:lnTo>
                <a:lnTo>
                  <a:pt x="11800" y="2133"/>
                </a:lnTo>
                <a:lnTo>
                  <a:pt x="11796" y="2143"/>
                </a:lnTo>
                <a:lnTo>
                  <a:pt x="11792" y="2151"/>
                </a:lnTo>
                <a:lnTo>
                  <a:pt x="11788" y="2167"/>
                </a:lnTo>
                <a:lnTo>
                  <a:pt x="11785" y="2185"/>
                </a:lnTo>
                <a:lnTo>
                  <a:pt x="11782" y="2204"/>
                </a:lnTo>
                <a:lnTo>
                  <a:pt x="11780" y="2220"/>
                </a:lnTo>
                <a:lnTo>
                  <a:pt x="11778" y="2250"/>
                </a:lnTo>
                <a:lnTo>
                  <a:pt x="11778" y="2261"/>
                </a:lnTo>
                <a:lnTo>
                  <a:pt x="11780" y="2262"/>
                </a:lnTo>
                <a:lnTo>
                  <a:pt x="11788" y="2263"/>
                </a:lnTo>
                <a:lnTo>
                  <a:pt x="11800" y="2264"/>
                </a:lnTo>
                <a:lnTo>
                  <a:pt x="11819" y="2262"/>
                </a:lnTo>
                <a:lnTo>
                  <a:pt x="11831" y="2261"/>
                </a:lnTo>
                <a:lnTo>
                  <a:pt x="11843" y="2257"/>
                </a:lnTo>
                <a:lnTo>
                  <a:pt x="11858" y="2253"/>
                </a:lnTo>
                <a:lnTo>
                  <a:pt x="11873" y="2247"/>
                </a:lnTo>
                <a:lnTo>
                  <a:pt x="11891" y="2240"/>
                </a:lnTo>
                <a:lnTo>
                  <a:pt x="11911" y="2229"/>
                </a:lnTo>
                <a:lnTo>
                  <a:pt x="11932" y="2218"/>
                </a:lnTo>
                <a:lnTo>
                  <a:pt x="11954" y="2205"/>
                </a:lnTo>
                <a:lnTo>
                  <a:pt x="11998" y="2176"/>
                </a:lnTo>
                <a:lnTo>
                  <a:pt x="12038" y="2147"/>
                </a:lnTo>
                <a:lnTo>
                  <a:pt x="12072" y="2120"/>
                </a:lnTo>
                <a:lnTo>
                  <a:pt x="12102" y="2095"/>
                </a:lnTo>
                <a:lnTo>
                  <a:pt x="12124" y="2074"/>
                </a:lnTo>
                <a:lnTo>
                  <a:pt x="12141" y="2057"/>
                </a:lnTo>
                <a:lnTo>
                  <a:pt x="12152" y="2047"/>
                </a:lnTo>
                <a:lnTo>
                  <a:pt x="12156" y="2043"/>
                </a:lnTo>
                <a:lnTo>
                  <a:pt x="12163" y="2031"/>
                </a:lnTo>
                <a:lnTo>
                  <a:pt x="12171" y="2029"/>
                </a:lnTo>
                <a:lnTo>
                  <a:pt x="12190" y="2029"/>
                </a:lnTo>
                <a:lnTo>
                  <a:pt x="12195" y="2029"/>
                </a:lnTo>
                <a:lnTo>
                  <a:pt x="12201" y="2030"/>
                </a:lnTo>
                <a:lnTo>
                  <a:pt x="12205" y="2032"/>
                </a:lnTo>
                <a:lnTo>
                  <a:pt x="12210" y="2036"/>
                </a:lnTo>
                <a:lnTo>
                  <a:pt x="12214" y="2039"/>
                </a:lnTo>
                <a:lnTo>
                  <a:pt x="12217" y="2043"/>
                </a:lnTo>
                <a:lnTo>
                  <a:pt x="12220" y="2049"/>
                </a:lnTo>
                <a:lnTo>
                  <a:pt x="12222" y="2056"/>
                </a:lnTo>
                <a:lnTo>
                  <a:pt x="12223" y="2076"/>
                </a:lnTo>
                <a:lnTo>
                  <a:pt x="12224" y="2104"/>
                </a:lnTo>
                <a:lnTo>
                  <a:pt x="12224" y="2138"/>
                </a:lnTo>
                <a:lnTo>
                  <a:pt x="12223" y="2173"/>
                </a:lnTo>
                <a:lnTo>
                  <a:pt x="12222" y="2206"/>
                </a:lnTo>
                <a:lnTo>
                  <a:pt x="12221" y="2234"/>
                </a:lnTo>
                <a:lnTo>
                  <a:pt x="12220" y="2254"/>
                </a:lnTo>
                <a:lnTo>
                  <a:pt x="12220" y="2261"/>
                </a:lnTo>
                <a:lnTo>
                  <a:pt x="12143" y="2346"/>
                </a:lnTo>
                <a:lnTo>
                  <a:pt x="12142" y="2349"/>
                </a:lnTo>
                <a:lnTo>
                  <a:pt x="12141" y="2359"/>
                </a:lnTo>
                <a:lnTo>
                  <a:pt x="12142" y="2366"/>
                </a:lnTo>
                <a:lnTo>
                  <a:pt x="12143" y="2374"/>
                </a:lnTo>
                <a:lnTo>
                  <a:pt x="12148" y="2382"/>
                </a:lnTo>
                <a:lnTo>
                  <a:pt x="12153" y="2390"/>
                </a:lnTo>
                <a:lnTo>
                  <a:pt x="12161" y="2398"/>
                </a:lnTo>
                <a:lnTo>
                  <a:pt x="12172" y="2404"/>
                </a:lnTo>
                <a:lnTo>
                  <a:pt x="12185" y="2411"/>
                </a:lnTo>
                <a:lnTo>
                  <a:pt x="12196" y="2417"/>
                </a:lnTo>
                <a:lnTo>
                  <a:pt x="12217" y="2426"/>
                </a:lnTo>
                <a:lnTo>
                  <a:pt x="12225" y="2429"/>
                </a:lnTo>
                <a:lnTo>
                  <a:pt x="12249" y="2583"/>
                </a:lnTo>
                <a:lnTo>
                  <a:pt x="12360" y="2595"/>
                </a:lnTo>
                <a:lnTo>
                  <a:pt x="12365" y="2585"/>
                </a:lnTo>
                <a:lnTo>
                  <a:pt x="12373" y="2553"/>
                </a:lnTo>
                <a:lnTo>
                  <a:pt x="12376" y="2531"/>
                </a:lnTo>
                <a:lnTo>
                  <a:pt x="12378" y="2502"/>
                </a:lnTo>
                <a:lnTo>
                  <a:pt x="12379" y="2486"/>
                </a:lnTo>
                <a:lnTo>
                  <a:pt x="12379" y="2468"/>
                </a:lnTo>
                <a:lnTo>
                  <a:pt x="12378" y="2449"/>
                </a:lnTo>
                <a:lnTo>
                  <a:pt x="12377" y="2429"/>
                </a:lnTo>
                <a:lnTo>
                  <a:pt x="12373" y="2386"/>
                </a:lnTo>
                <a:lnTo>
                  <a:pt x="12367" y="2342"/>
                </a:lnTo>
                <a:lnTo>
                  <a:pt x="12361" y="2297"/>
                </a:lnTo>
                <a:lnTo>
                  <a:pt x="12357" y="2252"/>
                </a:lnTo>
                <a:lnTo>
                  <a:pt x="12355" y="2229"/>
                </a:lnTo>
                <a:lnTo>
                  <a:pt x="12355" y="2207"/>
                </a:lnTo>
                <a:lnTo>
                  <a:pt x="12355" y="2186"/>
                </a:lnTo>
                <a:lnTo>
                  <a:pt x="12355" y="2164"/>
                </a:lnTo>
                <a:lnTo>
                  <a:pt x="12358" y="2144"/>
                </a:lnTo>
                <a:lnTo>
                  <a:pt x="12361" y="2124"/>
                </a:lnTo>
                <a:lnTo>
                  <a:pt x="12366" y="2105"/>
                </a:lnTo>
                <a:lnTo>
                  <a:pt x="12374" y="2087"/>
                </a:lnTo>
                <a:lnTo>
                  <a:pt x="12388" y="2052"/>
                </a:lnTo>
                <a:lnTo>
                  <a:pt x="12404" y="2019"/>
                </a:lnTo>
                <a:lnTo>
                  <a:pt x="12419" y="1990"/>
                </a:lnTo>
                <a:lnTo>
                  <a:pt x="12432" y="1963"/>
                </a:lnTo>
                <a:lnTo>
                  <a:pt x="12445" y="1941"/>
                </a:lnTo>
                <a:lnTo>
                  <a:pt x="12455" y="1923"/>
                </a:lnTo>
                <a:lnTo>
                  <a:pt x="12464" y="1912"/>
                </a:lnTo>
                <a:lnTo>
                  <a:pt x="12468" y="1907"/>
                </a:lnTo>
                <a:lnTo>
                  <a:pt x="12490" y="1894"/>
                </a:lnTo>
                <a:lnTo>
                  <a:pt x="12527" y="1874"/>
                </a:lnTo>
                <a:lnTo>
                  <a:pt x="12546" y="1863"/>
                </a:lnTo>
                <a:lnTo>
                  <a:pt x="12564" y="1853"/>
                </a:lnTo>
                <a:lnTo>
                  <a:pt x="12577" y="1844"/>
                </a:lnTo>
                <a:lnTo>
                  <a:pt x="12585" y="1838"/>
                </a:lnTo>
                <a:lnTo>
                  <a:pt x="12586" y="1835"/>
                </a:lnTo>
                <a:lnTo>
                  <a:pt x="12587" y="1830"/>
                </a:lnTo>
                <a:lnTo>
                  <a:pt x="12589" y="1826"/>
                </a:lnTo>
                <a:lnTo>
                  <a:pt x="12589" y="1820"/>
                </a:lnTo>
                <a:lnTo>
                  <a:pt x="12589" y="1808"/>
                </a:lnTo>
                <a:lnTo>
                  <a:pt x="12587" y="1793"/>
                </a:lnTo>
                <a:lnTo>
                  <a:pt x="12585" y="1770"/>
                </a:lnTo>
                <a:lnTo>
                  <a:pt x="12583" y="1759"/>
                </a:lnTo>
                <a:lnTo>
                  <a:pt x="12564" y="1680"/>
                </a:lnTo>
                <a:lnTo>
                  <a:pt x="12572" y="1671"/>
                </a:lnTo>
                <a:lnTo>
                  <a:pt x="12587" y="1651"/>
                </a:lnTo>
                <a:lnTo>
                  <a:pt x="12604" y="1626"/>
                </a:lnTo>
                <a:lnTo>
                  <a:pt x="12617" y="1607"/>
                </a:lnTo>
                <a:lnTo>
                  <a:pt x="12623" y="1591"/>
                </a:lnTo>
                <a:lnTo>
                  <a:pt x="12630" y="1569"/>
                </a:lnTo>
                <a:lnTo>
                  <a:pt x="12635" y="1552"/>
                </a:lnTo>
                <a:lnTo>
                  <a:pt x="12637" y="1546"/>
                </a:lnTo>
                <a:lnTo>
                  <a:pt x="12629" y="1551"/>
                </a:lnTo>
                <a:lnTo>
                  <a:pt x="12609" y="1563"/>
                </a:lnTo>
                <a:lnTo>
                  <a:pt x="12596" y="1568"/>
                </a:lnTo>
                <a:lnTo>
                  <a:pt x="12583" y="1574"/>
                </a:lnTo>
                <a:lnTo>
                  <a:pt x="12577" y="1575"/>
                </a:lnTo>
                <a:lnTo>
                  <a:pt x="12572" y="1576"/>
                </a:lnTo>
                <a:lnTo>
                  <a:pt x="12565" y="1577"/>
                </a:lnTo>
                <a:lnTo>
                  <a:pt x="12560" y="1576"/>
                </a:lnTo>
                <a:lnTo>
                  <a:pt x="12537" y="1573"/>
                </a:lnTo>
                <a:lnTo>
                  <a:pt x="12533" y="1573"/>
                </a:lnTo>
                <a:lnTo>
                  <a:pt x="12532" y="1566"/>
                </a:lnTo>
                <a:lnTo>
                  <a:pt x="12533" y="1548"/>
                </a:lnTo>
                <a:lnTo>
                  <a:pt x="12537" y="1535"/>
                </a:lnTo>
                <a:lnTo>
                  <a:pt x="12544" y="1518"/>
                </a:lnTo>
                <a:lnTo>
                  <a:pt x="12548" y="1509"/>
                </a:lnTo>
                <a:lnTo>
                  <a:pt x="12554" y="1499"/>
                </a:lnTo>
                <a:lnTo>
                  <a:pt x="12560" y="1489"/>
                </a:lnTo>
                <a:lnTo>
                  <a:pt x="12568" y="1477"/>
                </a:lnTo>
                <a:lnTo>
                  <a:pt x="12585" y="1454"/>
                </a:lnTo>
                <a:lnTo>
                  <a:pt x="12601" y="1430"/>
                </a:lnTo>
                <a:lnTo>
                  <a:pt x="12614" y="1409"/>
                </a:lnTo>
                <a:lnTo>
                  <a:pt x="12627" y="1389"/>
                </a:lnTo>
                <a:lnTo>
                  <a:pt x="12637" y="1371"/>
                </a:lnTo>
                <a:lnTo>
                  <a:pt x="12645" y="1355"/>
                </a:lnTo>
                <a:lnTo>
                  <a:pt x="12650" y="1344"/>
                </a:lnTo>
                <a:lnTo>
                  <a:pt x="12654" y="1336"/>
                </a:lnTo>
                <a:lnTo>
                  <a:pt x="12656" y="1322"/>
                </a:lnTo>
                <a:lnTo>
                  <a:pt x="12658" y="1302"/>
                </a:lnTo>
                <a:lnTo>
                  <a:pt x="12659" y="1287"/>
                </a:lnTo>
                <a:lnTo>
                  <a:pt x="12659" y="1280"/>
                </a:lnTo>
                <a:lnTo>
                  <a:pt x="12653" y="1276"/>
                </a:lnTo>
                <a:lnTo>
                  <a:pt x="12635" y="1267"/>
                </a:lnTo>
                <a:lnTo>
                  <a:pt x="12624" y="1261"/>
                </a:lnTo>
                <a:lnTo>
                  <a:pt x="12614" y="1258"/>
                </a:lnTo>
                <a:lnTo>
                  <a:pt x="12605" y="1254"/>
                </a:lnTo>
                <a:lnTo>
                  <a:pt x="12597" y="1253"/>
                </a:lnTo>
                <a:lnTo>
                  <a:pt x="12580" y="1254"/>
                </a:lnTo>
                <a:lnTo>
                  <a:pt x="12575" y="1255"/>
                </a:lnTo>
                <a:lnTo>
                  <a:pt x="12565" y="1264"/>
                </a:lnTo>
                <a:lnTo>
                  <a:pt x="12542" y="1285"/>
                </a:lnTo>
                <a:lnTo>
                  <a:pt x="12529" y="1296"/>
                </a:lnTo>
                <a:lnTo>
                  <a:pt x="12515" y="1306"/>
                </a:lnTo>
                <a:lnTo>
                  <a:pt x="12504" y="1314"/>
                </a:lnTo>
                <a:lnTo>
                  <a:pt x="12495" y="1317"/>
                </a:lnTo>
                <a:lnTo>
                  <a:pt x="12488" y="1318"/>
                </a:lnTo>
                <a:lnTo>
                  <a:pt x="12479" y="1317"/>
                </a:lnTo>
                <a:lnTo>
                  <a:pt x="12470" y="1316"/>
                </a:lnTo>
                <a:lnTo>
                  <a:pt x="12461" y="1313"/>
                </a:lnTo>
                <a:lnTo>
                  <a:pt x="12454" y="1307"/>
                </a:lnTo>
                <a:lnTo>
                  <a:pt x="12447" y="1301"/>
                </a:lnTo>
                <a:lnTo>
                  <a:pt x="12443" y="1298"/>
                </a:lnTo>
                <a:lnTo>
                  <a:pt x="12442" y="1294"/>
                </a:lnTo>
                <a:lnTo>
                  <a:pt x="12440" y="1289"/>
                </a:lnTo>
                <a:lnTo>
                  <a:pt x="12440" y="1285"/>
                </a:lnTo>
                <a:lnTo>
                  <a:pt x="12440" y="1279"/>
                </a:lnTo>
                <a:lnTo>
                  <a:pt x="12441" y="1272"/>
                </a:lnTo>
                <a:lnTo>
                  <a:pt x="12442" y="1264"/>
                </a:lnTo>
                <a:lnTo>
                  <a:pt x="12446" y="1257"/>
                </a:lnTo>
                <a:lnTo>
                  <a:pt x="12452" y="1240"/>
                </a:lnTo>
                <a:lnTo>
                  <a:pt x="12460" y="1222"/>
                </a:lnTo>
                <a:lnTo>
                  <a:pt x="12476" y="1193"/>
                </a:lnTo>
                <a:lnTo>
                  <a:pt x="12483" y="1180"/>
                </a:lnTo>
                <a:close/>
                <a:moveTo>
                  <a:pt x="12455" y="1722"/>
                </a:moveTo>
                <a:lnTo>
                  <a:pt x="12411" y="1797"/>
                </a:lnTo>
                <a:lnTo>
                  <a:pt x="12446" y="1842"/>
                </a:lnTo>
                <a:lnTo>
                  <a:pt x="12492" y="1807"/>
                </a:lnTo>
                <a:lnTo>
                  <a:pt x="12490" y="1728"/>
                </a:lnTo>
                <a:lnTo>
                  <a:pt x="12455" y="1722"/>
                </a:lnTo>
                <a:close/>
                <a:moveTo>
                  <a:pt x="12460" y="1400"/>
                </a:moveTo>
                <a:lnTo>
                  <a:pt x="12494" y="1450"/>
                </a:lnTo>
                <a:lnTo>
                  <a:pt x="12500" y="1449"/>
                </a:lnTo>
                <a:lnTo>
                  <a:pt x="12514" y="1445"/>
                </a:lnTo>
                <a:lnTo>
                  <a:pt x="12522" y="1443"/>
                </a:lnTo>
                <a:lnTo>
                  <a:pt x="12530" y="1439"/>
                </a:lnTo>
                <a:lnTo>
                  <a:pt x="12537" y="1436"/>
                </a:lnTo>
                <a:lnTo>
                  <a:pt x="12541" y="1431"/>
                </a:lnTo>
                <a:lnTo>
                  <a:pt x="12545" y="1426"/>
                </a:lnTo>
                <a:lnTo>
                  <a:pt x="12546" y="1418"/>
                </a:lnTo>
                <a:lnTo>
                  <a:pt x="12548" y="1410"/>
                </a:lnTo>
                <a:lnTo>
                  <a:pt x="12548" y="1401"/>
                </a:lnTo>
                <a:lnTo>
                  <a:pt x="12548" y="1392"/>
                </a:lnTo>
                <a:lnTo>
                  <a:pt x="12547" y="1384"/>
                </a:lnTo>
                <a:lnTo>
                  <a:pt x="12545" y="1378"/>
                </a:lnTo>
                <a:lnTo>
                  <a:pt x="12541" y="1373"/>
                </a:lnTo>
                <a:lnTo>
                  <a:pt x="12529" y="1363"/>
                </a:lnTo>
                <a:lnTo>
                  <a:pt x="12524" y="1359"/>
                </a:lnTo>
                <a:lnTo>
                  <a:pt x="12460" y="1400"/>
                </a:lnTo>
                <a:close/>
                <a:moveTo>
                  <a:pt x="12865" y="1372"/>
                </a:moveTo>
                <a:lnTo>
                  <a:pt x="12863" y="1387"/>
                </a:lnTo>
                <a:lnTo>
                  <a:pt x="12856" y="1425"/>
                </a:lnTo>
                <a:lnTo>
                  <a:pt x="12847" y="1478"/>
                </a:lnTo>
                <a:lnTo>
                  <a:pt x="12837" y="1540"/>
                </a:lnTo>
                <a:lnTo>
                  <a:pt x="12827" y="1602"/>
                </a:lnTo>
                <a:lnTo>
                  <a:pt x="12818" y="1657"/>
                </a:lnTo>
                <a:lnTo>
                  <a:pt x="12812" y="1697"/>
                </a:lnTo>
                <a:lnTo>
                  <a:pt x="12809" y="1714"/>
                </a:lnTo>
                <a:lnTo>
                  <a:pt x="12808" y="1724"/>
                </a:lnTo>
                <a:lnTo>
                  <a:pt x="12806" y="1747"/>
                </a:lnTo>
                <a:lnTo>
                  <a:pt x="12803" y="1780"/>
                </a:lnTo>
                <a:lnTo>
                  <a:pt x="12801" y="1816"/>
                </a:lnTo>
                <a:lnTo>
                  <a:pt x="12799" y="1852"/>
                </a:lnTo>
                <a:lnTo>
                  <a:pt x="12797" y="1883"/>
                </a:lnTo>
                <a:lnTo>
                  <a:pt x="12794" y="1906"/>
                </a:lnTo>
                <a:lnTo>
                  <a:pt x="12794" y="1913"/>
                </a:lnTo>
                <a:lnTo>
                  <a:pt x="12794" y="1922"/>
                </a:lnTo>
                <a:lnTo>
                  <a:pt x="12794" y="1947"/>
                </a:lnTo>
                <a:lnTo>
                  <a:pt x="12795" y="1982"/>
                </a:lnTo>
                <a:lnTo>
                  <a:pt x="12797" y="2022"/>
                </a:lnTo>
                <a:lnTo>
                  <a:pt x="12799" y="2066"/>
                </a:lnTo>
                <a:lnTo>
                  <a:pt x="12801" y="2106"/>
                </a:lnTo>
                <a:lnTo>
                  <a:pt x="12803" y="2124"/>
                </a:lnTo>
                <a:lnTo>
                  <a:pt x="12806" y="2141"/>
                </a:lnTo>
                <a:lnTo>
                  <a:pt x="12808" y="2153"/>
                </a:lnTo>
                <a:lnTo>
                  <a:pt x="12811" y="2163"/>
                </a:lnTo>
                <a:lnTo>
                  <a:pt x="12817" y="2178"/>
                </a:lnTo>
                <a:lnTo>
                  <a:pt x="12825" y="2189"/>
                </a:lnTo>
                <a:lnTo>
                  <a:pt x="12831" y="2198"/>
                </a:lnTo>
                <a:lnTo>
                  <a:pt x="12837" y="2205"/>
                </a:lnTo>
                <a:lnTo>
                  <a:pt x="12847" y="2212"/>
                </a:lnTo>
                <a:lnTo>
                  <a:pt x="12852" y="2214"/>
                </a:lnTo>
                <a:lnTo>
                  <a:pt x="12943" y="2257"/>
                </a:lnTo>
                <a:lnTo>
                  <a:pt x="12958" y="2254"/>
                </a:lnTo>
                <a:lnTo>
                  <a:pt x="12996" y="2246"/>
                </a:lnTo>
                <a:lnTo>
                  <a:pt x="13033" y="2238"/>
                </a:lnTo>
                <a:lnTo>
                  <a:pt x="13052" y="2234"/>
                </a:lnTo>
                <a:lnTo>
                  <a:pt x="13078" y="2229"/>
                </a:lnTo>
                <a:lnTo>
                  <a:pt x="13133" y="2223"/>
                </a:lnTo>
                <a:lnTo>
                  <a:pt x="13187" y="2215"/>
                </a:lnTo>
                <a:lnTo>
                  <a:pt x="13217" y="2213"/>
                </a:lnTo>
                <a:lnTo>
                  <a:pt x="13235" y="2213"/>
                </a:lnTo>
                <a:lnTo>
                  <a:pt x="13278" y="2214"/>
                </a:lnTo>
                <a:lnTo>
                  <a:pt x="13337" y="2215"/>
                </a:lnTo>
                <a:lnTo>
                  <a:pt x="13404" y="2216"/>
                </a:lnTo>
                <a:lnTo>
                  <a:pt x="13470" y="2217"/>
                </a:lnTo>
                <a:lnTo>
                  <a:pt x="13527" y="2218"/>
                </a:lnTo>
                <a:lnTo>
                  <a:pt x="13568" y="2219"/>
                </a:lnTo>
                <a:lnTo>
                  <a:pt x="13584" y="2219"/>
                </a:lnTo>
                <a:lnTo>
                  <a:pt x="13597" y="2217"/>
                </a:lnTo>
                <a:lnTo>
                  <a:pt x="13627" y="2212"/>
                </a:lnTo>
                <a:lnTo>
                  <a:pt x="13645" y="2206"/>
                </a:lnTo>
                <a:lnTo>
                  <a:pt x="13661" y="2198"/>
                </a:lnTo>
                <a:lnTo>
                  <a:pt x="13669" y="2194"/>
                </a:lnTo>
                <a:lnTo>
                  <a:pt x="13675" y="2189"/>
                </a:lnTo>
                <a:lnTo>
                  <a:pt x="13680" y="2184"/>
                </a:lnTo>
                <a:lnTo>
                  <a:pt x="13684" y="2177"/>
                </a:lnTo>
                <a:lnTo>
                  <a:pt x="13689" y="2163"/>
                </a:lnTo>
                <a:lnTo>
                  <a:pt x="13694" y="2150"/>
                </a:lnTo>
                <a:lnTo>
                  <a:pt x="13697" y="2135"/>
                </a:lnTo>
                <a:lnTo>
                  <a:pt x="13698" y="2122"/>
                </a:lnTo>
                <a:lnTo>
                  <a:pt x="13699" y="2108"/>
                </a:lnTo>
                <a:lnTo>
                  <a:pt x="13698" y="2096"/>
                </a:lnTo>
                <a:lnTo>
                  <a:pt x="13697" y="2090"/>
                </a:lnTo>
                <a:lnTo>
                  <a:pt x="13696" y="2086"/>
                </a:lnTo>
                <a:lnTo>
                  <a:pt x="13694" y="2082"/>
                </a:lnTo>
                <a:lnTo>
                  <a:pt x="13692" y="2077"/>
                </a:lnTo>
                <a:lnTo>
                  <a:pt x="13677" y="2053"/>
                </a:lnTo>
                <a:lnTo>
                  <a:pt x="13657" y="2020"/>
                </a:lnTo>
                <a:lnTo>
                  <a:pt x="13638" y="1986"/>
                </a:lnTo>
                <a:lnTo>
                  <a:pt x="13625" y="1965"/>
                </a:lnTo>
                <a:lnTo>
                  <a:pt x="13618" y="1947"/>
                </a:lnTo>
                <a:lnTo>
                  <a:pt x="13604" y="1910"/>
                </a:lnTo>
                <a:lnTo>
                  <a:pt x="13585" y="1858"/>
                </a:lnTo>
                <a:lnTo>
                  <a:pt x="13563" y="1802"/>
                </a:lnTo>
                <a:lnTo>
                  <a:pt x="13543" y="1746"/>
                </a:lnTo>
                <a:lnTo>
                  <a:pt x="13525" y="1697"/>
                </a:lnTo>
                <a:lnTo>
                  <a:pt x="13512" y="1663"/>
                </a:lnTo>
                <a:lnTo>
                  <a:pt x="13507" y="1650"/>
                </a:lnTo>
                <a:lnTo>
                  <a:pt x="13487" y="1632"/>
                </a:lnTo>
                <a:lnTo>
                  <a:pt x="13485" y="1643"/>
                </a:lnTo>
                <a:lnTo>
                  <a:pt x="13482" y="1667"/>
                </a:lnTo>
                <a:lnTo>
                  <a:pt x="13480" y="1680"/>
                </a:lnTo>
                <a:lnTo>
                  <a:pt x="13480" y="1694"/>
                </a:lnTo>
                <a:lnTo>
                  <a:pt x="13480" y="1705"/>
                </a:lnTo>
                <a:lnTo>
                  <a:pt x="13481" y="1714"/>
                </a:lnTo>
                <a:lnTo>
                  <a:pt x="13486" y="1728"/>
                </a:lnTo>
                <a:lnTo>
                  <a:pt x="13495" y="1759"/>
                </a:lnTo>
                <a:lnTo>
                  <a:pt x="13506" y="1797"/>
                </a:lnTo>
                <a:lnTo>
                  <a:pt x="13519" y="1839"/>
                </a:lnTo>
                <a:lnTo>
                  <a:pt x="13532" y="1882"/>
                </a:lnTo>
                <a:lnTo>
                  <a:pt x="13542" y="1918"/>
                </a:lnTo>
                <a:lnTo>
                  <a:pt x="13550" y="1944"/>
                </a:lnTo>
                <a:lnTo>
                  <a:pt x="13553" y="1953"/>
                </a:lnTo>
                <a:lnTo>
                  <a:pt x="13554" y="1972"/>
                </a:lnTo>
                <a:lnTo>
                  <a:pt x="13555" y="2015"/>
                </a:lnTo>
                <a:lnTo>
                  <a:pt x="13555" y="2039"/>
                </a:lnTo>
                <a:lnTo>
                  <a:pt x="13555" y="2061"/>
                </a:lnTo>
                <a:lnTo>
                  <a:pt x="13554" y="2079"/>
                </a:lnTo>
                <a:lnTo>
                  <a:pt x="13553" y="2089"/>
                </a:lnTo>
                <a:lnTo>
                  <a:pt x="13549" y="2095"/>
                </a:lnTo>
                <a:lnTo>
                  <a:pt x="13540" y="2103"/>
                </a:lnTo>
                <a:lnTo>
                  <a:pt x="13528" y="2112"/>
                </a:lnTo>
                <a:lnTo>
                  <a:pt x="13513" y="2121"/>
                </a:lnTo>
                <a:lnTo>
                  <a:pt x="13495" y="2129"/>
                </a:lnTo>
                <a:lnTo>
                  <a:pt x="13475" y="2136"/>
                </a:lnTo>
                <a:lnTo>
                  <a:pt x="13463" y="2140"/>
                </a:lnTo>
                <a:lnTo>
                  <a:pt x="13452" y="2142"/>
                </a:lnTo>
                <a:lnTo>
                  <a:pt x="13440" y="2143"/>
                </a:lnTo>
                <a:lnTo>
                  <a:pt x="13427" y="2145"/>
                </a:lnTo>
                <a:lnTo>
                  <a:pt x="13389" y="2145"/>
                </a:lnTo>
                <a:lnTo>
                  <a:pt x="13329" y="2145"/>
                </a:lnTo>
                <a:lnTo>
                  <a:pt x="13256" y="2145"/>
                </a:lnTo>
                <a:lnTo>
                  <a:pt x="13178" y="2143"/>
                </a:lnTo>
                <a:lnTo>
                  <a:pt x="13100" y="2141"/>
                </a:lnTo>
                <a:lnTo>
                  <a:pt x="13033" y="2139"/>
                </a:lnTo>
                <a:lnTo>
                  <a:pt x="12981" y="2136"/>
                </a:lnTo>
                <a:lnTo>
                  <a:pt x="12954" y="2133"/>
                </a:lnTo>
                <a:lnTo>
                  <a:pt x="12943" y="2130"/>
                </a:lnTo>
                <a:lnTo>
                  <a:pt x="12933" y="2126"/>
                </a:lnTo>
                <a:lnTo>
                  <a:pt x="12924" y="2121"/>
                </a:lnTo>
                <a:lnTo>
                  <a:pt x="12916" y="2116"/>
                </a:lnTo>
                <a:lnTo>
                  <a:pt x="12910" y="2110"/>
                </a:lnTo>
                <a:lnTo>
                  <a:pt x="12906" y="2104"/>
                </a:lnTo>
                <a:lnTo>
                  <a:pt x="12903" y="2098"/>
                </a:lnTo>
                <a:lnTo>
                  <a:pt x="12902" y="2092"/>
                </a:lnTo>
                <a:lnTo>
                  <a:pt x="12906" y="2076"/>
                </a:lnTo>
                <a:lnTo>
                  <a:pt x="12915" y="2041"/>
                </a:lnTo>
                <a:lnTo>
                  <a:pt x="12928" y="1995"/>
                </a:lnTo>
                <a:lnTo>
                  <a:pt x="12943" y="1944"/>
                </a:lnTo>
                <a:lnTo>
                  <a:pt x="12958" y="1891"/>
                </a:lnTo>
                <a:lnTo>
                  <a:pt x="12972" y="1843"/>
                </a:lnTo>
                <a:lnTo>
                  <a:pt x="12982" y="1805"/>
                </a:lnTo>
                <a:lnTo>
                  <a:pt x="12988" y="1784"/>
                </a:lnTo>
                <a:lnTo>
                  <a:pt x="12989" y="1770"/>
                </a:lnTo>
                <a:lnTo>
                  <a:pt x="12990" y="1753"/>
                </a:lnTo>
                <a:lnTo>
                  <a:pt x="12991" y="1734"/>
                </a:lnTo>
                <a:lnTo>
                  <a:pt x="12991" y="1715"/>
                </a:lnTo>
                <a:lnTo>
                  <a:pt x="12991" y="1696"/>
                </a:lnTo>
                <a:lnTo>
                  <a:pt x="12990" y="1679"/>
                </a:lnTo>
                <a:lnTo>
                  <a:pt x="12989" y="1667"/>
                </a:lnTo>
                <a:lnTo>
                  <a:pt x="12987" y="1660"/>
                </a:lnTo>
                <a:lnTo>
                  <a:pt x="12975" y="1648"/>
                </a:lnTo>
                <a:lnTo>
                  <a:pt x="12960" y="1630"/>
                </a:lnTo>
                <a:lnTo>
                  <a:pt x="12944" y="1614"/>
                </a:lnTo>
                <a:lnTo>
                  <a:pt x="12937" y="1606"/>
                </a:lnTo>
                <a:lnTo>
                  <a:pt x="12936" y="1597"/>
                </a:lnTo>
                <a:lnTo>
                  <a:pt x="12931" y="1574"/>
                </a:lnTo>
                <a:lnTo>
                  <a:pt x="12925" y="1540"/>
                </a:lnTo>
                <a:lnTo>
                  <a:pt x="12918" y="1501"/>
                </a:lnTo>
                <a:lnTo>
                  <a:pt x="12910" y="1462"/>
                </a:lnTo>
                <a:lnTo>
                  <a:pt x="12904" y="1427"/>
                </a:lnTo>
                <a:lnTo>
                  <a:pt x="12900" y="1401"/>
                </a:lnTo>
                <a:lnTo>
                  <a:pt x="12898" y="1391"/>
                </a:lnTo>
                <a:lnTo>
                  <a:pt x="12897" y="1389"/>
                </a:lnTo>
                <a:lnTo>
                  <a:pt x="12893" y="1385"/>
                </a:lnTo>
                <a:lnTo>
                  <a:pt x="12888" y="1383"/>
                </a:lnTo>
                <a:lnTo>
                  <a:pt x="12881" y="1380"/>
                </a:lnTo>
                <a:lnTo>
                  <a:pt x="12870" y="1374"/>
                </a:lnTo>
                <a:lnTo>
                  <a:pt x="12865" y="1372"/>
                </a:lnTo>
                <a:close/>
                <a:moveTo>
                  <a:pt x="13159" y="1163"/>
                </a:moveTo>
                <a:lnTo>
                  <a:pt x="13125" y="1079"/>
                </a:lnTo>
                <a:lnTo>
                  <a:pt x="13125" y="1076"/>
                </a:lnTo>
                <a:lnTo>
                  <a:pt x="13127" y="1065"/>
                </a:lnTo>
                <a:lnTo>
                  <a:pt x="13128" y="1058"/>
                </a:lnTo>
                <a:lnTo>
                  <a:pt x="13132" y="1050"/>
                </a:lnTo>
                <a:lnTo>
                  <a:pt x="13135" y="1042"/>
                </a:lnTo>
                <a:lnTo>
                  <a:pt x="13141" y="1035"/>
                </a:lnTo>
                <a:lnTo>
                  <a:pt x="13151" y="1023"/>
                </a:lnTo>
                <a:lnTo>
                  <a:pt x="13165" y="1009"/>
                </a:lnTo>
                <a:lnTo>
                  <a:pt x="13183" y="992"/>
                </a:lnTo>
                <a:lnTo>
                  <a:pt x="13204" y="975"/>
                </a:lnTo>
                <a:lnTo>
                  <a:pt x="13237" y="945"/>
                </a:lnTo>
                <a:lnTo>
                  <a:pt x="13253" y="933"/>
                </a:lnTo>
                <a:lnTo>
                  <a:pt x="13256" y="933"/>
                </a:lnTo>
                <a:lnTo>
                  <a:pt x="13264" y="933"/>
                </a:lnTo>
                <a:lnTo>
                  <a:pt x="13271" y="934"/>
                </a:lnTo>
                <a:lnTo>
                  <a:pt x="13278" y="936"/>
                </a:lnTo>
                <a:lnTo>
                  <a:pt x="13286" y="938"/>
                </a:lnTo>
                <a:lnTo>
                  <a:pt x="13293" y="942"/>
                </a:lnTo>
                <a:lnTo>
                  <a:pt x="13298" y="945"/>
                </a:lnTo>
                <a:lnTo>
                  <a:pt x="13304" y="949"/>
                </a:lnTo>
                <a:lnTo>
                  <a:pt x="13308" y="956"/>
                </a:lnTo>
                <a:lnTo>
                  <a:pt x="13314" y="963"/>
                </a:lnTo>
                <a:lnTo>
                  <a:pt x="13326" y="980"/>
                </a:lnTo>
                <a:lnTo>
                  <a:pt x="13337" y="998"/>
                </a:lnTo>
                <a:lnTo>
                  <a:pt x="13358" y="1031"/>
                </a:lnTo>
                <a:lnTo>
                  <a:pt x="13365" y="1046"/>
                </a:lnTo>
                <a:lnTo>
                  <a:pt x="13380" y="1115"/>
                </a:lnTo>
                <a:lnTo>
                  <a:pt x="13378" y="1116"/>
                </a:lnTo>
                <a:lnTo>
                  <a:pt x="13373" y="1121"/>
                </a:lnTo>
                <a:lnTo>
                  <a:pt x="13367" y="1126"/>
                </a:lnTo>
                <a:lnTo>
                  <a:pt x="13358" y="1132"/>
                </a:lnTo>
                <a:lnTo>
                  <a:pt x="13351" y="1134"/>
                </a:lnTo>
                <a:lnTo>
                  <a:pt x="13341" y="1141"/>
                </a:lnTo>
                <a:lnTo>
                  <a:pt x="13327" y="1150"/>
                </a:lnTo>
                <a:lnTo>
                  <a:pt x="13311" y="1161"/>
                </a:lnTo>
                <a:lnTo>
                  <a:pt x="13293" y="1177"/>
                </a:lnTo>
                <a:lnTo>
                  <a:pt x="13275" y="1196"/>
                </a:lnTo>
                <a:lnTo>
                  <a:pt x="13267" y="1207"/>
                </a:lnTo>
                <a:lnTo>
                  <a:pt x="13258" y="1218"/>
                </a:lnTo>
                <a:lnTo>
                  <a:pt x="13249" y="1232"/>
                </a:lnTo>
                <a:lnTo>
                  <a:pt x="13240" y="1245"/>
                </a:lnTo>
                <a:lnTo>
                  <a:pt x="13220" y="1274"/>
                </a:lnTo>
                <a:lnTo>
                  <a:pt x="13200" y="1304"/>
                </a:lnTo>
                <a:lnTo>
                  <a:pt x="13179" y="1331"/>
                </a:lnTo>
                <a:lnTo>
                  <a:pt x="13159" y="1355"/>
                </a:lnTo>
                <a:lnTo>
                  <a:pt x="13139" y="1376"/>
                </a:lnTo>
                <a:lnTo>
                  <a:pt x="13123" y="1393"/>
                </a:lnTo>
                <a:lnTo>
                  <a:pt x="13116" y="1400"/>
                </a:lnTo>
                <a:lnTo>
                  <a:pt x="13110" y="1404"/>
                </a:lnTo>
                <a:lnTo>
                  <a:pt x="13105" y="1408"/>
                </a:lnTo>
                <a:lnTo>
                  <a:pt x="13101" y="1410"/>
                </a:lnTo>
                <a:lnTo>
                  <a:pt x="13099" y="1411"/>
                </a:lnTo>
                <a:lnTo>
                  <a:pt x="13098" y="1415"/>
                </a:lnTo>
                <a:lnTo>
                  <a:pt x="13098" y="1419"/>
                </a:lnTo>
                <a:lnTo>
                  <a:pt x="13098" y="1425"/>
                </a:lnTo>
                <a:lnTo>
                  <a:pt x="13101" y="1440"/>
                </a:lnTo>
                <a:lnTo>
                  <a:pt x="13106" y="1457"/>
                </a:lnTo>
                <a:lnTo>
                  <a:pt x="13117" y="1491"/>
                </a:lnTo>
                <a:lnTo>
                  <a:pt x="13124" y="1510"/>
                </a:lnTo>
                <a:lnTo>
                  <a:pt x="13124" y="1526"/>
                </a:lnTo>
                <a:lnTo>
                  <a:pt x="13120" y="1550"/>
                </a:lnTo>
                <a:lnTo>
                  <a:pt x="13119" y="1563"/>
                </a:lnTo>
                <a:lnTo>
                  <a:pt x="13117" y="1574"/>
                </a:lnTo>
                <a:lnTo>
                  <a:pt x="13114" y="1583"/>
                </a:lnTo>
                <a:lnTo>
                  <a:pt x="13110" y="1588"/>
                </a:lnTo>
                <a:lnTo>
                  <a:pt x="13106" y="1591"/>
                </a:lnTo>
                <a:lnTo>
                  <a:pt x="13097" y="1594"/>
                </a:lnTo>
                <a:lnTo>
                  <a:pt x="13085" y="1595"/>
                </a:lnTo>
                <a:lnTo>
                  <a:pt x="13073" y="1597"/>
                </a:lnTo>
                <a:lnTo>
                  <a:pt x="13060" y="1597"/>
                </a:lnTo>
                <a:lnTo>
                  <a:pt x="13047" y="1597"/>
                </a:lnTo>
                <a:lnTo>
                  <a:pt x="13037" y="1596"/>
                </a:lnTo>
                <a:lnTo>
                  <a:pt x="13029" y="1594"/>
                </a:lnTo>
                <a:lnTo>
                  <a:pt x="13024" y="1589"/>
                </a:lnTo>
                <a:lnTo>
                  <a:pt x="13017" y="1582"/>
                </a:lnTo>
                <a:lnTo>
                  <a:pt x="13009" y="1570"/>
                </a:lnTo>
                <a:lnTo>
                  <a:pt x="13002" y="1558"/>
                </a:lnTo>
                <a:lnTo>
                  <a:pt x="12996" y="1546"/>
                </a:lnTo>
                <a:lnTo>
                  <a:pt x="12990" y="1535"/>
                </a:lnTo>
                <a:lnTo>
                  <a:pt x="12985" y="1524"/>
                </a:lnTo>
                <a:lnTo>
                  <a:pt x="12984" y="1517"/>
                </a:lnTo>
                <a:lnTo>
                  <a:pt x="12980" y="1484"/>
                </a:lnTo>
                <a:lnTo>
                  <a:pt x="12971" y="1428"/>
                </a:lnTo>
                <a:lnTo>
                  <a:pt x="12961" y="1375"/>
                </a:lnTo>
                <a:lnTo>
                  <a:pt x="12957" y="1352"/>
                </a:lnTo>
                <a:lnTo>
                  <a:pt x="12966" y="1348"/>
                </a:lnTo>
                <a:lnTo>
                  <a:pt x="12987" y="1342"/>
                </a:lnTo>
                <a:lnTo>
                  <a:pt x="13009" y="1333"/>
                </a:lnTo>
                <a:lnTo>
                  <a:pt x="13024" y="1327"/>
                </a:lnTo>
                <a:lnTo>
                  <a:pt x="13041" y="1308"/>
                </a:lnTo>
                <a:lnTo>
                  <a:pt x="13071" y="1273"/>
                </a:lnTo>
                <a:lnTo>
                  <a:pt x="13100" y="1237"/>
                </a:lnTo>
                <a:lnTo>
                  <a:pt x="13116" y="1216"/>
                </a:lnTo>
                <a:lnTo>
                  <a:pt x="13126" y="1204"/>
                </a:lnTo>
                <a:lnTo>
                  <a:pt x="13139" y="1186"/>
                </a:lnTo>
                <a:lnTo>
                  <a:pt x="13153" y="1170"/>
                </a:lnTo>
                <a:lnTo>
                  <a:pt x="13159" y="1163"/>
                </a:lnTo>
                <a:close/>
                <a:moveTo>
                  <a:pt x="13098" y="498"/>
                </a:moveTo>
                <a:lnTo>
                  <a:pt x="13092" y="498"/>
                </a:lnTo>
                <a:lnTo>
                  <a:pt x="13078" y="495"/>
                </a:lnTo>
                <a:lnTo>
                  <a:pt x="13062" y="494"/>
                </a:lnTo>
                <a:lnTo>
                  <a:pt x="13051" y="493"/>
                </a:lnTo>
                <a:lnTo>
                  <a:pt x="13047" y="492"/>
                </a:lnTo>
                <a:lnTo>
                  <a:pt x="13043" y="489"/>
                </a:lnTo>
                <a:lnTo>
                  <a:pt x="13038" y="485"/>
                </a:lnTo>
                <a:lnTo>
                  <a:pt x="13035" y="482"/>
                </a:lnTo>
                <a:lnTo>
                  <a:pt x="13028" y="474"/>
                </a:lnTo>
                <a:lnTo>
                  <a:pt x="13026" y="471"/>
                </a:lnTo>
                <a:lnTo>
                  <a:pt x="13027" y="469"/>
                </a:lnTo>
                <a:lnTo>
                  <a:pt x="13029" y="463"/>
                </a:lnTo>
                <a:lnTo>
                  <a:pt x="13032" y="460"/>
                </a:lnTo>
                <a:lnTo>
                  <a:pt x="13035" y="456"/>
                </a:lnTo>
                <a:lnTo>
                  <a:pt x="13039" y="454"/>
                </a:lnTo>
                <a:lnTo>
                  <a:pt x="13044" y="453"/>
                </a:lnTo>
                <a:lnTo>
                  <a:pt x="13062" y="451"/>
                </a:lnTo>
                <a:lnTo>
                  <a:pt x="13087" y="448"/>
                </a:lnTo>
                <a:lnTo>
                  <a:pt x="13108" y="447"/>
                </a:lnTo>
                <a:lnTo>
                  <a:pt x="13117" y="446"/>
                </a:lnTo>
                <a:lnTo>
                  <a:pt x="13183" y="383"/>
                </a:lnTo>
                <a:lnTo>
                  <a:pt x="13342" y="377"/>
                </a:lnTo>
                <a:lnTo>
                  <a:pt x="13346" y="380"/>
                </a:lnTo>
                <a:lnTo>
                  <a:pt x="13354" y="389"/>
                </a:lnTo>
                <a:lnTo>
                  <a:pt x="13358" y="395"/>
                </a:lnTo>
                <a:lnTo>
                  <a:pt x="13362" y="402"/>
                </a:lnTo>
                <a:lnTo>
                  <a:pt x="13364" y="411"/>
                </a:lnTo>
                <a:lnTo>
                  <a:pt x="13367" y="421"/>
                </a:lnTo>
                <a:lnTo>
                  <a:pt x="13367" y="447"/>
                </a:lnTo>
                <a:lnTo>
                  <a:pt x="13365" y="476"/>
                </a:lnTo>
                <a:lnTo>
                  <a:pt x="13363" y="491"/>
                </a:lnTo>
                <a:lnTo>
                  <a:pt x="13361" y="502"/>
                </a:lnTo>
                <a:lnTo>
                  <a:pt x="13360" y="508"/>
                </a:lnTo>
                <a:lnTo>
                  <a:pt x="13358" y="512"/>
                </a:lnTo>
                <a:lnTo>
                  <a:pt x="13355" y="516"/>
                </a:lnTo>
                <a:lnTo>
                  <a:pt x="13353" y="518"/>
                </a:lnTo>
                <a:lnTo>
                  <a:pt x="13332" y="530"/>
                </a:lnTo>
                <a:lnTo>
                  <a:pt x="13296" y="551"/>
                </a:lnTo>
                <a:lnTo>
                  <a:pt x="13259" y="572"/>
                </a:lnTo>
                <a:lnTo>
                  <a:pt x="13235" y="585"/>
                </a:lnTo>
                <a:lnTo>
                  <a:pt x="13225" y="592"/>
                </a:lnTo>
                <a:lnTo>
                  <a:pt x="13207" y="602"/>
                </a:lnTo>
                <a:lnTo>
                  <a:pt x="13183" y="614"/>
                </a:lnTo>
                <a:lnTo>
                  <a:pt x="13156" y="629"/>
                </a:lnTo>
                <a:lnTo>
                  <a:pt x="13129" y="642"/>
                </a:lnTo>
                <a:lnTo>
                  <a:pt x="13103" y="655"/>
                </a:lnTo>
                <a:lnTo>
                  <a:pt x="13081" y="665"/>
                </a:lnTo>
                <a:lnTo>
                  <a:pt x="13065" y="670"/>
                </a:lnTo>
                <a:lnTo>
                  <a:pt x="13052" y="673"/>
                </a:lnTo>
                <a:lnTo>
                  <a:pt x="13037" y="673"/>
                </a:lnTo>
                <a:lnTo>
                  <a:pt x="13023" y="671"/>
                </a:lnTo>
                <a:lnTo>
                  <a:pt x="13008" y="669"/>
                </a:lnTo>
                <a:lnTo>
                  <a:pt x="12985" y="665"/>
                </a:lnTo>
                <a:lnTo>
                  <a:pt x="12975" y="661"/>
                </a:lnTo>
                <a:lnTo>
                  <a:pt x="12974" y="660"/>
                </a:lnTo>
                <a:lnTo>
                  <a:pt x="12972" y="657"/>
                </a:lnTo>
                <a:lnTo>
                  <a:pt x="12972" y="653"/>
                </a:lnTo>
                <a:lnTo>
                  <a:pt x="12972" y="650"/>
                </a:lnTo>
                <a:lnTo>
                  <a:pt x="12975" y="646"/>
                </a:lnTo>
                <a:lnTo>
                  <a:pt x="12980" y="640"/>
                </a:lnTo>
                <a:lnTo>
                  <a:pt x="13005" y="620"/>
                </a:lnTo>
                <a:lnTo>
                  <a:pt x="13044" y="590"/>
                </a:lnTo>
                <a:lnTo>
                  <a:pt x="13080" y="562"/>
                </a:lnTo>
                <a:lnTo>
                  <a:pt x="13096" y="550"/>
                </a:lnTo>
                <a:lnTo>
                  <a:pt x="13098" y="498"/>
                </a:lnTo>
                <a:close/>
                <a:moveTo>
                  <a:pt x="12296" y="776"/>
                </a:moveTo>
                <a:lnTo>
                  <a:pt x="12305" y="779"/>
                </a:lnTo>
                <a:lnTo>
                  <a:pt x="12327" y="787"/>
                </a:lnTo>
                <a:lnTo>
                  <a:pt x="12349" y="795"/>
                </a:lnTo>
                <a:lnTo>
                  <a:pt x="12365" y="799"/>
                </a:lnTo>
                <a:lnTo>
                  <a:pt x="12389" y="808"/>
                </a:lnTo>
                <a:lnTo>
                  <a:pt x="12432" y="827"/>
                </a:lnTo>
                <a:lnTo>
                  <a:pt x="12477" y="847"/>
                </a:lnTo>
                <a:lnTo>
                  <a:pt x="12506" y="861"/>
                </a:lnTo>
                <a:lnTo>
                  <a:pt x="12511" y="863"/>
                </a:lnTo>
                <a:lnTo>
                  <a:pt x="12517" y="864"/>
                </a:lnTo>
                <a:lnTo>
                  <a:pt x="12524" y="864"/>
                </a:lnTo>
                <a:lnTo>
                  <a:pt x="12532" y="864"/>
                </a:lnTo>
                <a:lnTo>
                  <a:pt x="12553" y="863"/>
                </a:lnTo>
                <a:lnTo>
                  <a:pt x="12574" y="861"/>
                </a:lnTo>
                <a:lnTo>
                  <a:pt x="12596" y="857"/>
                </a:lnTo>
                <a:lnTo>
                  <a:pt x="12619" y="854"/>
                </a:lnTo>
                <a:lnTo>
                  <a:pt x="12639" y="849"/>
                </a:lnTo>
                <a:lnTo>
                  <a:pt x="12656" y="844"/>
                </a:lnTo>
                <a:lnTo>
                  <a:pt x="12663" y="842"/>
                </a:lnTo>
                <a:lnTo>
                  <a:pt x="12669" y="838"/>
                </a:lnTo>
                <a:lnTo>
                  <a:pt x="12675" y="834"/>
                </a:lnTo>
                <a:lnTo>
                  <a:pt x="12681" y="829"/>
                </a:lnTo>
                <a:lnTo>
                  <a:pt x="12690" y="818"/>
                </a:lnTo>
                <a:lnTo>
                  <a:pt x="12696" y="807"/>
                </a:lnTo>
                <a:lnTo>
                  <a:pt x="12702" y="795"/>
                </a:lnTo>
                <a:lnTo>
                  <a:pt x="12707" y="784"/>
                </a:lnTo>
                <a:lnTo>
                  <a:pt x="12710" y="772"/>
                </a:lnTo>
                <a:lnTo>
                  <a:pt x="12711" y="763"/>
                </a:lnTo>
                <a:lnTo>
                  <a:pt x="12713" y="755"/>
                </a:lnTo>
                <a:lnTo>
                  <a:pt x="12717" y="748"/>
                </a:lnTo>
                <a:lnTo>
                  <a:pt x="12720" y="739"/>
                </a:lnTo>
                <a:lnTo>
                  <a:pt x="12725" y="731"/>
                </a:lnTo>
                <a:lnTo>
                  <a:pt x="12729" y="723"/>
                </a:lnTo>
                <a:lnTo>
                  <a:pt x="12734" y="717"/>
                </a:lnTo>
                <a:lnTo>
                  <a:pt x="12739" y="712"/>
                </a:lnTo>
                <a:lnTo>
                  <a:pt x="12745" y="707"/>
                </a:lnTo>
                <a:lnTo>
                  <a:pt x="12747" y="706"/>
                </a:lnTo>
                <a:lnTo>
                  <a:pt x="12748" y="704"/>
                </a:lnTo>
                <a:lnTo>
                  <a:pt x="12749" y="701"/>
                </a:lnTo>
                <a:lnTo>
                  <a:pt x="12749" y="698"/>
                </a:lnTo>
                <a:lnTo>
                  <a:pt x="12747" y="692"/>
                </a:lnTo>
                <a:lnTo>
                  <a:pt x="12744" y="685"/>
                </a:lnTo>
                <a:lnTo>
                  <a:pt x="12736" y="670"/>
                </a:lnTo>
                <a:lnTo>
                  <a:pt x="12732" y="660"/>
                </a:lnTo>
                <a:lnTo>
                  <a:pt x="12731" y="658"/>
                </a:lnTo>
                <a:lnTo>
                  <a:pt x="12730" y="658"/>
                </a:lnTo>
                <a:lnTo>
                  <a:pt x="12728" y="659"/>
                </a:lnTo>
                <a:lnTo>
                  <a:pt x="12725" y="661"/>
                </a:lnTo>
                <a:lnTo>
                  <a:pt x="12717" y="667"/>
                </a:lnTo>
                <a:lnTo>
                  <a:pt x="12707" y="675"/>
                </a:lnTo>
                <a:lnTo>
                  <a:pt x="12695" y="683"/>
                </a:lnTo>
                <a:lnTo>
                  <a:pt x="12684" y="689"/>
                </a:lnTo>
                <a:lnTo>
                  <a:pt x="12678" y="693"/>
                </a:lnTo>
                <a:lnTo>
                  <a:pt x="12674" y="695"/>
                </a:lnTo>
                <a:lnTo>
                  <a:pt x="12669" y="696"/>
                </a:lnTo>
                <a:lnTo>
                  <a:pt x="12666" y="697"/>
                </a:lnTo>
                <a:lnTo>
                  <a:pt x="12654" y="696"/>
                </a:lnTo>
                <a:lnTo>
                  <a:pt x="12633" y="694"/>
                </a:lnTo>
                <a:lnTo>
                  <a:pt x="12606" y="690"/>
                </a:lnTo>
                <a:lnTo>
                  <a:pt x="12577" y="686"/>
                </a:lnTo>
                <a:lnTo>
                  <a:pt x="12548" y="682"/>
                </a:lnTo>
                <a:lnTo>
                  <a:pt x="12521" y="679"/>
                </a:lnTo>
                <a:lnTo>
                  <a:pt x="12499" y="677"/>
                </a:lnTo>
                <a:lnTo>
                  <a:pt x="12483" y="676"/>
                </a:lnTo>
                <a:lnTo>
                  <a:pt x="12473" y="678"/>
                </a:lnTo>
                <a:lnTo>
                  <a:pt x="12461" y="682"/>
                </a:lnTo>
                <a:lnTo>
                  <a:pt x="12450" y="686"/>
                </a:lnTo>
                <a:lnTo>
                  <a:pt x="12438" y="693"/>
                </a:lnTo>
                <a:lnTo>
                  <a:pt x="12414" y="705"/>
                </a:lnTo>
                <a:lnTo>
                  <a:pt x="12392" y="716"/>
                </a:lnTo>
                <a:lnTo>
                  <a:pt x="12373" y="724"/>
                </a:lnTo>
                <a:lnTo>
                  <a:pt x="12356" y="730"/>
                </a:lnTo>
                <a:lnTo>
                  <a:pt x="12342" y="733"/>
                </a:lnTo>
                <a:lnTo>
                  <a:pt x="12330" y="736"/>
                </a:lnTo>
                <a:lnTo>
                  <a:pt x="12323" y="740"/>
                </a:lnTo>
                <a:lnTo>
                  <a:pt x="12318" y="744"/>
                </a:lnTo>
                <a:lnTo>
                  <a:pt x="12312" y="751"/>
                </a:lnTo>
                <a:lnTo>
                  <a:pt x="12306" y="758"/>
                </a:lnTo>
                <a:lnTo>
                  <a:pt x="12300" y="770"/>
                </a:lnTo>
                <a:lnTo>
                  <a:pt x="12296" y="776"/>
                </a:lnTo>
                <a:close/>
                <a:moveTo>
                  <a:pt x="12157" y="870"/>
                </a:moveTo>
                <a:lnTo>
                  <a:pt x="12068" y="931"/>
                </a:lnTo>
                <a:lnTo>
                  <a:pt x="12066" y="930"/>
                </a:lnTo>
                <a:lnTo>
                  <a:pt x="12060" y="928"/>
                </a:lnTo>
                <a:lnTo>
                  <a:pt x="12051" y="925"/>
                </a:lnTo>
                <a:lnTo>
                  <a:pt x="12042" y="918"/>
                </a:lnTo>
                <a:lnTo>
                  <a:pt x="12038" y="914"/>
                </a:lnTo>
                <a:lnTo>
                  <a:pt x="12033" y="908"/>
                </a:lnTo>
                <a:lnTo>
                  <a:pt x="12030" y="901"/>
                </a:lnTo>
                <a:lnTo>
                  <a:pt x="12027" y="894"/>
                </a:lnTo>
                <a:lnTo>
                  <a:pt x="12025" y="887"/>
                </a:lnTo>
                <a:lnTo>
                  <a:pt x="12024" y="878"/>
                </a:lnTo>
                <a:lnTo>
                  <a:pt x="12024" y="868"/>
                </a:lnTo>
                <a:lnTo>
                  <a:pt x="12026" y="856"/>
                </a:lnTo>
                <a:lnTo>
                  <a:pt x="12033" y="833"/>
                </a:lnTo>
                <a:lnTo>
                  <a:pt x="12042" y="810"/>
                </a:lnTo>
                <a:lnTo>
                  <a:pt x="12051" y="788"/>
                </a:lnTo>
                <a:lnTo>
                  <a:pt x="12061" y="768"/>
                </a:lnTo>
                <a:lnTo>
                  <a:pt x="12078" y="738"/>
                </a:lnTo>
                <a:lnTo>
                  <a:pt x="12085" y="726"/>
                </a:lnTo>
                <a:lnTo>
                  <a:pt x="12070" y="703"/>
                </a:lnTo>
                <a:lnTo>
                  <a:pt x="12065" y="705"/>
                </a:lnTo>
                <a:lnTo>
                  <a:pt x="12048" y="713"/>
                </a:lnTo>
                <a:lnTo>
                  <a:pt x="12038" y="718"/>
                </a:lnTo>
                <a:lnTo>
                  <a:pt x="12025" y="725"/>
                </a:lnTo>
                <a:lnTo>
                  <a:pt x="12012" y="734"/>
                </a:lnTo>
                <a:lnTo>
                  <a:pt x="11997" y="744"/>
                </a:lnTo>
                <a:lnTo>
                  <a:pt x="11982" y="757"/>
                </a:lnTo>
                <a:lnTo>
                  <a:pt x="11968" y="770"/>
                </a:lnTo>
                <a:lnTo>
                  <a:pt x="11953" y="787"/>
                </a:lnTo>
                <a:lnTo>
                  <a:pt x="11940" y="805"/>
                </a:lnTo>
                <a:lnTo>
                  <a:pt x="11933" y="815"/>
                </a:lnTo>
                <a:lnTo>
                  <a:pt x="11927" y="825"/>
                </a:lnTo>
                <a:lnTo>
                  <a:pt x="11921" y="836"/>
                </a:lnTo>
                <a:lnTo>
                  <a:pt x="11915" y="847"/>
                </a:lnTo>
                <a:lnTo>
                  <a:pt x="11911" y="860"/>
                </a:lnTo>
                <a:lnTo>
                  <a:pt x="11906" y="873"/>
                </a:lnTo>
                <a:lnTo>
                  <a:pt x="11902" y="887"/>
                </a:lnTo>
                <a:lnTo>
                  <a:pt x="11898" y="900"/>
                </a:lnTo>
                <a:lnTo>
                  <a:pt x="11891" y="928"/>
                </a:lnTo>
                <a:lnTo>
                  <a:pt x="11887" y="954"/>
                </a:lnTo>
                <a:lnTo>
                  <a:pt x="11884" y="979"/>
                </a:lnTo>
                <a:lnTo>
                  <a:pt x="11880" y="1001"/>
                </a:lnTo>
                <a:lnTo>
                  <a:pt x="11877" y="1039"/>
                </a:lnTo>
                <a:lnTo>
                  <a:pt x="11877" y="1070"/>
                </a:lnTo>
                <a:lnTo>
                  <a:pt x="11877" y="1095"/>
                </a:lnTo>
                <a:lnTo>
                  <a:pt x="11879" y="1113"/>
                </a:lnTo>
                <a:lnTo>
                  <a:pt x="11880" y="1123"/>
                </a:lnTo>
                <a:lnTo>
                  <a:pt x="11881" y="1126"/>
                </a:lnTo>
                <a:lnTo>
                  <a:pt x="11887" y="1125"/>
                </a:lnTo>
                <a:lnTo>
                  <a:pt x="11903" y="1123"/>
                </a:lnTo>
                <a:lnTo>
                  <a:pt x="11925" y="1120"/>
                </a:lnTo>
                <a:lnTo>
                  <a:pt x="11953" y="1113"/>
                </a:lnTo>
                <a:lnTo>
                  <a:pt x="11968" y="1110"/>
                </a:lnTo>
                <a:lnTo>
                  <a:pt x="11982" y="1105"/>
                </a:lnTo>
                <a:lnTo>
                  <a:pt x="11997" y="1100"/>
                </a:lnTo>
                <a:lnTo>
                  <a:pt x="12012" y="1093"/>
                </a:lnTo>
                <a:lnTo>
                  <a:pt x="12025" y="1086"/>
                </a:lnTo>
                <a:lnTo>
                  <a:pt x="12038" y="1078"/>
                </a:lnTo>
                <a:lnTo>
                  <a:pt x="12049" y="1069"/>
                </a:lnTo>
                <a:lnTo>
                  <a:pt x="12058" y="1060"/>
                </a:lnTo>
                <a:lnTo>
                  <a:pt x="12075" y="1038"/>
                </a:lnTo>
                <a:lnTo>
                  <a:pt x="12092" y="1011"/>
                </a:lnTo>
                <a:lnTo>
                  <a:pt x="12110" y="984"/>
                </a:lnTo>
                <a:lnTo>
                  <a:pt x="12125" y="957"/>
                </a:lnTo>
                <a:lnTo>
                  <a:pt x="12150" y="912"/>
                </a:lnTo>
                <a:lnTo>
                  <a:pt x="12159" y="894"/>
                </a:lnTo>
                <a:lnTo>
                  <a:pt x="12157" y="870"/>
                </a:lnTo>
                <a:close/>
                <a:moveTo>
                  <a:pt x="9774" y="1807"/>
                </a:moveTo>
                <a:lnTo>
                  <a:pt x="9775" y="1812"/>
                </a:lnTo>
                <a:lnTo>
                  <a:pt x="9778" y="1829"/>
                </a:lnTo>
                <a:lnTo>
                  <a:pt x="9780" y="1853"/>
                </a:lnTo>
                <a:lnTo>
                  <a:pt x="9784" y="1881"/>
                </a:lnTo>
                <a:lnTo>
                  <a:pt x="9788" y="1910"/>
                </a:lnTo>
                <a:lnTo>
                  <a:pt x="9792" y="1938"/>
                </a:lnTo>
                <a:lnTo>
                  <a:pt x="9794" y="1962"/>
                </a:lnTo>
                <a:lnTo>
                  <a:pt x="9797" y="1977"/>
                </a:lnTo>
                <a:lnTo>
                  <a:pt x="9798" y="1993"/>
                </a:lnTo>
                <a:lnTo>
                  <a:pt x="9799" y="2019"/>
                </a:lnTo>
                <a:lnTo>
                  <a:pt x="9798" y="2050"/>
                </a:lnTo>
                <a:lnTo>
                  <a:pt x="9798" y="2085"/>
                </a:lnTo>
                <a:lnTo>
                  <a:pt x="9797" y="2118"/>
                </a:lnTo>
                <a:lnTo>
                  <a:pt x="9794" y="2148"/>
                </a:lnTo>
                <a:lnTo>
                  <a:pt x="9793" y="2171"/>
                </a:lnTo>
                <a:lnTo>
                  <a:pt x="9793" y="2185"/>
                </a:lnTo>
                <a:lnTo>
                  <a:pt x="9793" y="2194"/>
                </a:lnTo>
                <a:lnTo>
                  <a:pt x="9797" y="2206"/>
                </a:lnTo>
                <a:lnTo>
                  <a:pt x="9801" y="2222"/>
                </a:lnTo>
                <a:lnTo>
                  <a:pt x="9807" y="2238"/>
                </a:lnTo>
                <a:lnTo>
                  <a:pt x="9814" y="2255"/>
                </a:lnTo>
                <a:lnTo>
                  <a:pt x="9821" y="2271"/>
                </a:lnTo>
                <a:lnTo>
                  <a:pt x="9829" y="2286"/>
                </a:lnTo>
                <a:lnTo>
                  <a:pt x="9836" y="2297"/>
                </a:lnTo>
                <a:lnTo>
                  <a:pt x="9841" y="2300"/>
                </a:lnTo>
                <a:lnTo>
                  <a:pt x="9845" y="2305"/>
                </a:lnTo>
                <a:lnTo>
                  <a:pt x="9851" y="2308"/>
                </a:lnTo>
                <a:lnTo>
                  <a:pt x="9856" y="2310"/>
                </a:lnTo>
                <a:lnTo>
                  <a:pt x="9870" y="2314"/>
                </a:lnTo>
                <a:lnTo>
                  <a:pt x="9883" y="2315"/>
                </a:lnTo>
                <a:lnTo>
                  <a:pt x="9897" y="2315"/>
                </a:lnTo>
                <a:lnTo>
                  <a:pt x="9909" y="2312"/>
                </a:lnTo>
                <a:lnTo>
                  <a:pt x="9915" y="2310"/>
                </a:lnTo>
                <a:lnTo>
                  <a:pt x="9920" y="2308"/>
                </a:lnTo>
                <a:lnTo>
                  <a:pt x="9925" y="2306"/>
                </a:lnTo>
                <a:lnTo>
                  <a:pt x="9928" y="2302"/>
                </a:lnTo>
                <a:lnTo>
                  <a:pt x="9936" y="2292"/>
                </a:lnTo>
                <a:lnTo>
                  <a:pt x="9948" y="2274"/>
                </a:lnTo>
                <a:lnTo>
                  <a:pt x="9955" y="2263"/>
                </a:lnTo>
                <a:lnTo>
                  <a:pt x="9961" y="2251"/>
                </a:lnTo>
                <a:lnTo>
                  <a:pt x="9968" y="2237"/>
                </a:lnTo>
                <a:lnTo>
                  <a:pt x="9974" y="2222"/>
                </a:lnTo>
                <a:lnTo>
                  <a:pt x="9980" y="2207"/>
                </a:lnTo>
                <a:lnTo>
                  <a:pt x="9986" y="2190"/>
                </a:lnTo>
                <a:lnTo>
                  <a:pt x="9990" y="2173"/>
                </a:lnTo>
                <a:lnTo>
                  <a:pt x="9993" y="2157"/>
                </a:lnTo>
                <a:lnTo>
                  <a:pt x="9995" y="2140"/>
                </a:lnTo>
                <a:lnTo>
                  <a:pt x="9996" y="2122"/>
                </a:lnTo>
                <a:lnTo>
                  <a:pt x="9993" y="2105"/>
                </a:lnTo>
                <a:lnTo>
                  <a:pt x="9990" y="2089"/>
                </a:lnTo>
                <a:lnTo>
                  <a:pt x="9984" y="2073"/>
                </a:lnTo>
                <a:lnTo>
                  <a:pt x="9978" y="2055"/>
                </a:lnTo>
                <a:lnTo>
                  <a:pt x="9970" y="2036"/>
                </a:lnTo>
                <a:lnTo>
                  <a:pt x="9961" y="2018"/>
                </a:lnTo>
                <a:lnTo>
                  <a:pt x="9941" y="1980"/>
                </a:lnTo>
                <a:lnTo>
                  <a:pt x="9919" y="1943"/>
                </a:lnTo>
                <a:lnTo>
                  <a:pt x="9898" y="1910"/>
                </a:lnTo>
                <a:lnTo>
                  <a:pt x="9878" y="1882"/>
                </a:lnTo>
                <a:lnTo>
                  <a:pt x="9868" y="1870"/>
                </a:lnTo>
                <a:lnTo>
                  <a:pt x="9860" y="1861"/>
                </a:lnTo>
                <a:lnTo>
                  <a:pt x="9853" y="1853"/>
                </a:lnTo>
                <a:lnTo>
                  <a:pt x="9847" y="1848"/>
                </a:lnTo>
                <a:lnTo>
                  <a:pt x="9824" y="1834"/>
                </a:lnTo>
                <a:lnTo>
                  <a:pt x="9800" y="1820"/>
                </a:lnTo>
                <a:lnTo>
                  <a:pt x="9782" y="1810"/>
                </a:lnTo>
                <a:lnTo>
                  <a:pt x="9774" y="1807"/>
                </a:lnTo>
                <a:close/>
                <a:moveTo>
                  <a:pt x="10132" y="1865"/>
                </a:moveTo>
                <a:lnTo>
                  <a:pt x="10129" y="1873"/>
                </a:lnTo>
                <a:lnTo>
                  <a:pt x="10124" y="1893"/>
                </a:lnTo>
                <a:lnTo>
                  <a:pt x="10117" y="1917"/>
                </a:lnTo>
                <a:lnTo>
                  <a:pt x="10110" y="1936"/>
                </a:lnTo>
                <a:lnTo>
                  <a:pt x="10101" y="1954"/>
                </a:lnTo>
                <a:lnTo>
                  <a:pt x="10089" y="1978"/>
                </a:lnTo>
                <a:lnTo>
                  <a:pt x="10085" y="1992"/>
                </a:lnTo>
                <a:lnTo>
                  <a:pt x="10080" y="2004"/>
                </a:lnTo>
                <a:lnTo>
                  <a:pt x="10079" y="2009"/>
                </a:lnTo>
                <a:lnTo>
                  <a:pt x="10079" y="2014"/>
                </a:lnTo>
                <a:lnTo>
                  <a:pt x="10079" y="2019"/>
                </a:lnTo>
                <a:lnTo>
                  <a:pt x="10079" y="2022"/>
                </a:lnTo>
                <a:lnTo>
                  <a:pt x="10085" y="2032"/>
                </a:lnTo>
                <a:lnTo>
                  <a:pt x="10094" y="2046"/>
                </a:lnTo>
                <a:lnTo>
                  <a:pt x="10106" y="2062"/>
                </a:lnTo>
                <a:lnTo>
                  <a:pt x="10120" y="2079"/>
                </a:lnTo>
                <a:lnTo>
                  <a:pt x="10145" y="2110"/>
                </a:lnTo>
                <a:lnTo>
                  <a:pt x="10156" y="2122"/>
                </a:lnTo>
                <a:lnTo>
                  <a:pt x="10161" y="2123"/>
                </a:lnTo>
                <a:lnTo>
                  <a:pt x="10173" y="2123"/>
                </a:lnTo>
                <a:lnTo>
                  <a:pt x="10181" y="2121"/>
                </a:lnTo>
                <a:lnTo>
                  <a:pt x="10188" y="2116"/>
                </a:lnTo>
                <a:lnTo>
                  <a:pt x="10190" y="2114"/>
                </a:lnTo>
                <a:lnTo>
                  <a:pt x="10194" y="2111"/>
                </a:lnTo>
                <a:lnTo>
                  <a:pt x="10196" y="2106"/>
                </a:lnTo>
                <a:lnTo>
                  <a:pt x="10198" y="2102"/>
                </a:lnTo>
                <a:lnTo>
                  <a:pt x="10203" y="2084"/>
                </a:lnTo>
                <a:lnTo>
                  <a:pt x="10210" y="2056"/>
                </a:lnTo>
                <a:lnTo>
                  <a:pt x="10221" y="2022"/>
                </a:lnTo>
                <a:lnTo>
                  <a:pt x="10231" y="1985"/>
                </a:lnTo>
                <a:lnTo>
                  <a:pt x="10241" y="1949"/>
                </a:lnTo>
                <a:lnTo>
                  <a:pt x="10250" y="1919"/>
                </a:lnTo>
                <a:lnTo>
                  <a:pt x="10255" y="1898"/>
                </a:lnTo>
                <a:lnTo>
                  <a:pt x="10258" y="1890"/>
                </a:lnTo>
                <a:lnTo>
                  <a:pt x="10264" y="1826"/>
                </a:lnTo>
                <a:lnTo>
                  <a:pt x="10201" y="1892"/>
                </a:lnTo>
                <a:lnTo>
                  <a:pt x="10200" y="1881"/>
                </a:lnTo>
                <a:lnTo>
                  <a:pt x="10197" y="1856"/>
                </a:lnTo>
                <a:lnTo>
                  <a:pt x="10196" y="1843"/>
                </a:lnTo>
                <a:lnTo>
                  <a:pt x="10196" y="1829"/>
                </a:lnTo>
                <a:lnTo>
                  <a:pt x="10196" y="1823"/>
                </a:lnTo>
                <a:lnTo>
                  <a:pt x="10197" y="1817"/>
                </a:lnTo>
                <a:lnTo>
                  <a:pt x="10198" y="1812"/>
                </a:lnTo>
                <a:lnTo>
                  <a:pt x="10199" y="1809"/>
                </a:lnTo>
                <a:lnTo>
                  <a:pt x="10214" y="1788"/>
                </a:lnTo>
                <a:lnTo>
                  <a:pt x="10235" y="1759"/>
                </a:lnTo>
                <a:lnTo>
                  <a:pt x="10254" y="1733"/>
                </a:lnTo>
                <a:lnTo>
                  <a:pt x="10262" y="1722"/>
                </a:lnTo>
                <a:lnTo>
                  <a:pt x="10260" y="1716"/>
                </a:lnTo>
                <a:lnTo>
                  <a:pt x="10253" y="1705"/>
                </a:lnTo>
                <a:lnTo>
                  <a:pt x="10248" y="1699"/>
                </a:lnTo>
                <a:lnTo>
                  <a:pt x="10241" y="1694"/>
                </a:lnTo>
                <a:lnTo>
                  <a:pt x="10237" y="1691"/>
                </a:lnTo>
                <a:lnTo>
                  <a:pt x="10233" y="1690"/>
                </a:lnTo>
                <a:lnTo>
                  <a:pt x="10227" y="1689"/>
                </a:lnTo>
                <a:lnTo>
                  <a:pt x="10223" y="1688"/>
                </a:lnTo>
                <a:lnTo>
                  <a:pt x="10217" y="1689"/>
                </a:lnTo>
                <a:lnTo>
                  <a:pt x="10210" y="1691"/>
                </a:lnTo>
                <a:lnTo>
                  <a:pt x="10205" y="1695"/>
                </a:lnTo>
                <a:lnTo>
                  <a:pt x="10198" y="1699"/>
                </a:lnTo>
                <a:lnTo>
                  <a:pt x="10185" y="1709"/>
                </a:lnTo>
                <a:lnTo>
                  <a:pt x="10171" y="1722"/>
                </a:lnTo>
                <a:lnTo>
                  <a:pt x="10150" y="1744"/>
                </a:lnTo>
                <a:lnTo>
                  <a:pt x="10142" y="1755"/>
                </a:lnTo>
                <a:lnTo>
                  <a:pt x="10131" y="1763"/>
                </a:lnTo>
                <a:lnTo>
                  <a:pt x="10105" y="1781"/>
                </a:lnTo>
                <a:lnTo>
                  <a:pt x="10078" y="1799"/>
                </a:lnTo>
                <a:lnTo>
                  <a:pt x="10063" y="1811"/>
                </a:lnTo>
                <a:lnTo>
                  <a:pt x="10060" y="1815"/>
                </a:lnTo>
                <a:lnTo>
                  <a:pt x="10058" y="1819"/>
                </a:lnTo>
                <a:lnTo>
                  <a:pt x="10055" y="1825"/>
                </a:lnTo>
                <a:lnTo>
                  <a:pt x="10054" y="1833"/>
                </a:lnTo>
                <a:lnTo>
                  <a:pt x="10053" y="1839"/>
                </a:lnTo>
                <a:lnTo>
                  <a:pt x="10055" y="1846"/>
                </a:lnTo>
                <a:lnTo>
                  <a:pt x="10056" y="1849"/>
                </a:lnTo>
                <a:lnTo>
                  <a:pt x="10059" y="1852"/>
                </a:lnTo>
                <a:lnTo>
                  <a:pt x="10061" y="1854"/>
                </a:lnTo>
                <a:lnTo>
                  <a:pt x="10065" y="1856"/>
                </a:lnTo>
                <a:lnTo>
                  <a:pt x="10073" y="1860"/>
                </a:lnTo>
                <a:lnTo>
                  <a:pt x="10085" y="1862"/>
                </a:lnTo>
                <a:lnTo>
                  <a:pt x="10095" y="1864"/>
                </a:lnTo>
                <a:lnTo>
                  <a:pt x="10106" y="1864"/>
                </a:lnTo>
                <a:lnTo>
                  <a:pt x="10124" y="1865"/>
                </a:lnTo>
                <a:lnTo>
                  <a:pt x="10132" y="1865"/>
                </a:lnTo>
                <a:close/>
                <a:moveTo>
                  <a:pt x="10912" y="1410"/>
                </a:moveTo>
                <a:lnTo>
                  <a:pt x="10698" y="1416"/>
                </a:lnTo>
                <a:lnTo>
                  <a:pt x="10698" y="1420"/>
                </a:lnTo>
                <a:lnTo>
                  <a:pt x="10698" y="1429"/>
                </a:lnTo>
                <a:lnTo>
                  <a:pt x="10697" y="1441"/>
                </a:lnTo>
                <a:lnTo>
                  <a:pt x="10697" y="1452"/>
                </a:lnTo>
                <a:lnTo>
                  <a:pt x="10702" y="1480"/>
                </a:lnTo>
                <a:lnTo>
                  <a:pt x="10712" y="1529"/>
                </a:lnTo>
                <a:lnTo>
                  <a:pt x="10722" y="1575"/>
                </a:lnTo>
                <a:lnTo>
                  <a:pt x="10727" y="1596"/>
                </a:lnTo>
                <a:lnTo>
                  <a:pt x="10711" y="1612"/>
                </a:lnTo>
                <a:lnTo>
                  <a:pt x="10673" y="1647"/>
                </a:lnTo>
                <a:lnTo>
                  <a:pt x="10649" y="1666"/>
                </a:lnTo>
                <a:lnTo>
                  <a:pt x="10625" y="1685"/>
                </a:lnTo>
                <a:lnTo>
                  <a:pt x="10614" y="1693"/>
                </a:lnTo>
                <a:lnTo>
                  <a:pt x="10603" y="1699"/>
                </a:lnTo>
                <a:lnTo>
                  <a:pt x="10592" y="1705"/>
                </a:lnTo>
                <a:lnTo>
                  <a:pt x="10583" y="1709"/>
                </a:lnTo>
                <a:lnTo>
                  <a:pt x="10560" y="1715"/>
                </a:lnTo>
                <a:lnTo>
                  <a:pt x="10532" y="1721"/>
                </a:lnTo>
                <a:lnTo>
                  <a:pt x="10502" y="1724"/>
                </a:lnTo>
                <a:lnTo>
                  <a:pt x="10470" y="1728"/>
                </a:lnTo>
                <a:lnTo>
                  <a:pt x="10442" y="1731"/>
                </a:lnTo>
                <a:lnTo>
                  <a:pt x="10417" y="1733"/>
                </a:lnTo>
                <a:lnTo>
                  <a:pt x="10402" y="1734"/>
                </a:lnTo>
                <a:lnTo>
                  <a:pt x="10396" y="1734"/>
                </a:lnTo>
                <a:lnTo>
                  <a:pt x="10396" y="1737"/>
                </a:lnTo>
                <a:lnTo>
                  <a:pt x="10399" y="1746"/>
                </a:lnTo>
                <a:lnTo>
                  <a:pt x="10405" y="1759"/>
                </a:lnTo>
                <a:lnTo>
                  <a:pt x="10414" y="1773"/>
                </a:lnTo>
                <a:lnTo>
                  <a:pt x="10420" y="1780"/>
                </a:lnTo>
                <a:lnTo>
                  <a:pt x="10426" y="1787"/>
                </a:lnTo>
                <a:lnTo>
                  <a:pt x="10434" y="1792"/>
                </a:lnTo>
                <a:lnTo>
                  <a:pt x="10443" y="1798"/>
                </a:lnTo>
                <a:lnTo>
                  <a:pt x="10453" y="1802"/>
                </a:lnTo>
                <a:lnTo>
                  <a:pt x="10466" y="1805"/>
                </a:lnTo>
                <a:lnTo>
                  <a:pt x="10478" y="1806"/>
                </a:lnTo>
                <a:lnTo>
                  <a:pt x="10492" y="1806"/>
                </a:lnTo>
                <a:lnTo>
                  <a:pt x="10506" y="1804"/>
                </a:lnTo>
                <a:lnTo>
                  <a:pt x="10520" y="1801"/>
                </a:lnTo>
                <a:lnTo>
                  <a:pt x="10532" y="1797"/>
                </a:lnTo>
                <a:lnTo>
                  <a:pt x="10543" y="1793"/>
                </a:lnTo>
                <a:lnTo>
                  <a:pt x="10553" y="1788"/>
                </a:lnTo>
                <a:lnTo>
                  <a:pt x="10562" y="1783"/>
                </a:lnTo>
                <a:lnTo>
                  <a:pt x="10571" y="1778"/>
                </a:lnTo>
                <a:lnTo>
                  <a:pt x="10580" y="1771"/>
                </a:lnTo>
                <a:lnTo>
                  <a:pt x="10611" y="1747"/>
                </a:lnTo>
                <a:lnTo>
                  <a:pt x="10639" y="1727"/>
                </a:lnTo>
                <a:lnTo>
                  <a:pt x="10653" y="1719"/>
                </a:lnTo>
                <a:lnTo>
                  <a:pt x="10668" y="1713"/>
                </a:lnTo>
                <a:lnTo>
                  <a:pt x="10684" y="1706"/>
                </a:lnTo>
                <a:lnTo>
                  <a:pt x="10697" y="1702"/>
                </a:lnTo>
                <a:lnTo>
                  <a:pt x="10719" y="1695"/>
                </a:lnTo>
                <a:lnTo>
                  <a:pt x="10728" y="1693"/>
                </a:lnTo>
                <a:lnTo>
                  <a:pt x="10719" y="2190"/>
                </a:lnTo>
                <a:lnTo>
                  <a:pt x="10719" y="2201"/>
                </a:lnTo>
                <a:lnTo>
                  <a:pt x="10719" y="2232"/>
                </a:lnTo>
                <a:lnTo>
                  <a:pt x="10720" y="2274"/>
                </a:lnTo>
                <a:lnTo>
                  <a:pt x="10721" y="2326"/>
                </a:lnTo>
                <a:lnTo>
                  <a:pt x="10723" y="2382"/>
                </a:lnTo>
                <a:lnTo>
                  <a:pt x="10728" y="2436"/>
                </a:lnTo>
                <a:lnTo>
                  <a:pt x="10730" y="2460"/>
                </a:lnTo>
                <a:lnTo>
                  <a:pt x="10733" y="2483"/>
                </a:lnTo>
                <a:lnTo>
                  <a:pt x="10738" y="2502"/>
                </a:lnTo>
                <a:lnTo>
                  <a:pt x="10741" y="2519"/>
                </a:lnTo>
                <a:lnTo>
                  <a:pt x="10757" y="2570"/>
                </a:lnTo>
                <a:lnTo>
                  <a:pt x="10769" y="2612"/>
                </a:lnTo>
                <a:lnTo>
                  <a:pt x="10774" y="2627"/>
                </a:lnTo>
                <a:lnTo>
                  <a:pt x="10779" y="2640"/>
                </a:lnTo>
                <a:lnTo>
                  <a:pt x="10782" y="2644"/>
                </a:lnTo>
                <a:lnTo>
                  <a:pt x="10785" y="2649"/>
                </a:lnTo>
                <a:lnTo>
                  <a:pt x="10788" y="2651"/>
                </a:lnTo>
                <a:lnTo>
                  <a:pt x="10792" y="2653"/>
                </a:lnTo>
                <a:lnTo>
                  <a:pt x="10800" y="2654"/>
                </a:lnTo>
                <a:lnTo>
                  <a:pt x="10809" y="2655"/>
                </a:lnTo>
                <a:lnTo>
                  <a:pt x="10819" y="2654"/>
                </a:lnTo>
                <a:lnTo>
                  <a:pt x="10829" y="2651"/>
                </a:lnTo>
                <a:lnTo>
                  <a:pt x="10839" y="2648"/>
                </a:lnTo>
                <a:lnTo>
                  <a:pt x="10848" y="2641"/>
                </a:lnTo>
                <a:lnTo>
                  <a:pt x="10852" y="2636"/>
                </a:lnTo>
                <a:lnTo>
                  <a:pt x="10856" y="2632"/>
                </a:lnTo>
                <a:lnTo>
                  <a:pt x="10859" y="2627"/>
                </a:lnTo>
                <a:lnTo>
                  <a:pt x="10861" y="2622"/>
                </a:lnTo>
                <a:lnTo>
                  <a:pt x="10867" y="2603"/>
                </a:lnTo>
                <a:lnTo>
                  <a:pt x="10875" y="2571"/>
                </a:lnTo>
                <a:lnTo>
                  <a:pt x="10883" y="2529"/>
                </a:lnTo>
                <a:lnTo>
                  <a:pt x="10891" y="2476"/>
                </a:lnTo>
                <a:lnTo>
                  <a:pt x="10899" y="2416"/>
                </a:lnTo>
                <a:lnTo>
                  <a:pt x="10905" y="2348"/>
                </a:lnTo>
                <a:lnTo>
                  <a:pt x="10912" y="2277"/>
                </a:lnTo>
                <a:lnTo>
                  <a:pt x="10915" y="2200"/>
                </a:lnTo>
                <a:lnTo>
                  <a:pt x="10919" y="2125"/>
                </a:lnTo>
                <a:lnTo>
                  <a:pt x="10920" y="2051"/>
                </a:lnTo>
                <a:lnTo>
                  <a:pt x="10920" y="1982"/>
                </a:lnTo>
                <a:lnTo>
                  <a:pt x="10919" y="1919"/>
                </a:lnTo>
                <a:lnTo>
                  <a:pt x="10918" y="1866"/>
                </a:lnTo>
                <a:lnTo>
                  <a:pt x="10917" y="1826"/>
                </a:lnTo>
                <a:lnTo>
                  <a:pt x="10917" y="1799"/>
                </a:lnTo>
                <a:lnTo>
                  <a:pt x="10915" y="1790"/>
                </a:lnTo>
                <a:lnTo>
                  <a:pt x="10928" y="1783"/>
                </a:lnTo>
                <a:lnTo>
                  <a:pt x="10957" y="1763"/>
                </a:lnTo>
                <a:lnTo>
                  <a:pt x="10977" y="1746"/>
                </a:lnTo>
                <a:lnTo>
                  <a:pt x="10999" y="1726"/>
                </a:lnTo>
                <a:lnTo>
                  <a:pt x="11009" y="1715"/>
                </a:lnTo>
                <a:lnTo>
                  <a:pt x="11020" y="1702"/>
                </a:lnTo>
                <a:lnTo>
                  <a:pt x="11031" y="1687"/>
                </a:lnTo>
                <a:lnTo>
                  <a:pt x="11042" y="1672"/>
                </a:lnTo>
                <a:lnTo>
                  <a:pt x="11054" y="1654"/>
                </a:lnTo>
                <a:lnTo>
                  <a:pt x="11066" y="1634"/>
                </a:lnTo>
                <a:lnTo>
                  <a:pt x="11078" y="1613"/>
                </a:lnTo>
                <a:lnTo>
                  <a:pt x="11091" y="1589"/>
                </a:lnTo>
                <a:lnTo>
                  <a:pt x="11117" y="1540"/>
                </a:lnTo>
                <a:lnTo>
                  <a:pt x="11141" y="1491"/>
                </a:lnTo>
                <a:lnTo>
                  <a:pt x="11163" y="1445"/>
                </a:lnTo>
                <a:lnTo>
                  <a:pt x="11181" y="1408"/>
                </a:lnTo>
                <a:lnTo>
                  <a:pt x="11192" y="1382"/>
                </a:lnTo>
                <a:lnTo>
                  <a:pt x="11197" y="1373"/>
                </a:lnTo>
                <a:lnTo>
                  <a:pt x="11202" y="1334"/>
                </a:lnTo>
                <a:lnTo>
                  <a:pt x="11193" y="1326"/>
                </a:lnTo>
                <a:lnTo>
                  <a:pt x="11172" y="1309"/>
                </a:lnTo>
                <a:lnTo>
                  <a:pt x="11158" y="1300"/>
                </a:lnTo>
                <a:lnTo>
                  <a:pt x="11145" y="1291"/>
                </a:lnTo>
                <a:lnTo>
                  <a:pt x="11132" y="1285"/>
                </a:lnTo>
                <a:lnTo>
                  <a:pt x="11121" y="1280"/>
                </a:lnTo>
                <a:lnTo>
                  <a:pt x="11110" y="1279"/>
                </a:lnTo>
                <a:lnTo>
                  <a:pt x="11095" y="1280"/>
                </a:lnTo>
                <a:lnTo>
                  <a:pt x="11078" y="1282"/>
                </a:lnTo>
                <a:lnTo>
                  <a:pt x="11062" y="1287"/>
                </a:lnTo>
                <a:lnTo>
                  <a:pt x="11044" y="1292"/>
                </a:lnTo>
                <a:lnTo>
                  <a:pt x="11029" y="1300"/>
                </a:lnTo>
                <a:lnTo>
                  <a:pt x="11022" y="1304"/>
                </a:lnTo>
                <a:lnTo>
                  <a:pt x="11016" y="1308"/>
                </a:lnTo>
                <a:lnTo>
                  <a:pt x="11011" y="1313"/>
                </a:lnTo>
                <a:lnTo>
                  <a:pt x="11008" y="1317"/>
                </a:lnTo>
                <a:lnTo>
                  <a:pt x="10999" y="1328"/>
                </a:lnTo>
                <a:lnTo>
                  <a:pt x="10985" y="1343"/>
                </a:lnTo>
                <a:lnTo>
                  <a:pt x="10969" y="1357"/>
                </a:lnTo>
                <a:lnTo>
                  <a:pt x="10954" y="1373"/>
                </a:lnTo>
                <a:lnTo>
                  <a:pt x="10924" y="1400"/>
                </a:lnTo>
                <a:lnTo>
                  <a:pt x="10912" y="1410"/>
                </a:lnTo>
                <a:close/>
                <a:moveTo>
                  <a:pt x="10588" y="1150"/>
                </a:moveTo>
                <a:lnTo>
                  <a:pt x="10901" y="979"/>
                </a:lnTo>
                <a:lnTo>
                  <a:pt x="11084" y="886"/>
                </a:lnTo>
                <a:lnTo>
                  <a:pt x="11188" y="896"/>
                </a:lnTo>
                <a:lnTo>
                  <a:pt x="11177" y="918"/>
                </a:lnTo>
                <a:lnTo>
                  <a:pt x="10960" y="1072"/>
                </a:lnTo>
                <a:lnTo>
                  <a:pt x="10946" y="1084"/>
                </a:lnTo>
                <a:lnTo>
                  <a:pt x="10915" y="1113"/>
                </a:lnTo>
                <a:lnTo>
                  <a:pt x="10897" y="1130"/>
                </a:lnTo>
                <a:lnTo>
                  <a:pt x="10882" y="1146"/>
                </a:lnTo>
                <a:lnTo>
                  <a:pt x="10868" y="1159"/>
                </a:lnTo>
                <a:lnTo>
                  <a:pt x="10860" y="1169"/>
                </a:lnTo>
                <a:lnTo>
                  <a:pt x="10846" y="1189"/>
                </a:lnTo>
                <a:lnTo>
                  <a:pt x="10825" y="1217"/>
                </a:lnTo>
                <a:lnTo>
                  <a:pt x="10814" y="1230"/>
                </a:lnTo>
                <a:lnTo>
                  <a:pt x="10805" y="1241"/>
                </a:lnTo>
                <a:lnTo>
                  <a:pt x="10797" y="1249"/>
                </a:lnTo>
                <a:lnTo>
                  <a:pt x="10792" y="1253"/>
                </a:lnTo>
                <a:lnTo>
                  <a:pt x="10782" y="1252"/>
                </a:lnTo>
                <a:lnTo>
                  <a:pt x="10759" y="1250"/>
                </a:lnTo>
                <a:lnTo>
                  <a:pt x="10729" y="1245"/>
                </a:lnTo>
                <a:lnTo>
                  <a:pt x="10695" y="1240"/>
                </a:lnTo>
                <a:lnTo>
                  <a:pt x="10660" y="1234"/>
                </a:lnTo>
                <a:lnTo>
                  <a:pt x="10630" y="1230"/>
                </a:lnTo>
                <a:lnTo>
                  <a:pt x="10608" y="1226"/>
                </a:lnTo>
                <a:lnTo>
                  <a:pt x="10598" y="1225"/>
                </a:lnTo>
                <a:lnTo>
                  <a:pt x="10594" y="1225"/>
                </a:lnTo>
                <a:lnTo>
                  <a:pt x="10587" y="1223"/>
                </a:lnTo>
                <a:lnTo>
                  <a:pt x="10579" y="1221"/>
                </a:lnTo>
                <a:lnTo>
                  <a:pt x="10570" y="1217"/>
                </a:lnTo>
                <a:lnTo>
                  <a:pt x="10562" y="1214"/>
                </a:lnTo>
                <a:lnTo>
                  <a:pt x="10556" y="1209"/>
                </a:lnTo>
                <a:lnTo>
                  <a:pt x="10550" y="1205"/>
                </a:lnTo>
                <a:lnTo>
                  <a:pt x="10548" y="1202"/>
                </a:lnTo>
                <a:lnTo>
                  <a:pt x="10548" y="1197"/>
                </a:lnTo>
                <a:lnTo>
                  <a:pt x="10548" y="1192"/>
                </a:lnTo>
                <a:lnTo>
                  <a:pt x="10550" y="1185"/>
                </a:lnTo>
                <a:lnTo>
                  <a:pt x="10553" y="1178"/>
                </a:lnTo>
                <a:lnTo>
                  <a:pt x="10559" y="1171"/>
                </a:lnTo>
                <a:lnTo>
                  <a:pt x="10566" y="1163"/>
                </a:lnTo>
                <a:lnTo>
                  <a:pt x="10576" y="1157"/>
                </a:lnTo>
                <a:lnTo>
                  <a:pt x="10588" y="1150"/>
                </a:lnTo>
                <a:close/>
                <a:moveTo>
                  <a:pt x="9941" y="1505"/>
                </a:moveTo>
                <a:lnTo>
                  <a:pt x="10094" y="1336"/>
                </a:lnTo>
                <a:lnTo>
                  <a:pt x="10101" y="1333"/>
                </a:lnTo>
                <a:lnTo>
                  <a:pt x="10119" y="1325"/>
                </a:lnTo>
                <a:lnTo>
                  <a:pt x="10141" y="1316"/>
                </a:lnTo>
                <a:lnTo>
                  <a:pt x="10155" y="1308"/>
                </a:lnTo>
                <a:lnTo>
                  <a:pt x="10158" y="1305"/>
                </a:lnTo>
                <a:lnTo>
                  <a:pt x="10161" y="1301"/>
                </a:lnTo>
                <a:lnTo>
                  <a:pt x="10163" y="1295"/>
                </a:lnTo>
                <a:lnTo>
                  <a:pt x="10165" y="1288"/>
                </a:lnTo>
                <a:lnTo>
                  <a:pt x="10171" y="1272"/>
                </a:lnTo>
                <a:lnTo>
                  <a:pt x="10177" y="1253"/>
                </a:lnTo>
                <a:lnTo>
                  <a:pt x="10185" y="1220"/>
                </a:lnTo>
                <a:lnTo>
                  <a:pt x="10189" y="1202"/>
                </a:lnTo>
                <a:lnTo>
                  <a:pt x="10191" y="1197"/>
                </a:lnTo>
                <a:lnTo>
                  <a:pt x="10196" y="1190"/>
                </a:lnTo>
                <a:lnTo>
                  <a:pt x="10203" y="1183"/>
                </a:lnTo>
                <a:lnTo>
                  <a:pt x="10212" y="1175"/>
                </a:lnTo>
                <a:lnTo>
                  <a:pt x="10216" y="1171"/>
                </a:lnTo>
                <a:lnTo>
                  <a:pt x="10222" y="1169"/>
                </a:lnTo>
                <a:lnTo>
                  <a:pt x="10227" y="1168"/>
                </a:lnTo>
                <a:lnTo>
                  <a:pt x="10233" y="1167"/>
                </a:lnTo>
                <a:lnTo>
                  <a:pt x="10239" y="1168"/>
                </a:lnTo>
                <a:lnTo>
                  <a:pt x="10244" y="1170"/>
                </a:lnTo>
                <a:lnTo>
                  <a:pt x="10250" y="1175"/>
                </a:lnTo>
                <a:lnTo>
                  <a:pt x="10255" y="1180"/>
                </a:lnTo>
                <a:lnTo>
                  <a:pt x="10261" y="1188"/>
                </a:lnTo>
                <a:lnTo>
                  <a:pt x="10267" y="1196"/>
                </a:lnTo>
                <a:lnTo>
                  <a:pt x="10271" y="1205"/>
                </a:lnTo>
                <a:lnTo>
                  <a:pt x="10277" y="1215"/>
                </a:lnTo>
                <a:lnTo>
                  <a:pt x="10281" y="1226"/>
                </a:lnTo>
                <a:lnTo>
                  <a:pt x="10286" y="1237"/>
                </a:lnTo>
                <a:lnTo>
                  <a:pt x="10290" y="1250"/>
                </a:lnTo>
                <a:lnTo>
                  <a:pt x="10294" y="1261"/>
                </a:lnTo>
                <a:lnTo>
                  <a:pt x="10297" y="1273"/>
                </a:lnTo>
                <a:lnTo>
                  <a:pt x="10299" y="1286"/>
                </a:lnTo>
                <a:lnTo>
                  <a:pt x="10300" y="1298"/>
                </a:lnTo>
                <a:lnTo>
                  <a:pt x="10300" y="1309"/>
                </a:lnTo>
                <a:lnTo>
                  <a:pt x="10300" y="1322"/>
                </a:lnTo>
                <a:lnTo>
                  <a:pt x="10298" y="1333"/>
                </a:lnTo>
                <a:lnTo>
                  <a:pt x="10296" y="1343"/>
                </a:lnTo>
                <a:lnTo>
                  <a:pt x="10291" y="1353"/>
                </a:lnTo>
                <a:lnTo>
                  <a:pt x="10281" y="1372"/>
                </a:lnTo>
                <a:lnTo>
                  <a:pt x="10269" y="1392"/>
                </a:lnTo>
                <a:lnTo>
                  <a:pt x="10257" y="1413"/>
                </a:lnTo>
                <a:lnTo>
                  <a:pt x="10244" y="1433"/>
                </a:lnTo>
                <a:lnTo>
                  <a:pt x="10224" y="1463"/>
                </a:lnTo>
                <a:lnTo>
                  <a:pt x="10216" y="1475"/>
                </a:lnTo>
                <a:lnTo>
                  <a:pt x="10235" y="1519"/>
                </a:lnTo>
                <a:lnTo>
                  <a:pt x="10272" y="1527"/>
                </a:lnTo>
                <a:lnTo>
                  <a:pt x="10266" y="1537"/>
                </a:lnTo>
                <a:lnTo>
                  <a:pt x="10249" y="1560"/>
                </a:lnTo>
                <a:lnTo>
                  <a:pt x="10237" y="1574"/>
                </a:lnTo>
                <a:lnTo>
                  <a:pt x="10225" y="1587"/>
                </a:lnTo>
                <a:lnTo>
                  <a:pt x="10213" y="1598"/>
                </a:lnTo>
                <a:lnTo>
                  <a:pt x="10199" y="1607"/>
                </a:lnTo>
                <a:lnTo>
                  <a:pt x="10186" y="1614"/>
                </a:lnTo>
                <a:lnTo>
                  <a:pt x="10173" y="1619"/>
                </a:lnTo>
                <a:lnTo>
                  <a:pt x="10161" y="1622"/>
                </a:lnTo>
                <a:lnTo>
                  <a:pt x="10149" y="1623"/>
                </a:lnTo>
                <a:lnTo>
                  <a:pt x="10137" y="1623"/>
                </a:lnTo>
                <a:lnTo>
                  <a:pt x="10127" y="1622"/>
                </a:lnTo>
                <a:lnTo>
                  <a:pt x="10118" y="1621"/>
                </a:lnTo>
                <a:lnTo>
                  <a:pt x="10112" y="1619"/>
                </a:lnTo>
                <a:lnTo>
                  <a:pt x="10101" y="1611"/>
                </a:lnTo>
                <a:lnTo>
                  <a:pt x="10090" y="1602"/>
                </a:lnTo>
                <a:lnTo>
                  <a:pt x="10083" y="1594"/>
                </a:lnTo>
                <a:lnTo>
                  <a:pt x="10080" y="1591"/>
                </a:lnTo>
                <a:lnTo>
                  <a:pt x="10118" y="1526"/>
                </a:lnTo>
                <a:lnTo>
                  <a:pt x="10128" y="1508"/>
                </a:lnTo>
                <a:lnTo>
                  <a:pt x="10124" y="1504"/>
                </a:lnTo>
                <a:lnTo>
                  <a:pt x="10112" y="1498"/>
                </a:lnTo>
                <a:lnTo>
                  <a:pt x="10104" y="1494"/>
                </a:lnTo>
                <a:lnTo>
                  <a:pt x="10095" y="1491"/>
                </a:lnTo>
                <a:lnTo>
                  <a:pt x="10085" y="1490"/>
                </a:lnTo>
                <a:lnTo>
                  <a:pt x="10073" y="1491"/>
                </a:lnTo>
                <a:lnTo>
                  <a:pt x="10061" y="1494"/>
                </a:lnTo>
                <a:lnTo>
                  <a:pt x="10045" y="1501"/>
                </a:lnTo>
                <a:lnTo>
                  <a:pt x="10027" y="1510"/>
                </a:lnTo>
                <a:lnTo>
                  <a:pt x="10009" y="1520"/>
                </a:lnTo>
                <a:lnTo>
                  <a:pt x="9978" y="1539"/>
                </a:lnTo>
                <a:lnTo>
                  <a:pt x="9963" y="1549"/>
                </a:lnTo>
                <a:lnTo>
                  <a:pt x="9952" y="1556"/>
                </a:lnTo>
                <a:lnTo>
                  <a:pt x="9932" y="1564"/>
                </a:lnTo>
                <a:lnTo>
                  <a:pt x="9921" y="1567"/>
                </a:lnTo>
                <a:lnTo>
                  <a:pt x="9911" y="1570"/>
                </a:lnTo>
                <a:lnTo>
                  <a:pt x="9905" y="1571"/>
                </a:lnTo>
                <a:lnTo>
                  <a:pt x="9900" y="1570"/>
                </a:lnTo>
                <a:lnTo>
                  <a:pt x="9900" y="1567"/>
                </a:lnTo>
                <a:lnTo>
                  <a:pt x="9901" y="1560"/>
                </a:lnTo>
                <a:lnTo>
                  <a:pt x="9905" y="1554"/>
                </a:lnTo>
                <a:lnTo>
                  <a:pt x="9909" y="1545"/>
                </a:lnTo>
                <a:lnTo>
                  <a:pt x="9918" y="1530"/>
                </a:lnTo>
                <a:lnTo>
                  <a:pt x="9923" y="1523"/>
                </a:lnTo>
                <a:lnTo>
                  <a:pt x="9941" y="1505"/>
                </a:lnTo>
                <a:close/>
                <a:moveTo>
                  <a:pt x="9625" y="1537"/>
                </a:moveTo>
                <a:lnTo>
                  <a:pt x="9766" y="1385"/>
                </a:lnTo>
                <a:lnTo>
                  <a:pt x="9968" y="1091"/>
                </a:lnTo>
                <a:lnTo>
                  <a:pt x="10140" y="838"/>
                </a:lnTo>
                <a:lnTo>
                  <a:pt x="10150" y="820"/>
                </a:lnTo>
                <a:lnTo>
                  <a:pt x="10169" y="778"/>
                </a:lnTo>
                <a:lnTo>
                  <a:pt x="10174" y="766"/>
                </a:lnTo>
                <a:lnTo>
                  <a:pt x="10179" y="752"/>
                </a:lnTo>
                <a:lnTo>
                  <a:pt x="10182" y="739"/>
                </a:lnTo>
                <a:lnTo>
                  <a:pt x="10186" y="725"/>
                </a:lnTo>
                <a:lnTo>
                  <a:pt x="10188" y="712"/>
                </a:lnTo>
                <a:lnTo>
                  <a:pt x="10188" y="699"/>
                </a:lnTo>
                <a:lnTo>
                  <a:pt x="10187" y="688"/>
                </a:lnTo>
                <a:lnTo>
                  <a:pt x="10185" y="677"/>
                </a:lnTo>
                <a:lnTo>
                  <a:pt x="10174" y="655"/>
                </a:lnTo>
                <a:lnTo>
                  <a:pt x="10161" y="627"/>
                </a:lnTo>
                <a:lnTo>
                  <a:pt x="10144" y="597"/>
                </a:lnTo>
                <a:lnTo>
                  <a:pt x="10126" y="567"/>
                </a:lnTo>
                <a:lnTo>
                  <a:pt x="10109" y="540"/>
                </a:lnTo>
                <a:lnTo>
                  <a:pt x="10095" y="519"/>
                </a:lnTo>
                <a:lnTo>
                  <a:pt x="10085" y="503"/>
                </a:lnTo>
                <a:lnTo>
                  <a:pt x="10081" y="498"/>
                </a:lnTo>
                <a:lnTo>
                  <a:pt x="10080" y="494"/>
                </a:lnTo>
                <a:lnTo>
                  <a:pt x="10081" y="488"/>
                </a:lnTo>
                <a:lnTo>
                  <a:pt x="10085" y="484"/>
                </a:lnTo>
                <a:lnTo>
                  <a:pt x="10090" y="481"/>
                </a:lnTo>
                <a:lnTo>
                  <a:pt x="10098" y="479"/>
                </a:lnTo>
                <a:lnTo>
                  <a:pt x="10110" y="478"/>
                </a:lnTo>
                <a:lnTo>
                  <a:pt x="10129" y="479"/>
                </a:lnTo>
                <a:lnTo>
                  <a:pt x="10156" y="482"/>
                </a:lnTo>
                <a:lnTo>
                  <a:pt x="10190" y="488"/>
                </a:lnTo>
                <a:lnTo>
                  <a:pt x="10226" y="494"/>
                </a:lnTo>
                <a:lnTo>
                  <a:pt x="10261" y="502"/>
                </a:lnTo>
                <a:lnTo>
                  <a:pt x="10294" y="510"/>
                </a:lnTo>
                <a:lnTo>
                  <a:pt x="10308" y="514"/>
                </a:lnTo>
                <a:lnTo>
                  <a:pt x="10321" y="519"/>
                </a:lnTo>
                <a:lnTo>
                  <a:pt x="10330" y="523"/>
                </a:lnTo>
                <a:lnTo>
                  <a:pt x="10338" y="527"/>
                </a:lnTo>
                <a:lnTo>
                  <a:pt x="10343" y="531"/>
                </a:lnTo>
                <a:lnTo>
                  <a:pt x="10349" y="537"/>
                </a:lnTo>
                <a:lnTo>
                  <a:pt x="10354" y="544"/>
                </a:lnTo>
                <a:lnTo>
                  <a:pt x="10360" y="550"/>
                </a:lnTo>
                <a:lnTo>
                  <a:pt x="10366" y="559"/>
                </a:lnTo>
                <a:lnTo>
                  <a:pt x="10370" y="568"/>
                </a:lnTo>
                <a:lnTo>
                  <a:pt x="10375" y="578"/>
                </a:lnTo>
                <a:lnTo>
                  <a:pt x="10378" y="588"/>
                </a:lnTo>
                <a:lnTo>
                  <a:pt x="10380" y="600"/>
                </a:lnTo>
                <a:lnTo>
                  <a:pt x="10382" y="611"/>
                </a:lnTo>
                <a:lnTo>
                  <a:pt x="10385" y="623"/>
                </a:lnTo>
                <a:lnTo>
                  <a:pt x="10385" y="636"/>
                </a:lnTo>
                <a:lnTo>
                  <a:pt x="10384" y="649"/>
                </a:lnTo>
                <a:lnTo>
                  <a:pt x="10382" y="661"/>
                </a:lnTo>
                <a:lnTo>
                  <a:pt x="10379" y="675"/>
                </a:lnTo>
                <a:lnTo>
                  <a:pt x="10375" y="689"/>
                </a:lnTo>
                <a:lnTo>
                  <a:pt x="10369" y="702"/>
                </a:lnTo>
                <a:lnTo>
                  <a:pt x="10363" y="715"/>
                </a:lnTo>
                <a:lnTo>
                  <a:pt x="10357" y="727"/>
                </a:lnTo>
                <a:lnTo>
                  <a:pt x="10350" y="739"/>
                </a:lnTo>
                <a:lnTo>
                  <a:pt x="10335" y="761"/>
                </a:lnTo>
                <a:lnTo>
                  <a:pt x="10320" y="780"/>
                </a:lnTo>
                <a:lnTo>
                  <a:pt x="10305" y="796"/>
                </a:lnTo>
                <a:lnTo>
                  <a:pt x="10291" y="809"/>
                </a:lnTo>
                <a:lnTo>
                  <a:pt x="10279" y="820"/>
                </a:lnTo>
                <a:lnTo>
                  <a:pt x="10271" y="827"/>
                </a:lnTo>
                <a:lnTo>
                  <a:pt x="10259" y="840"/>
                </a:lnTo>
                <a:lnTo>
                  <a:pt x="10236" y="863"/>
                </a:lnTo>
                <a:lnTo>
                  <a:pt x="10209" y="892"/>
                </a:lnTo>
                <a:lnTo>
                  <a:pt x="10180" y="925"/>
                </a:lnTo>
                <a:lnTo>
                  <a:pt x="10151" y="956"/>
                </a:lnTo>
                <a:lnTo>
                  <a:pt x="10126" y="984"/>
                </a:lnTo>
                <a:lnTo>
                  <a:pt x="10109" y="1003"/>
                </a:lnTo>
                <a:lnTo>
                  <a:pt x="10103" y="1010"/>
                </a:lnTo>
                <a:lnTo>
                  <a:pt x="10097" y="1018"/>
                </a:lnTo>
                <a:lnTo>
                  <a:pt x="10081" y="1037"/>
                </a:lnTo>
                <a:lnTo>
                  <a:pt x="10059" y="1064"/>
                </a:lnTo>
                <a:lnTo>
                  <a:pt x="10033" y="1096"/>
                </a:lnTo>
                <a:lnTo>
                  <a:pt x="10006" y="1129"/>
                </a:lnTo>
                <a:lnTo>
                  <a:pt x="9982" y="1159"/>
                </a:lnTo>
                <a:lnTo>
                  <a:pt x="9963" y="1184"/>
                </a:lnTo>
                <a:lnTo>
                  <a:pt x="9952" y="1198"/>
                </a:lnTo>
                <a:lnTo>
                  <a:pt x="9942" y="1214"/>
                </a:lnTo>
                <a:lnTo>
                  <a:pt x="9923" y="1244"/>
                </a:lnTo>
                <a:lnTo>
                  <a:pt x="9897" y="1283"/>
                </a:lnTo>
                <a:lnTo>
                  <a:pt x="9869" y="1327"/>
                </a:lnTo>
                <a:lnTo>
                  <a:pt x="9842" y="1371"/>
                </a:lnTo>
                <a:lnTo>
                  <a:pt x="9817" y="1409"/>
                </a:lnTo>
                <a:lnTo>
                  <a:pt x="9799" y="1439"/>
                </a:lnTo>
                <a:lnTo>
                  <a:pt x="9789" y="1454"/>
                </a:lnTo>
                <a:lnTo>
                  <a:pt x="9782" y="1464"/>
                </a:lnTo>
                <a:lnTo>
                  <a:pt x="9771" y="1478"/>
                </a:lnTo>
                <a:lnTo>
                  <a:pt x="9756" y="1496"/>
                </a:lnTo>
                <a:lnTo>
                  <a:pt x="9739" y="1515"/>
                </a:lnTo>
                <a:lnTo>
                  <a:pt x="9709" y="1549"/>
                </a:lnTo>
                <a:lnTo>
                  <a:pt x="9694" y="1566"/>
                </a:lnTo>
                <a:lnTo>
                  <a:pt x="9692" y="1568"/>
                </a:lnTo>
                <a:lnTo>
                  <a:pt x="9685" y="1569"/>
                </a:lnTo>
                <a:lnTo>
                  <a:pt x="9677" y="1570"/>
                </a:lnTo>
                <a:lnTo>
                  <a:pt x="9667" y="1571"/>
                </a:lnTo>
                <a:lnTo>
                  <a:pt x="9647" y="1571"/>
                </a:lnTo>
                <a:lnTo>
                  <a:pt x="9634" y="1570"/>
                </a:lnTo>
                <a:lnTo>
                  <a:pt x="9629" y="1569"/>
                </a:lnTo>
                <a:lnTo>
                  <a:pt x="9626" y="1567"/>
                </a:lnTo>
                <a:lnTo>
                  <a:pt x="9624" y="1564"/>
                </a:lnTo>
                <a:lnTo>
                  <a:pt x="9621" y="1559"/>
                </a:lnTo>
                <a:lnTo>
                  <a:pt x="9620" y="1555"/>
                </a:lnTo>
                <a:lnTo>
                  <a:pt x="9620" y="1549"/>
                </a:lnTo>
                <a:lnTo>
                  <a:pt x="9621" y="1543"/>
                </a:lnTo>
                <a:lnTo>
                  <a:pt x="9625" y="1537"/>
                </a:lnTo>
                <a:close/>
                <a:moveTo>
                  <a:pt x="8533" y="1166"/>
                </a:moveTo>
                <a:lnTo>
                  <a:pt x="8544" y="1150"/>
                </a:lnTo>
                <a:lnTo>
                  <a:pt x="8563" y="1128"/>
                </a:lnTo>
                <a:lnTo>
                  <a:pt x="8587" y="1100"/>
                </a:lnTo>
                <a:lnTo>
                  <a:pt x="8612" y="1070"/>
                </a:lnTo>
                <a:lnTo>
                  <a:pt x="8618" y="1064"/>
                </a:lnTo>
                <a:lnTo>
                  <a:pt x="8625" y="1057"/>
                </a:lnTo>
                <a:lnTo>
                  <a:pt x="8634" y="1050"/>
                </a:lnTo>
                <a:lnTo>
                  <a:pt x="8642" y="1045"/>
                </a:lnTo>
                <a:lnTo>
                  <a:pt x="8661" y="1032"/>
                </a:lnTo>
                <a:lnTo>
                  <a:pt x="8681" y="1022"/>
                </a:lnTo>
                <a:lnTo>
                  <a:pt x="8716" y="1004"/>
                </a:lnTo>
                <a:lnTo>
                  <a:pt x="8738" y="991"/>
                </a:lnTo>
                <a:lnTo>
                  <a:pt x="8740" y="989"/>
                </a:lnTo>
                <a:lnTo>
                  <a:pt x="8742" y="985"/>
                </a:lnTo>
                <a:lnTo>
                  <a:pt x="8743" y="982"/>
                </a:lnTo>
                <a:lnTo>
                  <a:pt x="8744" y="979"/>
                </a:lnTo>
                <a:lnTo>
                  <a:pt x="8745" y="970"/>
                </a:lnTo>
                <a:lnTo>
                  <a:pt x="8745" y="961"/>
                </a:lnTo>
                <a:lnTo>
                  <a:pt x="8743" y="949"/>
                </a:lnTo>
                <a:lnTo>
                  <a:pt x="8741" y="938"/>
                </a:lnTo>
                <a:lnTo>
                  <a:pt x="8736" y="927"/>
                </a:lnTo>
                <a:lnTo>
                  <a:pt x="8731" y="916"/>
                </a:lnTo>
                <a:lnTo>
                  <a:pt x="8727" y="910"/>
                </a:lnTo>
                <a:lnTo>
                  <a:pt x="8723" y="905"/>
                </a:lnTo>
                <a:lnTo>
                  <a:pt x="8717" y="899"/>
                </a:lnTo>
                <a:lnTo>
                  <a:pt x="8711" y="893"/>
                </a:lnTo>
                <a:lnTo>
                  <a:pt x="8696" y="882"/>
                </a:lnTo>
                <a:lnTo>
                  <a:pt x="8679" y="873"/>
                </a:lnTo>
                <a:lnTo>
                  <a:pt x="8662" y="865"/>
                </a:lnTo>
                <a:lnTo>
                  <a:pt x="8646" y="860"/>
                </a:lnTo>
                <a:lnTo>
                  <a:pt x="8634" y="856"/>
                </a:lnTo>
                <a:lnTo>
                  <a:pt x="8626" y="855"/>
                </a:lnTo>
                <a:lnTo>
                  <a:pt x="8618" y="857"/>
                </a:lnTo>
                <a:lnTo>
                  <a:pt x="8607" y="863"/>
                </a:lnTo>
                <a:lnTo>
                  <a:pt x="8594" y="871"/>
                </a:lnTo>
                <a:lnTo>
                  <a:pt x="8580" y="880"/>
                </a:lnTo>
                <a:lnTo>
                  <a:pt x="8555" y="897"/>
                </a:lnTo>
                <a:lnTo>
                  <a:pt x="8544" y="905"/>
                </a:lnTo>
                <a:lnTo>
                  <a:pt x="8534" y="910"/>
                </a:lnTo>
                <a:lnTo>
                  <a:pt x="8510" y="921"/>
                </a:lnTo>
                <a:lnTo>
                  <a:pt x="8497" y="928"/>
                </a:lnTo>
                <a:lnTo>
                  <a:pt x="8485" y="933"/>
                </a:lnTo>
                <a:lnTo>
                  <a:pt x="8476" y="936"/>
                </a:lnTo>
                <a:lnTo>
                  <a:pt x="8471" y="936"/>
                </a:lnTo>
                <a:lnTo>
                  <a:pt x="8469" y="933"/>
                </a:lnTo>
                <a:lnTo>
                  <a:pt x="8467" y="925"/>
                </a:lnTo>
                <a:lnTo>
                  <a:pt x="8464" y="914"/>
                </a:lnTo>
                <a:lnTo>
                  <a:pt x="8463" y="900"/>
                </a:lnTo>
                <a:lnTo>
                  <a:pt x="8463" y="886"/>
                </a:lnTo>
                <a:lnTo>
                  <a:pt x="8463" y="871"/>
                </a:lnTo>
                <a:lnTo>
                  <a:pt x="8465" y="857"/>
                </a:lnTo>
                <a:lnTo>
                  <a:pt x="8468" y="846"/>
                </a:lnTo>
                <a:lnTo>
                  <a:pt x="8478" y="815"/>
                </a:lnTo>
                <a:lnTo>
                  <a:pt x="8491" y="770"/>
                </a:lnTo>
                <a:lnTo>
                  <a:pt x="8498" y="747"/>
                </a:lnTo>
                <a:lnTo>
                  <a:pt x="8504" y="725"/>
                </a:lnTo>
                <a:lnTo>
                  <a:pt x="8507" y="707"/>
                </a:lnTo>
                <a:lnTo>
                  <a:pt x="8509" y="695"/>
                </a:lnTo>
                <a:lnTo>
                  <a:pt x="8509" y="685"/>
                </a:lnTo>
                <a:lnTo>
                  <a:pt x="8507" y="674"/>
                </a:lnTo>
                <a:lnTo>
                  <a:pt x="8503" y="661"/>
                </a:lnTo>
                <a:lnTo>
                  <a:pt x="8497" y="649"/>
                </a:lnTo>
                <a:lnTo>
                  <a:pt x="8490" y="636"/>
                </a:lnTo>
                <a:lnTo>
                  <a:pt x="8480" y="621"/>
                </a:lnTo>
                <a:lnTo>
                  <a:pt x="8469" y="606"/>
                </a:lnTo>
                <a:lnTo>
                  <a:pt x="8455" y="591"/>
                </a:lnTo>
                <a:lnTo>
                  <a:pt x="8434" y="568"/>
                </a:lnTo>
                <a:lnTo>
                  <a:pt x="8402" y="535"/>
                </a:lnTo>
                <a:lnTo>
                  <a:pt x="8364" y="495"/>
                </a:lnTo>
                <a:lnTo>
                  <a:pt x="8324" y="453"/>
                </a:lnTo>
                <a:lnTo>
                  <a:pt x="8286" y="412"/>
                </a:lnTo>
                <a:lnTo>
                  <a:pt x="8253" y="379"/>
                </a:lnTo>
                <a:lnTo>
                  <a:pt x="8230" y="355"/>
                </a:lnTo>
                <a:lnTo>
                  <a:pt x="8221" y="346"/>
                </a:lnTo>
                <a:lnTo>
                  <a:pt x="8214" y="347"/>
                </a:lnTo>
                <a:lnTo>
                  <a:pt x="8199" y="351"/>
                </a:lnTo>
                <a:lnTo>
                  <a:pt x="8196" y="352"/>
                </a:lnTo>
                <a:lnTo>
                  <a:pt x="8192" y="356"/>
                </a:lnTo>
                <a:lnTo>
                  <a:pt x="8190" y="361"/>
                </a:lnTo>
                <a:lnTo>
                  <a:pt x="8187" y="368"/>
                </a:lnTo>
                <a:lnTo>
                  <a:pt x="8184" y="374"/>
                </a:lnTo>
                <a:lnTo>
                  <a:pt x="8183" y="383"/>
                </a:lnTo>
                <a:lnTo>
                  <a:pt x="8182" y="392"/>
                </a:lnTo>
                <a:lnTo>
                  <a:pt x="8181" y="404"/>
                </a:lnTo>
                <a:lnTo>
                  <a:pt x="8182" y="416"/>
                </a:lnTo>
                <a:lnTo>
                  <a:pt x="8184" y="433"/>
                </a:lnTo>
                <a:lnTo>
                  <a:pt x="8188" y="451"/>
                </a:lnTo>
                <a:lnTo>
                  <a:pt x="8192" y="471"/>
                </a:lnTo>
                <a:lnTo>
                  <a:pt x="8201" y="506"/>
                </a:lnTo>
                <a:lnTo>
                  <a:pt x="8209" y="529"/>
                </a:lnTo>
                <a:lnTo>
                  <a:pt x="8212" y="540"/>
                </a:lnTo>
                <a:lnTo>
                  <a:pt x="8217" y="558"/>
                </a:lnTo>
                <a:lnTo>
                  <a:pt x="8221" y="582"/>
                </a:lnTo>
                <a:lnTo>
                  <a:pt x="8227" y="609"/>
                </a:lnTo>
                <a:lnTo>
                  <a:pt x="8232" y="636"/>
                </a:lnTo>
                <a:lnTo>
                  <a:pt x="8236" y="661"/>
                </a:lnTo>
                <a:lnTo>
                  <a:pt x="8238" y="684"/>
                </a:lnTo>
                <a:lnTo>
                  <a:pt x="8241" y="699"/>
                </a:lnTo>
                <a:lnTo>
                  <a:pt x="8239" y="715"/>
                </a:lnTo>
                <a:lnTo>
                  <a:pt x="8236" y="736"/>
                </a:lnTo>
                <a:lnTo>
                  <a:pt x="8229" y="761"/>
                </a:lnTo>
                <a:lnTo>
                  <a:pt x="8223" y="788"/>
                </a:lnTo>
                <a:lnTo>
                  <a:pt x="8214" y="817"/>
                </a:lnTo>
                <a:lnTo>
                  <a:pt x="8203" y="845"/>
                </a:lnTo>
                <a:lnTo>
                  <a:pt x="8194" y="874"/>
                </a:lnTo>
                <a:lnTo>
                  <a:pt x="8185" y="900"/>
                </a:lnTo>
                <a:lnTo>
                  <a:pt x="8178" y="927"/>
                </a:lnTo>
                <a:lnTo>
                  <a:pt x="8170" y="955"/>
                </a:lnTo>
                <a:lnTo>
                  <a:pt x="8163" y="983"/>
                </a:lnTo>
                <a:lnTo>
                  <a:pt x="8157" y="1011"/>
                </a:lnTo>
                <a:lnTo>
                  <a:pt x="8153" y="1035"/>
                </a:lnTo>
                <a:lnTo>
                  <a:pt x="8149" y="1054"/>
                </a:lnTo>
                <a:lnTo>
                  <a:pt x="8147" y="1067"/>
                </a:lnTo>
                <a:lnTo>
                  <a:pt x="8147" y="1072"/>
                </a:lnTo>
                <a:lnTo>
                  <a:pt x="8140" y="1075"/>
                </a:lnTo>
                <a:lnTo>
                  <a:pt x="8125" y="1086"/>
                </a:lnTo>
                <a:lnTo>
                  <a:pt x="8100" y="1102"/>
                </a:lnTo>
                <a:lnTo>
                  <a:pt x="8069" y="1121"/>
                </a:lnTo>
                <a:lnTo>
                  <a:pt x="8034" y="1142"/>
                </a:lnTo>
                <a:lnTo>
                  <a:pt x="7998" y="1162"/>
                </a:lnTo>
                <a:lnTo>
                  <a:pt x="7979" y="1171"/>
                </a:lnTo>
                <a:lnTo>
                  <a:pt x="7961" y="1180"/>
                </a:lnTo>
                <a:lnTo>
                  <a:pt x="7944" y="1189"/>
                </a:lnTo>
                <a:lnTo>
                  <a:pt x="7927" y="1196"/>
                </a:lnTo>
                <a:lnTo>
                  <a:pt x="7891" y="1208"/>
                </a:lnTo>
                <a:lnTo>
                  <a:pt x="7849" y="1221"/>
                </a:lnTo>
                <a:lnTo>
                  <a:pt x="7804" y="1233"/>
                </a:lnTo>
                <a:lnTo>
                  <a:pt x="7760" y="1243"/>
                </a:lnTo>
                <a:lnTo>
                  <a:pt x="7720" y="1252"/>
                </a:lnTo>
                <a:lnTo>
                  <a:pt x="7687" y="1260"/>
                </a:lnTo>
                <a:lnTo>
                  <a:pt x="7665" y="1264"/>
                </a:lnTo>
                <a:lnTo>
                  <a:pt x="7657" y="1267"/>
                </a:lnTo>
                <a:lnTo>
                  <a:pt x="7656" y="1272"/>
                </a:lnTo>
                <a:lnTo>
                  <a:pt x="7652" y="1286"/>
                </a:lnTo>
                <a:lnTo>
                  <a:pt x="7652" y="1294"/>
                </a:lnTo>
                <a:lnTo>
                  <a:pt x="7652" y="1301"/>
                </a:lnTo>
                <a:lnTo>
                  <a:pt x="7654" y="1308"/>
                </a:lnTo>
                <a:lnTo>
                  <a:pt x="7657" y="1313"/>
                </a:lnTo>
                <a:lnTo>
                  <a:pt x="7666" y="1320"/>
                </a:lnTo>
                <a:lnTo>
                  <a:pt x="7681" y="1332"/>
                </a:lnTo>
                <a:lnTo>
                  <a:pt x="7701" y="1345"/>
                </a:lnTo>
                <a:lnTo>
                  <a:pt x="7727" y="1362"/>
                </a:lnTo>
                <a:lnTo>
                  <a:pt x="7754" y="1379"/>
                </a:lnTo>
                <a:lnTo>
                  <a:pt x="7784" y="1394"/>
                </a:lnTo>
                <a:lnTo>
                  <a:pt x="7799" y="1402"/>
                </a:lnTo>
                <a:lnTo>
                  <a:pt x="7813" y="1409"/>
                </a:lnTo>
                <a:lnTo>
                  <a:pt x="7828" y="1415"/>
                </a:lnTo>
                <a:lnTo>
                  <a:pt x="7843" y="1420"/>
                </a:lnTo>
                <a:lnTo>
                  <a:pt x="7871" y="1429"/>
                </a:lnTo>
                <a:lnTo>
                  <a:pt x="7900" y="1437"/>
                </a:lnTo>
                <a:lnTo>
                  <a:pt x="7928" y="1445"/>
                </a:lnTo>
                <a:lnTo>
                  <a:pt x="7955" y="1452"/>
                </a:lnTo>
                <a:lnTo>
                  <a:pt x="7979" y="1457"/>
                </a:lnTo>
                <a:lnTo>
                  <a:pt x="7999" y="1461"/>
                </a:lnTo>
                <a:lnTo>
                  <a:pt x="8015" y="1464"/>
                </a:lnTo>
                <a:lnTo>
                  <a:pt x="8022" y="1465"/>
                </a:lnTo>
                <a:lnTo>
                  <a:pt x="8034" y="1465"/>
                </a:lnTo>
                <a:lnTo>
                  <a:pt x="8045" y="1467"/>
                </a:lnTo>
                <a:lnTo>
                  <a:pt x="8054" y="1469"/>
                </a:lnTo>
                <a:lnTo>
                  <a:pt x="8057" y="1471"/>
                </a:lnTo>
                <a:lnTo>
                  <a:pt x="8058" y="1476"/>
                </a:lnTo>
                <a:lnTo>
                  <a:pt x="8061" y="1491"/>
                </a:lnTo>
                <a:lnTo>
                  <a:pt x="8061" y="1501"/>
                </a:lnTo>
                <a:lnTo>
                  <a:pt x="8061" y="1511"/>
                </a:lnTo>
                <a:lnTo>
                  <a:pt x="8058" y="1523"/>
                </a:lnTo>
                <a:lnTo>
                  <a:pt x="8054" y="1535"/>
                </a:lnTo>
                <a:lnTo>
                  <a:pt x="8044" y="1551"/>
                </a:lnTo>
                <a:lnTo>
                  <a:pt x="8028" y="1574"/>
                </a:lnTo>
                <a:lnTo>
                  <a:pt x="8007" y="1601"/>
                </a:lnTo>
                <a:lnTo>
                  <a:pt x="7983" y="1630"/>
                </a:lnTo>
                <a:lnTo>
                  <a:pt x="7959" y="1658"/>
                </a:lnTo>
                <a:lnTo>
                  <a:pt x="7936" y="1682"/>
                </a:lnTo>
                <a:lnTo>
                  <a:pt x="7917" y="1703"/>
                </a:lnTo>
                <a:lnTo>
                  <a:pt x="7902" y="1715"/>
                </a:lnTo>
                <a:lnTo>
                  <a:pt x="7885" y="1725"/>
                </a:lnTo>
                <a:lnTo>
                  <a:pt x="7859" y="1742"/>
                </a:lnTo>
                <a:lnTo>
                  <a:pt x="7826" y="1763"/>
                </a:lnTo>
                <a:lnTo>
                  <a:pt x="7789" y="1786"/>
                </a:lnTo>
                <a:lnTo>
                  <a:pt x="7750" y="1809"/>
                </a:lnTo>
                <a:lnTo>
                  <a:pt x="7712" y="1829"/>
                </a:lnTo>
                <a:lnTo>
                  <a:pt x="7679" y="1847"/>
                </a:lnTo>
                <a:lnTo>
                  <a:pt x="7654" y="1858"/>
                </a:lnTo>
                <a:lnTo>
                  <a:pt x="7630" y="1867"/>
                </a:lnTo>
                <a:lnTo>
                  <a:pt x="7605" y="1879"/>
                </a:lnTo>
                <a:lnTo>
                  <a:pt x="7578" y="1890"/>
                </a:lnTo>
                <a:lnTo>
                  <a:pt x="7552" y="1902"/>
                </a:lnTo>
                <a:lnTo>
                  <a:pt x="7529" y="1916"/>
                </a:lnTo>
                <a:lnTo>
                  <a:pt x="7506" y="1928"/>
                </a:lnTo>
                <a:lnTo>
                  <a:pt x="7488" y="1940"/>
                </a:lnTo>
                <a:lnTo>
                  <a:pt x="7475" y="1950"/>
                </a:lnTo>
                <a:lnTo>
                  <a:pt x="7465" y="1962"/>
                </a:lnTo>
                <a:lnTo>
                  <a:pt x="7457" y="1974"/>
                </a:lnTo>
                <a:lnTo>
                  <a:pt x="7450" y="1986"/>
                </a:lnTo>
                <a:lnTo>
                  <a:pt x="7446" y="2000"/>
                </a:lnTo>
                <a:lnTo>
                  <a:pt x="7442" y="2012"/>
                </a:lnTo>
                <a:lnTo>
                  <a:pt x="7441" y="2022"/>
                </a:lnTo>
                <a:lnTo>
                  <a:pt x="7440" y="2032"/>
                </a:lnTo>
                <a:lnTo>
                  <a:pt x="7440" y="2040"/>
                </a:lnTo>
                <a:lnTo>
                  <a:pt x="7442" y="2064"/>
                </a:lnTo>
                <a:lnTo>
                  <a:pt x="7443" y="2098"/>
                </a:lnTo>
                <a:lnTo>
                  <a:pt x="7443" y="2118"/>
                </a:lnTo>
                <a:lnTo>
                  <a:pt x="7442" y="2136"/>
                </a:lnTo>
                <a:lnTo>
                  <a:pt x="7439" y="2153"/>
                </a:lnTo>
                <a:lnTo>
                  <a:pt x="7435" y="2166"/>
                </a:lnTo>
                <a:lnTo>
                  <a:pt x="7423" y="2189"/>
                </a:lnTo>
                <a:lnTo>
                  <a:pt x="7411" y="2218"/>
                </a:lnTo>
                <a:lnTo>
                  <a:pt x="7405" y="2234"/>
                </a:lnTo>
                <a:lnTo>
                  <a:pt x="7401" y="2252"/>
                </a:lnTo>
                <a:lnTo>
                  <a:pt x="7400" y="2261"/>
                </a:lnTo>
                <a:lnTo>
                  <a:pt x="7398" y="2271"/>
                </a:lnTo>
                <a:lnTo>
                  <a:pt x="7398" y="2281"/>
                </a:lnTo>
                <a:lnTo>
                  <a:pt x="7398" y="2291"/>
                </a:lnTo>
                <a:lnTo>
                  <a:pt x="7402" y="2316"/>
                </a:lnTo>
                <a:lnTo>
                  <a:pt x="7405" y="2346"/>
                </a:lnTo>
                <a:lnTo>
                  <a:pt x="7411" y="2380"/>
                </a:lnTo>
                <a:lnTo>
                  <a:pt x="7419" y="2416"/>
                </a:lnTo>
                <a:lnTo>
                  <a:pt x="7423" y="2433"/>
                </a:lnTo>
                <a:lnTo>
                  <a:pt x="7429" y="2451"/>
                </a:lnTo>
                <a:lnTo>
                  <a:pt x="7434" y="2468"/>
                </a:lnTo>
                <a:lnTo>
                  <a:pt x="7440" y="2484"/>
                </a:lnTo>
                <a:lnTo>
                  <a:pt x="7447" y="2500"/>
                </a:lnTo>
                <a:lnTo>
                  <a:pt x="7453" y="2514"/>
                </a:lnTo>
                <a:lnTo>
                  <a:pt x="7461" y="2526"/>
                </a:lnTo>
                <a:lnTo>
                  <a:pt x="7470" y="2538"/>
                </a:lnTo>
                <a:lnTo>
                  <a:pt x="7479" y="2547"/>
                </a:lnTo>
                <a:lnTo>
                  <a:pt x="7488" y="2555"/>
                </a:lnTo>
                <a:lnTo>
                  <a:pt x="7496" y="2561"/>
                </a:lnTo>
                <a:lnTo>
                  <a:pt x="7504" y="2566"/>
                </a:lnTo>
                <a:lnTo>
                  <a:pt x="7512" y="2570"/>
                </a:lnTo>
                <a:lnTo>
                  <a:pt x="7520" y="2574"/>
                </a:lnTo>
                <a:lnTo>
                  <a:pt x="7527" y="2576"/>
                </a:lnTo>
                <a:lnTo>
                  <a:pt x="7533" y="2577"/>
                </a:lnTo>
                <a:lnTo>
                  <a:pt x="7546" y="2577"/>
                </a:lnTo>
                <a:lnTo>
                  <a:pt x="7556" y="2576"/>
                </a:lnTo>
                <a:lnTo>
                  <a:pt x="7563" y="2574"/>
                </a:lnTo>
                <a:lnTo>
                  <a:pt x="7567" y="2571"/>
                </a:lnTo>
                <a:lnTo>
                  <a:pt x="7572" y="2566"/>
                </a:lnTo>
                <a:lnTo>
                  <a:pt x="7578" y="2555"/>
                </a:lnTo>
                <a:lnTo>
                  <a:pt x="7587" y="2538"/>
                </a:lnTo>
                <a:lnTo>
                  <a:pt x="7596" y="2519"/>
                </a:lnTo>
                <a:lnTo>
                  <a:pt x="7604" y="2496"/>
                </a:lnTo>
                <a:lnTo>
                  <a:pt x="7612" y="2474"/>
                </a:lnTo>
                <a:lnTo>
                  <a:pt x="7615" y="2464"/>
                </a:lnTo>
                <a:lnTo>
                  <a:pt x="7618" y="2454"/>
                </a:lnTo>
                <a:lnTo>
                  <a:pt x="7620" y="2444"/>
                </a:lnTo>
                <a:lnTo>
                  <a:pt x="7620" y="2435"/>
                </a:lnTo>
                <a:lnTo>
                  <a:pt x="7623" y="2396"/>
                </a:lnTo>
                <a:lnTo>
                  <a:pt x="7626" y="2356"/>
                </a:lnTo>
                <a:lnTo>
                  <a:pt x="7627" y="2336"/>
                </a:lnTo>
                <a:lnTo>
                  <a:pt x="7626" y="2318"/>
                </a:lnTo>
                <a:lnTo>
                  <a:pt x="7626" y="2302"/>
                </a:lnTo>
                <a:lnTo>
                  <a:pt x="7623" y="2290"/>
                </a:lnTo>
                <a:lnTo>
                  <a:pt x="7619" y="2278"/>
                </a:lnTo>
                <a:lnTo>
                  <a:pt x="7611" y="2262"/>
                </a:lnTo>
                <a:lnTo>
                  <a:pt x="7601" y="2244"/>
                </a:lnTo>
                <a:lnTo>
                  <a:pt x="7590" y="2225"/>
                </a:lnTo>
                <a:lnTo>
                  <a:pt x="7566" y="2188"/>
                </a:lnTo>
                <a:lnTo>
                  <a:pt x="7548" y="2160"/>
                </a:lnTo>
                <a:lnTo>
                  <a:pt x="7533" y="2134"/>
                </a:lnTo>
                <a:lnTo>
                  <a:pt x="7516" y="2103"/>
                </a:lnTo>
                <a:lnTo>
                  <a:pt x="7510" y="2085"/>
                </a:lnTo>
                <a:lnTo>
                  <a:pt x="7504" y="2068"/>
                </a:lnTo>
                <a:lnTo>
                  <a:pt x="7502" y="2060"/>
                </a:lnTo>
                <a:lnTo>
                  <a:pt x="7501" y="2052"/>
                </a:lnTo>
                <a:lnTo>
                  <a:pt x="7500" y="2045"/>
                </a:lnTo>
                <a:lnTo>
                  <a:pt x="7500" y="2038"/>
                </a:lnTo>
                <a:lnTo>
                  <a:pt x="7500" y="2015"/>
                </a:lnTo>
                <a:lnTo>
                  <a:pt x="7501" y="2002"/>
                </a:lnTo>
                <a:lnTo>
                  <a:pt x="7501" y="1997"/>
                </a:lnTo>
                <a:lnTo>
                  <a:pt x="7502" y="1994"/>
                </a:lnTo>
                <a:lnTo>
                  <a:pt x="7503" y="1992"/>
                </a:lnTo>
                <a:lnTo>
                  <a:pt x="7505" y="1991"/>
                </a:lnTo>
                <a:lnTo>
                  <a:pt x="7530" y="1978"/>
                </a:lnTo>
                <a:lnTo>
                  <a:pt x="7578" y="1954"/>
                </a:lnTo>
                <a:lnTo>
                  <a:pt x="7606" y="1941"/>
                </a:lnTo>
                <a:lnTo>
                  <a:pt x="7633" y="1929"/>
                </a:lnTo>
                <a:lnTo>
                  <a:pt x="7656" y="1920"/>
                </a:lnTo>
                <a:lnTo>
                  <a:pt x="7673" y="1913"/>
                </a:lnTo>
                <a:lnTo>
                  <a:pt x="7706" y="1902"/>
                </a:lnTo>
                <a:lnTo>
                  <a:pt x="7749" y="1889"/>
                </a:lnTo>
                <a:lnTo>
                  <a:pt x="7771" y="1882"/>
                </a:lnTo>
                <a:lnTo>
                  <a:pt x="7791" y="1875"/>
                </a:lnTo>
                <a:lnTo>
                  <a:pt x="7809" y="1871"/>
                </a:lnTo>
                <a:lnTo>
                  <a:pt x="7823" y="1867"/>
                </a:lnTo>
                <a:lnTo>
                  <a:pt x="7836" y="1866"/>
                </a:lnTo>
                <a:lnTo>
                  <a:pt x="7847" y="1865"/>
                </a:lnTo>
                <a:lnTo>
                  <a:pt x="7859" y="1865"/>
                </a:lnTo>
                <a:lnTo>
                  <a:pt x="7871" y="1865"/>
                </a:lnTo>
                <a:lnTo>
                  <a:pt x="7881" y="1867"/>
                </a:lnTo>
                <a:lnTo>
                  <a:pt x="7891" y="1871"/>
                </a:lnTo>
                <a:lnTo>
                  <a:pt x="7895" y="1874"/>
                </a:lnTo>
                <a:lnTo>
                  <a:pt x="7899" y="1877"/>
                </a:lnTo>
                <a:lnTo>
                  <a:pt x="7903" y="1881"/>
                </a:lnTo>
                <a:lnTo>
                  <a:pt x="7907" y="1885"/>
                </a:lnTo>
                <a:lnTo>
                  <a:pt x="7921" y="1908"/>
                </a:lnTo>
                <a:lnTo>
                  <a:pt x="7938" y="1932"/>
                </a:lnTo>
                <a:lnTo>
                  <a:pt x="7948" y="1944"/>
                </a:lnTo>
                <a:lnTo>
                  <a:pt x="7958" y="1953"/>
                </a:lnTo>
                <a:lnTo>
                  <a:pt x="7963" y="1957"/>
                </a:lnTo>
                <a:lnTo>
                  <a:pt x="7968" y="1960"/>
                </a:lnTo>
                <a:lnTo>
                  <a:pt x="7974" y="1964"/>
                </a:lnTo>
                <a:lnTo>
                  <a:pt x="7979" y="1965"/>
                </a:lnTo>
                <a:lnTo>
                  <a:pt x="7991" y="1968"/>
                </a:lnTo>
                <a:lnTo>
                  <a:pt x="8006" y="1971"/>
                </a:lnTo>
                <a:lnTo>
                  <a:pt x="8020" y="1973"/>
                </a:lnTo>
                <a:lnTo>
                  <a:pt x="8035" y="1974"/>
                </a:lnTo>
                <a:lnTo>
                  <a:pt x="8049" y="1975"/>
                </a:lnTo>
                <a:lnTo>
                  <a:pt x="8063" y="1975"/>
                </a:lnTo>
                <a:lnTo>
                  <a:pt x="8073" y="1975"/>
                </a:lnTo>
                <a:lnTo>
                  <a:pt x="8081" y="1974"/>
                </a:lnTo>
                <a:lnTo>
                  <a:pt x="8084" y="1972"/>
                </a:lnTo>
                <a:lnTo>
                  <a:pt x="8090" y="1968"/>
                </a:lnTo>
                <a:lnTo>
                  <a:pt x="8096" y="1963"/>
                </a:lnTo>
                <a:lnTo>
                  <a:pt x="8103" y="1956"/>
                </a:lnTo>
                <a:lnTo>
                  <a:pt x="8121" y="1938"/>
                </a:lnTo>
                <a:lnTo>
                  <a:pt x="8139" y="1919"/>
                </a:lnTo>
                <a:lnTo>
                  <a:pt x="8173" y="1883"/>
                </a:lnTo>
                <a:lnTo>
                  <a:pt x="8188" y="1867"/>
                </a:lnTo>
                <a:lnTo>
                  <a:pt x="8201" y="1854"/>
                </a:lnTo>
                <a:lnTo>
                  <a:pt x="8233" y="1823"/>
                </a:lnTo>
                <a:lnTo>
                  <a:pt x="8252" y="1805"/>
                </a:lnTo>
                <a:lnTo>
                  <a:pt x="8271" y="1787"/>
                </a:lnTo>
                <a:lnTo>
                  <a:pt x="8289" y="1772"/>
                </a:lnTo>
                <a:lnTo>
                  <a:pt x="8304" y="1762"/>
                </a:lnTo>
                <a:lnTo>
                  <a:pt x="8317" y="1755"/>
                </a:lnTo>
                <a:lnTo>
                  <a:pt x="8328" y="1750"/>
                </a:lnTo>
                <a:lnTo>
                  <a:pt x="8338" y="1745"/>
                </a:lnTo>
                <a:lnTo>
                  <a:pt x="8347" y="1743"/>
                </a:lnTo>
                <a:lnTo>
                  <a:pt x="8360" y="1740"/>
                </a:lnTo>
                <a:lnTo>
                  <a:pt x="8364" y="1739"/>
                </a:lnTo>
                <a:lnTo>
                  <a:pt x="8366" y="1747"/>
                </a:lnTo>
                <a:lnTo>
                  <a:pt x="8370" y="1770"/>
                </a:lnTo>
                <a:lnTo>
                  <a:pt x="8371" y="1784"/>
                </a:lnTo>
                <a:lnTo>
                  <a:pt x="8370" y="1800"/>
                </a:lnTo>
                <a:lnTo>
                  <a:pt x="8369" y="1808"/>
                </a:lnTo>
                <a:lnTo>
                  <a:pt x="8368" y="1816"/>
                </a:lnTo>
                <a:lnTo>
                  <a:pt x="8365" y="1824"/>
                </a:lnTo>
                <a:lnTo>
                  <a:pt x="8362" y="1830"/>
                </a:lnTo>
                <a:lnTo>
                  <a:pt x="8357" y="1839"/>
                </a:lnTo>
                <a:lnTo>
                  <a:pt x="8350" y="1849"/>
                </a:lnTo>
                <a:lnTo>
                  <a:pt x="8339" y="1862"/>
                </a:lnTo>
                <a:lnTo>
                  <a:pt x="8328" y="1875"/>
                </a:lnTo>
                <a:lnTo>
                  <a:pt x="8301" y="1904"/>
                </a:lnTo>
                <a:lnTo>
                  <a:pt x="8272" y="1935"/>
                </a:lnTo>
                <a:lnTo>
                  <a:pt x="8243" y="1964"/>
                </a:lnTo>
                <a:lnTo>
                  <a:pt x="8218" y="1987"/>
                </a:lnTo>
                <a:lnTo>
                  <a:pt x="8201" y="2004"/>
                </a:lnTo>
                <a:lnTo>
                  <a:pt x="8194" y="2010"/>
                </a:lnTo>
                <a:lnTo>
                  <a:pt x="8181" y="2024"/>
                </a:lnTo>
                <a:lnTo>
                  <a:pt x="8151" y="2058"/>
                </a:lnTo>
                <a:lnTo>
                  <a:pt x="8134" y="2078"/>
                </a:lnTo>
                <a:lnTo>
                  <a:pt x="8119" y="2097"/>
                </a:lnTo>
                <a:lnTo>
                  <a:pt x="8112" y="2106"/>
                </a:lnTo>
                <a:lnTo>
                  <a:pt x="8107" y="2115"/>
                </a:lnTo>
                <a:lnTo>
                  <a:pt x="8102" y="2123"/>
                </a:lnTo>
                <a:lnTo>
                  <a:pt x="8100" y="2130"/>
                </a:lnTo>
                <a:lnTo>
                  <a:pt x="8097" y="2141"/>
                </a:lnTo>
                <a:lnTo>
                  <a:pt x="8094" y="2150"/>
                </a:lnTo>
                <a:lnTo>
                  <a:pt x="8093" y="2159"/>
                </a:lnTo>
                <a:lnTo>
                  <a:pt x="8093" y="2168"/>
                </a:lnTo>
                <a:lnTo>
                  <a:pt x="8096" y="2175"/>
                </a:lnTo>
                <a:lnTo>
                  <a:pt x="8098" y="2181"/>
                </a:lnTo>
                <a:lnTo>
                  <a:pt x="8101" y="2187"/>
                </a:lnTo>
                <a:lnTo>
                  <a:pt x="8106" y="2191"/>
                </a:lnTo>
                <a:lnTo>
                  <a:pt x="8127" y="2213"/>
                </a:lnTo>
                <a:lnTo>
                  <a:pt x="8139" y="2225"/>
                </a:lnTo>
                <a:lnTo>
                  <a:pt x="8127" y="2240"/>
                </a:lnTo>
                <a:lnTo>
                  <a:pt x="8099" y="2273"/>
                </a:lnTo>
                <a:lnTo>
                  <a:pt x="8069" y="2310"/>
                </a:lnTo>
                <a:lnTo>
                  <a:pt x="8049" y="2336"/>
                </a:lnTo>
                <a:lnTo>
                  <a:pt x="8046" y="2344"/>
                </a:lnTo>
                <a:lnTo>
                  <a:pt x="8044" y="2353"/>
                </a:lnTo>
                <a:lnTo>
                  <a:pt x="8042" y="2363"/>
                </a:lnTo>
                <a:lnTo>
                  <a:pt x="8042" y="2373"/>
                </a:lnTo>
                <a:lnTo>
                  <a:pt x="8040" y="2392"/>
                </a:lnTo>
                <a:lnTo>
                  <a:pt x="8042" y="2408"/>
                </a:lnTo>
                <a:lnTo>
                  <a:pt x="8043" y="2424"/>
                </a:lnTo>
                <a:lnTo>
                  <a:pt x="8046" y="2446"/>
                </a:lnTo>
                <a:lnTo>
                  <a:pt x="8048" y="2456"/>
                </a:lnTo>
                <a:lnTo>
                  <a:pt x="8051" y="2464"/>
                </a:lnTo>
                <a:lnTo>
                  <a:pt x="8054" y="2469"/>
                </a:lnTo>
                <a:lnTo>
                  <a:pt x="8056" y="2472"/>
                </a:lnTo>
                <a:lnTo>
                  <a:pt x="8069" y="2472"/>
                </a:lnTo>
                <a:lnTo>
                  <a:pt x="8087" y="2470"/>
                </a:lnTo>
                <a:lnTo>
                  <a:pt x="8103" y="2470"/>
                </a:lnTo>
                <a:lnTo>
                  <a:pt x="8111" y="2470"/>
                </a:lnTo>
                <a:lnTo>
                  <a:pt x="8108" y="2458"/>
                </a:lnTo>
                <a:lnTo>
                  <a:pt x="8106" y="2441"/>
                </a:lnTo>
                <a:lnTo>
                  <a:pt x="8107" y="2439"/>
                </a:lnTo>
                <a:lnTo>
                  <a:pt x="8109" y="2437"/>
                </a:lnTo>
                <a:lnTo>
                  <a:pt x="8111" y="2436"/>
                </a:lnTo>
                <a:lnTo>
                  <a:pt x="8113" y="2435"/>
                </a:lnTo>
                <a:lnTo>
                  <a:pt x="8118" y="2433"/>
                </a:lnTo>
                <a:lnTo>
                  <a:pt x="8120" y="2433"/>
                </a:lnTo>
                <a:lnTo>
                  <a:pt x="8174" y="2460"/>
                </a:lnTo>
                <a:lnTo>
                  <a:pt x="8179" y="2563"/>
                </a:lnTo>
                <a:lnTo>
                  <a:pt x="8208" y="2558"/>
                </a:lnTo>
                <a:lnTo>
                  <a:pt x="8218" y="2548"/>
                </a:lnTo>
                <a:lnTo>
                  <a:pt x="8241" y="2525"/>
                </a:lnTo>
                <a:lnTo>
                  <a:pt x="8266" y="2502"/>
                </a:lnTo>
                <a:lnTo>
                  <a:pt x="8283" y="2487"/>
                </a:lnTo>
                <a:lnTo>
                  <a:pt x="8295" y="2481"/>
                </a:lnTo>
                <a:lnTo>
                  <a:pt x="8307" y="2475"/>
                </a:lnTo>
                <a:lnTo>
                  <a:pt x="8319" y="2470"/>
                </a:lnTo>
                <a:lnTo>
                  <a:pt x="8327" y="2467"/>
                </a:lnTo>
                <a:lnTo>
                  <a:pt x="8329" y="2463"/>
                </a:lnTo>
                <a:lnTo>
                  <a:pt x="8333" y="2450"/>
                </a:lnTo>
                <a:lnTo>
                  <a:pt x="8337" y="2435"/>
                </a:lnTo>
                <a:lnTo>
                  <a:pt x="8342" y="2417"/>
                </a:lnTo>
                <a:lnTo>
                  <a:pt x="8348" y="2382"/>
                </a:lnTo>
                <a:lnTo>
                  <a:pt x="8352" y="2363"/>
                </a:lnTo>
                <a:lnTo>
                  <a:pt x="8354" y="2357"/>
                </a:lnTo>
                <a:lnTo>
                  <a:pt x="8359" y="2349"/>
                </a:lnTo>
                <a:lnTo>
                  <a:pt x="8365" y="2338"/>
                </a:lnTo>
                <a:lnTo>
                  <a:pt x="8374" y="2327"/>
                </a:lnTo>
                <a:lnTo>
                  <a:pt x="8379" y="2321"/>
                </a:lnTo>
                <a:lnTo>
                  <a:pt x="8384" y="2317"/>
                </a:lnTo>
                <a:lnTo>
                  <a:pt x="8390" y="2311"/>
                </a:lnTo>
                <a:lnTo>
                  <a:pt x="8397" y="2308"/>
                </a:lnTo>
                <a:lnTo>
                  <a:pt x="8402" y="2305"/>
                </a:lnTo>
                <a:lnTo>
                  <a:pt x="8409" y="2302"/>
                </a:lnTo>
                <a:lnTo>
                  <a:pt x="8416" y="2302"/>
                </a:lnTo>
                <a:lnTo>
                  <a:pt x="8423" y="2302"/>
                </a:lnTo>
                <a:lnTo>
                  <a:pt x="8435" y="2307"/>
                </a:lnTo>
                <a:lnTo>
                  <a:pt x="8446" y="2312"/>
                </a:lnTo>
                <a:lnTo>
                  <a:pt x="8458" y="2319"/>
                </a:lnTo>
                <a:lnTo>
                  <a:pt x="8467" y="2328"/>
                </a:lnTo>
                <a:lnTo>
                  <a:pt x="8474" y="2337"/>
                </a:lnTo>
                <a:lnTo>
                  <a:pt x="8481" y="2345"/>
                </a:lnTo>
                <a:lnTo>
                  <a:pt x="8487" y="2354"/>
                </a:lnTo>
                <a:lnTo>
                  <a:pt x="8490" y="2362"/>
                </a:lnTo>
                <a:lnTo>
                  <a:pt x="8498" y="2383"/>
                </a:lnTo>
                <a:lnTo>
                  <a:pt x="8510" y="2412"/>
                </a:lnTo>
                <a:lnTo>
                  <a:pt x="8517" y="2428"/>
                </a:lnTo>
                <a:lnTo>
                  <a:pt x="8524" y="2442"/>
                </a:lnTo>
                <a:lnTo>
                  <a:pt x="8532" y="2454"/>
                </a:lnTo>
                <a:lnTo>
                  <a:pt x="8537" y="2463"/>
                </a:lnTo>
                <a:lnTo>
                  <a:pt x="8546" y="2469"/>
                </a:lnTo>
                <a:lnTo>
                  <a:pt x="8560" y="2476"/>
                </a:lnTo>
                <a:lnTo>
                  <a:pt x="8576" y="2485"/>
                </a:lnTo>
                <a:lnTo>
                  <a:pt x="8595" y="2494"/>
                </a:lnTo>
                <a:lnTo>
                  <a:pt x="8613" y="2503"/>
                </a:lnTo>
                <a:lnTo>
                  <a:pt x="8631" y="2513"/>
                </a:lnTo>
                <a:lnTo>
                  <a:pt x="8639" y="2518"/>
                </a:lnTo>
                <a:lnTo>
                  <a:pt x="8645" y="2523"/>
                </a:lnTo>
                <a:lnTo>
                  <a:pt x="8651" y="2528"/>
                </a:lnTo>
                <a:lnTo>
                  <a:pt x="8655" y="2533"/>
                </a:lnTo>
                <a:lnTo>
                  <a:pt x="8666" y="2547"/>
                </a:lnTo>
                <a:lnTo>
                  <a:pt x="8679" y="2567"/>
                </a:lnTo>
                <a:lnTo>
                  <a:pt x="8693" y="2592"/>
                </a:lnTo>
                <a:lnTo>
                  <a:pt x="8707" y="2616"/>
                </a:lnTo>
                <a:lnTo>
                  <a:pt x="8732" y="2661"/>
                </a:lnTo>
                <a:lnTo>
                  <a:pt x="8743" y="2680"/>
                </a:lnTo>
                <a:lnTo>
                  <a:pt x="8751" y="2682"/>
                </a:lnTo>
                <a:lnTo>
                  <a:pt x="8772" y="2688"/>
                </a:lnTo>
                <a:lnTo>
                  <a:pt x="8785" y="2690"/>
                </a:lnTo>
                <a:lnTo>
                  <a:pt x="8798" y="2691"/>
                </a:lnTo>
                <a:lnTo>
                  <a:pt x="8811" y="2691"/>
                </a:lnTo>
                <a:lnTo>
                  <a:pt x="8822" y="2690"/>
                </a:lnTo>
                <a:lnTo>
                  <a:pt x="8827" y="2688"/>
                </a:lnTo>
                <a:lnTo>
                  <a:pt x="8834" y="2685"/>
                </a:lnTo>
                <a:lnTo>
                  <a:pt x="8842" y="2680"/>
                </a:lnTo>
                <a:lnTo>
                  <a:pt x="8851" y="2674"/>
                </a:lnTo>
                <a:lnTo>
                  <a:pt x="8869" y="2661"/>
                </a:lnTo>
                <a:lnTo>
                  <a:pt x="8888" y="2645"/>
                </a:lnTo>
                <a:lnTo>
                  <a:pt x="8921" y="2615"/>
                </a:lnTo>
                <a:lnTo>
                  <a:pt x="8938" y="2598"/>
                </a:lnTo>
                <a:lnTo>
                  <a:pt x="8941" y="2593"/>
                </a:lnTo>
                <a:lnTo>
                  <a:pt x="8944" y="2581"/>
                </a:lnTo>
                <a:lnTo>
                  <a:pt x="8948" y="2568"/>
                </a:lnTo>
                <a:lnTo>
                  <a:pt x="8951" y="2551"/>
                </a:lnTo>
                <a:lnTo>
                  <a:pt x="8953" y="2534"/>
                </a:lnTo>
                <a:lnTo>
                  <a:pt x="8955" y="2518"/>
                </a:lnTo>
                <a:lnTo>
                  <a:pt x="8955" y="2502"/>
                </a:lnTo>
                <a:lnTo>
                  <a:pt x="8951" y="2490"/>
                </a:lnTo>
                <a:lnTo>
                  <a:pt x="8942" y="2457"/>
                </a:lnTo>
                <a:lnTo>
                  <a:pt x="8931" y="2413"/>
                </a:lnTo>
                <a:lnTo>
                  <a:pt x="8925" y="2390"/>
                </a:lnTo>
                <a:lnTo>
                  <a:pt x="8921" y="2367"/>
                </a:lnTo>
                <a:lnTo>
                  <a:pt x="8916" y="2347"/>
                </a:lnTo>
                <a:lnTo>
                  <a:pt x="8914" y="2330"/>
                </a:lnTo>
                <a:lnTo>
                  <a:pt x="8913" y="2310"/>
                </a:lnTo>
                <a:lnTo>
                  <a:pt x="8911" y="2281"/>
                </a:lnTo>
                <a:lnTo>
                  <a:pt x="8908" y="2244"/>
                </a:lnTo>
                <a:lnTo>
                  <a:pt x="8906" y="2204"/>
                </a:lnTo>
                <a:lnTo>
                  <a:pt x="8905" y="2163"/>
                </a:lnTo>
                <a:lnTo>
                  <a:pt x="8904" y="2124"/>
                </a:lnTo>
                <a:lnTo>
                  <a:pt x="8905" y="2090"/>
                </a:lnTo>
                <a:lnTo>
                  <a:pt x="8907" y="2065"/>
                </a:lnTo>
                <a:lnTo>
                  <a:pt x="8911" y="2038"/>
                </a:lnTo>
                <a:lnTo>
                  <a:pt x="8916" y="1999"/>
                </a:lnTo>
                <a:lnTo>
                  <a:pt x="8923" y="1954"/>
                </a:lnTo>
                <a:lnTo>
                  <a:pt x="8931" y="1906"/>
                </a:lnTo>
                <a:lnTo>
                  <a:pt x="8938" y="1861"/>
                </a:lnTo>
                <a:lnTo>
                  <a:pt x="8943" y="1824"/>
                </a:lnTo>
                <a:lnTo>
                  <a:pt x="8947" y="1798"/>
                </a:lnTo>
                <a:lnTo>
                  <a:pt x="8949" y="1788"/>
                </a:lnTo>
                <a:lnTo>
                  <a:pt x="8951" y="1779"/>
                </a:lnTo>
                <a:lnTo>
                  <a:pt x="8957" y="1754"/>
                </a:lnTo>
                <a:lnTo>
                  <a:pt x="8965" y="1719"/>
                </a:lnTo>
                <a:lnTo>
                  <a:pt x="8975" y="1678"/>
                </a:lnTo>
                <a:lnTo>
                  <a:pt x="8985" y="1635"/>
                </a:lnTo>
                <a:lnTo>
                  <a:pt x="8995" y="1595"/>
                </a:lnTo>
                <a:lnTo>
                  <a:pt x="9003" y="1561"/>
                </a:lnTo>
                <a:lnTo>
                  <a:pt x="9008" y="1540"/>
                </a:lnTo>
                <a:lnTo>
                  <a:pt x="9014" y="1523"/>
                </a:lnTo>
                <a:lnTo>
                  <a:pt x="9020" y="1501"/>
                </a:lnTo>
                <a:lnTo>
                  <a:pt x="9025" y="1475"/>
                </a:lnTo>
                <a:lnTo>
                  <a:pt x="9032" y="1449"/>
                </a:lnTo>
                <a:lnTo>
                  <a:pt x="9038" y="1424"/>
                </a:lnTo>
                <a:lnTo>
                  <a:pt x="9042" y="1400"/>
                </a:lnTo>
                <a:lnTo>
                  <a:pt x="9046" y="1382"/>
                </a:lnTo>
                <a:lnTo>
                  <a:pt x="9047" y="1369"/>
                </a:lnTo>
                <a:lnTo>
                  <a:pt x="9047" y="1345"/>
                </a:lnTo>
                <a:lnTo>
                  <a:pt x="9046" y="1316"/>
                </a:lnTo>
                <a:lnTo>
                  <a:pt x="9046" y="1291"/>
                </a:lnTo>
                <a:lnTo>
                  <a:pt x="9044" y="1281"/>
                </a:lnTo>
                <a:lnTo>
                  <a:pt x="9111" y="1252"/>
                </a:lnTo>
                <a:lnTo>
                  <a:pt x="9110" y="1246"/>
                </a:lnTo>
                <a:lnTo>
                  <a:pt x="9106" y="1232"/>
                </a:lnTo>
                <a:lnTo>
                  <a:pt x="9104" y="1224"/>
                </a:lnTo>
                <a:lnTo>
                  <a:pt x="9101" y="1216"/>
                </a:lnTo>
                <a:lnTo>
                  <a:pt x="9097" y="1208"/>
                </a:lnTo>
                <a:lnTo>
                  <a:pt x="9094" y="1203"/>
                </a:lnTo>
                <a:lnTo>
                  <a:pt x="9078" y="1187"/>
                </a:lnTo>
                <a:lnTo>
                  <a:pt x="9053" y="1161"/>
                </a:lnTo>
                <a:lnTo>
                  <a:pt x="9040" y="1149"/>
                </a:lnTo>
                <a:lnTo>
                  <a:pt x="9026" y="1138"/>
                </a:lnTo>
                <a:lnTo>
                  <a:pt x="9014" y="1129"/>
                </a:lnTo>
                <a:lnTo>
                  <a:pt x="9004" y="1124"/>
                </a:lnTo>
                <a:lnTo>
                  <a:pt x="8996" y="1122"/>
                </a:lnTo>
                <a:lnTo>
                  <a:pt x="8988" y="1122"/>
                </a:lnTo>
                <a:lnTo>
                  <a:pt x="8982" y="1122"/>
                </a:lnTo>
                <a:lnTo>
                  <a:pt x="8974" y="1123"/>
                </a:lnTo>
                <a:lnTo>
                  <a:pt x="8966" y="1124"/>
                </a:lnTo>
                <a:lnTo>
                  <a:pt x="8959" y="1128"/>
                </a:lnTo>
                <a:lnTo>
                  <a:pt x="8951" y="1131"/>
                </a:lnTo>
                <a:lnTo>
                  <a:pt x="8943" y="1134"/>
                </a:lnTo>
                <a:lnTo>
                  <a:pt x="8929" y="1143"/>
                </a:lnTo>
                <a:lnTo>
                  <a:pt x="8904" y="1160"/>
                </a:lnTo>
                <a:lnTo>
                  <a:pt x="8871" y="1183"/>
                </a:lnTo>
                <a:lnTo>
                  <a:pt x="8836" y="1206"/>
                </a:lnTo>
                <a:lnTo>
                  <a:pt x="8803" y="1230"/>
                </a:lnTo>
                <a:lnTo>
                  <a:pt x="8773" y="1249"/>
                </a:lnTo>
                <a:lnTo>
                  <a:pt x="8753" y="1263"/>
                </a:lnTo>
                <a:lnTo>
                  <a:pt x="8745" y="1269"/>
                </a:lnTo>
                <a:lnTo>
                  <a:pt x="8508" y="1412"/>
                </a:lnTo>
                <a:lnTo>
                  <a:pt x="8155" y="1602"/>
                </a:lnTo>
                <a:lnTo>
                  <a:pt x="8152" y="1597"/>
                </a:lnTo>
                <a:lnTo>
                  <a:pt x="8145" y="1587"/>
                </a:lnTo>
                <a:lnTo>
                  <a:pt x="8142" y="1580"/>
                </a:lnTo>
                <a:lnTo>
                  <a:pt x="8139" y="1574"/>
                </a:lnTo>
                <a:lnTo>
                  <a:pt x="8138" y="1566"/>
                </a:lnTo>
                <a:lnTo>
                  <a:pt x="8138" y="1558"/>
                </a:lnTo>
                <a:lnTo>
                  <a:pt x="8142" y="1549"/>
                </a:lnTo>
                <a:lnTo>
                  <a:pt x="8146" y="1540"/>
                </a:lnTo>
                <a:lnTo>
                  <a:pt x="8153" y="1530"/>
                </a:lnTo>
                <a:lnTo>
                  <a:pt x="8161" y="1520"/>
                </a:lnTo>
                <a:lnTo>
                  <a:pt x="8171" y="1510"/>
                </a:lnTo>
                <a:lnTo>
                  <a:pt x="8181" y="1501"/>
                </a:lnTo>
                <a:lnTo>
                  <a:pt x="8192" y="1492"/>
                </a:lnTo>
                <a:lnTo>
                  <a:pt x="8202" y="1485"/>
                </a:lnTo>
                <a:lnTo>
                  <a:pt x="8215" y="1478"/>
                </a:lnTo>
                <a:lnTo>
                  <a:pt x="8226" y="1469"/>
                </a:lnTo>
                <a:lnTo>
                  <a:pt x="8239" y="1459"/>
                </a:lnTo>
                <a:lnTo>
                  <a:pt x="8252" y="1447"/>
                </a:lnTo>
                <a:lnTo>
                  <a:pt x="8259" y="1439"/>
                </a:lnTo>
                <a:lnTo>
                  <a:pt x="8265" y="1431"/>
                </a:lnTo>
                <a:lnTo>
                  <a:pt x="8271" y="1422"/>
                </a:lnTo>
                <a:lnTo>
                  <a:pt x="8277" y="1413"/>
                </a:lnTo>
                <a:lnTo>
                  <a:pt x="8282" y="1402"/>
                </a:lnTo>
                <a:lnTo>
                  <a:pt x="8288" y="1391"/>
                </a:lnTo>
                <a:lnTo>
                  <a:pt x="8293" y="1379"/>
                </a:lnTo>
                <a:lnTo>
                  <a:pt x="8298" y="1365"/>
                </a:lnTo>
                <a:lnTo>
                  <a:pt x="8307" y="1339"/>
                </a:lnTo>
                <a:lnTo>
                  <a:pt x="8315" y="1317"/>
                </a:lnTo>
                <a:lnTo>
                  <a:pt x="8319" y="1308"/>
                </a:lnTo>
                <a:lnTo>
                  <a:pt x="8324" y="1299"/>
                </a:lnTo>
                <a:lnTo>
                  <a:pt x="8328" y="1290"/>
                </a:lnTo>
                <a:lnTo>
                  <a:pt x="8334" y="1282"/>
                </a:lnTo>
                <a:lnTo>
                  <a:pt x="8341" y="1276"/>
                </a:lnTo>
                <a:lnTo>
                  <a:pt x="8347" y="1269"/>
                </a:lnTo>
                <a:lnTo>
                  <a:pt x="8356" y="1262"/>
                </a:lnTo>
                <a:lnTo>
                  <a:pt x="8365" y="1255"/>
                </a:lnTo>
                <a:lnTo>
                  <a:pt x="8377" y="1250"/>
                </a:lnTo>
                <a:lnTo>
                  <a:pt x="8389" y="1243"/>
                </a:lnTo>
                <a:lnTo>
                  <a:pt x="8402" y="1236"/>
                </a:lnTo>
                <a:lnTo>
                  <a:pt x="8418" y="1230"/>
                </a:lnTo>
                <a:lnTo>
                  <a:pt x="8450" y="1217"/>
                </a:lnTo>
                <a:lnTo>
                  <a:pt x="8474" y="1205"/>
                </a:lnTo>
                <a:lnTo>
                  <a:pt x="8494" y="1195"/>
                </a:lnTo>
                <a:lnTo>
                  <a:pt x="8509" y="1185"/>
                </a:lnTo>
                <a:lnTo>
                  <a:pt x="8527" y="1171"/>
                </a:lnTo>
                <a:lnTo>
                  <a:pt x="8533" y="1166"/>
                </a:lnTo>
                <a:close/>
                <a:moveTo>
                  <a:pt x="8420" y="1996"/>
                </a:moveTo>
                <a:lnTo>
                  <a:pt x="8410" y="1999"/>
                </a:lnTo>
                <a:lnTo>
                  <a:pt x="8387" y="2001"/>
                </a:lnTo>
                <a:lnTo>
                  <a:pt x="8373" y="2002"/>
                </a:lnTo>
                <a:lnTo>
                  <a:pt x="8360" y="2001"/>
                </a:lnTo>
                <a:lnTo>
                  <a:pt x="8347" y="2000"/>
                </a:lnTo>
                <a:lnTo>
                  <a:pt x="8337" y="1996"/>
                </a:lnTo>
                <a:lnTo>
                  <a:pt x="8330" y="1992"/>
                </a:lnTo>
                <a:lnTo>
                  <a:pt x="8326" y="1987"/>
                </a:lnTo>
                <a:lnTo>
                  <a:pt x="8324" y="1982"/>
                </a:lnTo>
                <a:lnTo>
                  <a:pt x="8323" y="1975"/>
                </a:lnTo>
                <a:lnTo>
                  <a:pt x="8326" y="1960"/>
                </a:lnTo>
                <a:lnTo>
                  <a:pt x="8330" y="1943"/>
                </a:lnTo>
                <a:lnTo>
                  <a:pt x="8335" y="1931"/>
                </a:lnTo>
                <a:lnTo>
                  <a:pt x="8343" y="1917"/>
                </a:lnTo>
                <a:lnTo>
                  <a:pt x="8353" y="1900"/>
                </a:lnTo>
                <a:lnTo>
                  <a:pt x="8364" y="1883"/>
                </a:lnTo>
                <a:lnTo>
                  <a:pt x="8377" y="1866"/>
                </a:lnTo>
                <a:lnTo>
                  <a:pt x="8389" y="1852"/>
                </a:lnTo>
                <a:lnTo>
                  <a:pt x="8399" y="1839"/>
                </a:lnTo>
                <a:lnTo>
                  <a:pt x="8408" y="1830"/>
                </a:lnTo>
                <a:lnTo>
                  <a:pt x="8434" y="1804"/>
                </a:lnTo>
                <a:lnTo>
                  <a:pt x="8476" y="1761"/>
                </a:lnTo>
                <a:lnTo>
                  <a:pt x="8515" y="1717"/>
                </a:lnTo>
                <a:lnTo>
                  <a:pt x="8540" y="1689"/>
                </a:lnTo>
                <a:lnTo>
                  <a:pt x="8544" y="1680"/>
                </a:lnTo>
                <a:lnTo>
                  <a:pt x="8549" y="1669"/>
                </a:lnTo>
                <a:lnTo>
                  <a:pt x="8552" y="1657"/>
                </a:lnTo>
                <a:lnTo>
                  <a:pt x="8555" y="1644"/>
                </a:lnTo>
                <a:lnTo>
                  <a:pt x="8556" y="1631"/>
                </a:lnTo>
                <a:lnTo>
                  <a:pt x="8558" y="1620"/>
                </a:lnTo>
                <a:lnTo>
                  <a:pt x="8556" y="1610"/>
                </a:lnTo>
                <a:lnTo>
                  <a:pt x="8555" y="1604"/>
                </a:lnTo>
                <a:lnTo>
                  <a:pt x="8553" y="1601"/>
                </a:lnTo>
                <a:lnTo>
                  <a:pt x="8549" y="1598"/>
                </a:lnTo>
                <a:lnTo>
                  <a:pt x="8543" y="1597"/>
                </a:lnTo>
                <a:lnTo>
                  <a:pt x="8536" y="1595"/>
                </a:lnTo>
                <a:lnTo>
                  <a:pt x="8518" y="1592"/>
                </a:lnTo>
                <a:lnTo>
                  <a:pt x="8499" y="1588"/>
                </a:lnTo>
                <a:lnTo>
                  <a:pt x="8479" y="1586"/>
                </a:lnTo>
                <a:lnTo>
                  <a:pt x="8460" y="1585"/>
                </a:lnTo>
                <a:lnTo>
                  <a:pt x="8444" y="1585"/>
                </a:lnTo>
                <a:lnTo>
                  <a:pt x="8435" y="1587"/>
                </a:lnTo>
                <a:lnTo>
                  <a:pt x="8424" y="1595"/>
                </a:lnTo>
                <a:lnTo>
                  <a:pt x="8404" y="1613"/>
                </a:lnTo>
                <a:lnTo>
                  <a:pt x="8379" y="1639"/>
                </a:lnTo>
                <a:lnTo>
                  <a:pt x="8352" y="1667"/>
                </a:lnTo>
                <a:lnTo>
                  <a:pt x="8301" y="1721"/>
                </a:lnTo>
                <a:lnTo>
                  <a:pt x="8275" y="1750"/>
                </a:lnTo>
                <a:lnTo>
                  <a:pt x="8266" y="1756"/>
                </a:lnTo>
                <a:lnTo>
                  <a:pt x="8250" y="1770"/>
                </a:lnTo>
                <a:lnTo>
                  <a:pt x="8226" y="1786"/>
                </a:lnTo>
                <a:lnTo>
                  <a:pt x="8198" y="1802"/>
                </a:lnTo>
                <a:lnTo>
                  <a:pt x="8169" y="1818"/>
                </a:lnTo>
                <a:lnTo>
                  <a:pt x="8140" y="1833"/>
                </a:lnTo>
                <a:lnTo>
                  <a:pt x="8127" y="1837"/>
                </a:lnTo>
                <a:lnTo>
                  <a:pt x="8115" y="1841"/>
                </a:lnTo>
                <a:lnTo>
                  <a:pt x="8103" y="1843"/>
                </a:lnTo>
                <a:lnTo>
                  <a:pt x="8094" y="1843"/>
                </a:lnTo>
                <a:lnTo>
                  <a:pt x="8079" y="1841"/>
                </a:lnTo>
                <a:lnTo>
                  <a:pt x="8064" y="1837"/>
                </a:lnTo>
                <a:lnTo>
                  <a:pt x="8053" y="1833"/>
                </a:lnTo>
                <a:lnTo>
                  <a:pt x="8043" y="1827"/>
                </a:lnTo>
                <a:lnTo>
                  <a:pt x="8036" y="1820"/>
                </a:lnTo>
                <a:lnTo>
                  <a:pt x="8030" y="1814"/>
                </a:lnTo>
                <a:lnTo>
                  <a:pt x="8028" y="1809"/>
                </a:lnTo>
                <a:lnTo>
                  <a:pt x="8027" y="1806"/>
                </a:lnTo>
                <a:lnTo>
                  <a:pt x="8026" y="1801"/>
                </a:lnTo>
                <a:lnTo>
                  <a:pt x="8026" y="1797"/>
                </a:lnTo>
                <a:lnTo>
                  <a:pt x="8027" y="1791"/>
                </a:lnTo>
                <a:lnTo>
                  <a:pt x="8029" y="1786"/>
                </a:lnTo>
                <a:lnTo>
                  <a:pt x="8033" y="1780"/>
                </a:lnTo>
                <a:lnTo>
                  <a:pt x="8037" y="1773"/>
                </a:lnTo>
                <a:lnTo>
                  <a:pt x="8051" y="1759"/>
                </a:lnTo>
                <a:lnTo>
                  <a:pt x="8066" y="1744"/>
                </a:lnTo>
                <a:lnTo>
                  <a:pt x="8085" y="1730"/>
                </a:lnTo>
                <a:lnTo>
                  <a:pt x="8107" y="1715"/>
                </a:lnTo>
                <a:lnTo>
                  <a:pt x="8128" y="1703"/>
                </a:lnTo>
                <a:lnTo>
                  <a:pt x="8151" y="1691"/>
                </a:lnTo>
                <a:lnTo>
                  <a:pt x="8185" y="1673"/>
                </a:lnTo>
                <a:lnTo>
                  <a:pt x="8242" y="1641"/>
                </a:lnTo>
                <a:lnTo>
                  <a:pt x="8311" y="1600"/>
                </a:lnTo>
                <a:lnTo>
                  <a:pt x="8386" y="1554"/>
                </a:lnTo>
                <a:lnTo>
                  <a:pt x="8458" y="1509"/>
                </a:lnTo>
                <a:lnTo>
                  <a:pt x="8519" y="1471"/>
                </a:lnTo>
                <a:lnTo>
                  <a:pt x="8562" y="1444"/>
                </a:lnTo>
                <a:lnTo>
                  <a:pt x="8579" y="1434"/>
                </a:lnTo>
                <a:lnTo>
                  <a:pt x="8832" y="1305"/>
                </a:lnTo>
                <a:lnTo>
                  <a:pt x="8840" y="1300"/>
                </a:lnTo>
                <a:lnTo>
                  <a:pt x="8859" y="1289"/>
                </a:lnTo>
                <a:lnTo>
                  <a:pt x="8870" y="1283"/>
                </a:lnTo>
                <a:lnTo>
                  <a:pt x="8880" y="1279"/>
                </a:lnTo>
                <a:lnTo>
                  <a:pt x="8886" y="1278"/>
                </a:lnTo>
                <a:lnTo>
                  <a:pt x="8890" y="1277"/>
                </a:lnTo>
                <a:lnTo>
                  <a:pt x="8895" y="1277"/>
                </a:lnTo>
                <a:lnTo>
                  <a:pt x="8898" y="1278"/>
                </a:lnTo>
                <a:lnTo>
                  <a:pt x="8905" y="1281"/>
                </a:lnTo>
                <a:lnTo>
                  <a:pt x="8913" y="1286"/>
                </a:lnTo>
                <a:lnTo>
                  <a:pt x="8921" y="1292"/>
                </a:lnTo>
                <a:lnTo>
                  <a:pt x="8929" y="1302"/>
                </a:lnTo>
                <a:lnTo>
                  <a:pt x="8932" y="1308"/>
                </a:lnTo>
                <a:lnTo>
                  <a:pt x="8934" y="1314"/>
                </a:lnTo>
                <a:lnTo>
                  <a:pt x="8938" y="1320"/>
                </a:lnTo>
                <a:lnTo>
                  <a:pt x="8939" y="1328"/>
                </a:lnTo>
                <a:lnTo>
                  <a:pt x="8940" y="1337"/>
                </a:lnTo>
                <a:lnTo>
                  <a:pt x="8941" y="1346"/>
                </a:lnTo>
                <a:lnTo>
                  <a:pt x="8941" y="1356"/>
                </a:lnTo>
                <a:lnTo>
                  <a:pt x="8940" y="1367"/>
                </a:lnTo>
                <a:lnTo>
                  <a:pt x="8934" y="1396"/>
                </a:lnTo>
                <a:lnTo>
                  <a:pt x="8926" y="1434"/>
                </a:lnTo>
                <a:lnTo>
                  <a:pt x="8916" y="1478"/>
                </a:lnTo>
                <a:lnTo>
                  <a:pt x="8906" y="1527"/>
                </a:lnTo>
                <a:lnTo>
                  <a:pt x="8895" y="1574"/>
                </a:lnTo>
                <a:lnTo>
                  <a:pt x="8886" y="1617"/>
                </a:lnTo>
                <a:lnTo>
                  <a:pt x="8879" y="1653"/>
                </a:lnTo>
                <a:lnTo>
                  <a:pt x="8876" y="1678"/>
                </a:lnTo>
                <a:lnTo>
                  <a:pt x="8872" y="1709"/>
                </a:lnTo>
                <a:lnTo>
                  <a:pt x="8867" y="1761"/>
                </a:lnTo>
                <a:lnTo>
                  <a:pt x="8859" y="1825"/>
                </a:lnTo>
                <a:lnTo>
                  <a:pt x="8851" y="1895"/>
                </a:lnTo>
                <a:lnTo>
                  <a:pt x="8843" y="1962"/>
                </a:lnTo>
                <a:lnTo>
                  <a:pt x="8836" y="2020"/>
                </a:lnTo>
                <a:lnTo>
                  <a:pt x="8832" y="2059"/>
                </a:lnTo>
                <a:lnTo>
                  <a:pt x="8830" y="2075"/>
                </a:lnTo>
                <a:lnTo>
                  <a:pt x="8830" y="2082"/>
                </a:lnTo>
                <a:lnTo>
                  <a:pt x="8827" y="2103"/>
                </a:lnTo>
                <a:lnTo>
                  <a:pt x="8826" y="2133"/>
                </a:lnTo>
                <a:lnTo>
                  <a:pt x="8824" y="2169"/>
                </a:lnTo>
                <a:lnTo>
                  <a:pt x="8822" y="2208"/>
                </a:lnTo>
                <a:lnTo>
                  <a:pt x="8820" y="2245"/>
                </a:lnTo>
                <a:lnTo>
                  <a:pt x="8817" y="2279"/>
                </a:lnTo>
                <a:lnTo>
                  <a:pt x="8816" y="2303"/>
                </a:lnTo>
                <a:lnTo>
                  <a:pt x="8815" y="2343"/>
                </a:lnTo>
                <a:lnTo>
                  <a:pt x="8812" y="2381"/>
                </a:lnTo>
                <a:lnTo>
                  <a:pt x="8809" y="2398"/>
                </a:lnTo>
                <a:lnTo>
                  <a:pt x="8806" y="2412"/>
                </a:lnTo>
                <a:lnTo>
                  <a:pt x="8803" y="2426"/>
                </a:lnTo>
                <a:lnTo>
                  <a:pt x="8797" y="2436"/>
                </a:lnTo>
                <a:lnTo>
                  <a:pt x="8794" y="2439"/>
                </a:lnTo>
                <a:lnTo>
                  <a:pt x="8790" y="2442"/>
                </a:lnTo>
                <a:lnTo>
                  <a:pt x="8786" y="2445"/>
                </a:lnTo>
                <a:lnTo>
                  <a:pt x="8781" y="2447"/>
                </a:lnTo>
                <a:lnTo>
                  <a:pt x="8771" y="2449"/>
                </a:lnTo>
                <a:lnTo>
                  <a:pt x="8761" y="2450"/>
                </a:lnTo>
                <a:lnTo>
                  <a:pt x="8751" y="2449"/>
                </a:lnTo>
                <a:lnTo>
                  <a:pt x="8742" y="2448"/>
                </a:lnTo>
                <a:lnTo>
                  <a:pt x="8734" y="2446"/>
                </a:lnTo>
                <a:lnTo>
                  <a:pt x="8729" y="2445"/>
                </a:lnTo>
                <a:lnTo>
                  <a:pt x="8720" y="2440"/>
                </a:lnTo>
                <a:lnTo>
                  <a:pt x="8704" y="2430"/>
                </a:lnTo>
                <a:lnTo>
                  <a:pt x="8684" y="2417"/>
                </a:lnTo>
                <a:lnTo>
                  <a:pt x="8659" y="2401"/>
                </a:lnTo>
                <a:lnTo>
                  <a:pt x="8632" y="2383"/>
                </a:lnTo>
                <a:lnTo>
                  <a:pt x="8606" y="2364"/>
                </a:lnTo>
                <a:lnTo>
                  <a:pt x="8581" y="2345"/>
                </a:lnTo>
                <a:lnTo>
                  <a:pt x="8560" y="2328"/>
                </a:lnTo>
                <a:lnTo>
                  <a:pt x="8543" y="2315"/>
                </a:lnTo>
                <a:lnTo>
                  <a:pt x="8527" y="2305"/>
                </a:lnTo>
                <a:lnTo>
                  <a:pt x="8514" y="2297"/>
                </a:lnTo>
                <a:lnTo>
                  <a:pt x="8501" y="2292"/>
                </a:lnTo>
                <a:lnTo>
                  <a:pt x="8491" y="2288"/>
                </a:lnTo>
                <a:lnTo>
                  <a:pt x="8483" y="2283"/>
                </a:lnTo>
                <a:lnTo>
                  <a:pt x="8476" y="2279"/>
                </a:lnTo>
                <a:lnTo>
                  <a:pt x="8470" y="2272"/>
                </a:lnTo>
                <a:lnTo>
                  <a:pt x="8461" y="2259"/>
                </a:lnTo>
                <a:lnTo>
                  <a:pt x="8454" y="2249"/>
                </a:lnTo>
                <a:lnTo>
                  <a:pt x="8453" y="2243"/>
                </a:lnTo>
                <a:lnTo>
                  <a:pt x="8454" y="2238"/>
                </a:lnTo>
                <a:lnTo>
                  <a:pt x="8456" y="2235"/>
                </a:lnTo>
                <a:lnTo>
                  <a:pt x="8461" y="2231"/>
                </a:lnTo>
                <a:lnTo>
                  <a:pt x="8468" y="2226"/>
                </a:lnTo>
                <a:lnTo>
                  <a:pt x="8476" y="2218"/>
                </a:lnTo>
                <a:lnTo>
                  <a:pt x="8483" y="2210"/>
                </a:lnTo>
                <a:lnTo>
                  <a:pt x="8492" y="2201"/>
                </a:lnTo>
                <a:lnTo>
                  <a:pt x="8500" y="2192"/>
                </a:lnTo>
                <a:lnTo>
                  <a:pt x="8506" y="2184"/>
                </a:lnTo>
                <a:lnTo>
                  <a:pt x="8510" y="2176"/>
                </a:lnTo>
                <a:lnTo>
                  <a:pt x="8513" y="2171"/>
                </a:lnTo>
                <a:lnTo>
                  <a:pt x="8512" y="2167"/>
                </a:lnTo>
                <a:lnTo>
                  <a:pt x="8510" y="2163"/>
                </a:lnTo>
                <a:lnTo>
                  <a:pt x="8507" y="2161"/>
                </a:lnTo>
                <a:lnTo>
                  <a:pt x="8503" y="2160"/>
                </a:lnTo>
                <a:lnTo>
                  <a:pt x="8497" y="2159"/>
                </a:lnTo>
                <a:lnTo>
                  <a:pt x="8491" y="2159"/>
                </a:lnTo>
                <a:lnTo>
                  <a:pt x="8486" y="2159"/>
                </a:lnTo>
                <a:lnTo>
                  <a:pt x="8480" y="2160"/>
                </a:lnTo>
                <a:lnTo>
                  <a:pt x="8464" y="2168"/>
                </a:lnTo>
                <a:lnTo>
                  <a:pt x="8443" y="2180"/>
                </a:lnTo>
                <a:lnTo>
                  <a:pt x="8432" y="2186"/>
                </a:lnTo>
                <a:lnTo>
                  <a:pt x="8422" y="2191"/>
                </a:lnTo>
                <a:lnTo>
                  <a:pt x="8414" y="2196"/>
                </a:lnTo>
                <a:lnTo>
                  <a:pt x="8408" y="2197"/>
                </a:lnTo>
                <a:lnTo>
                  <a:pt x="8406" y="2196"/>
                </a:lnTo>
                <a:lnTo>
                  <a:pt x="8405" y="2192"/>
                </a:lnTo>
                <a:lnTo>
                  <a:pt x="8404" y="2187"/>
                </a:lnTo>
                <a:lnTo>
                  <a:pt x="8404" y="2180"/>
                </a:lnTo>
                <a:lnTo>
                  <a:pt x="8404" y="2162"/>
                </a:lnTo>
                <a:lnTo>
                  <a:pt x="8405" y="2142"/>
                </a:lnTo>
                <a:lnTo>
                  <a:pt x="8408" y="2102"/>
                </a:lnTo>
                <a:lnTo>
                  <a:pt x="8410" y="2076"/>
                </a:lnTo>
                <a:lnTo>
                  <a:pt x="8413" y="2056"/>
                </a:lnTo>
                <a:lnTo>
                  <a:pt x="8416" y="2030"/>
                </a:lnTo>
                <a:lnTo>
                  <a:pt x="8419" y="2006"/>
                </a:lnTo>
                <a:lnTo>
                  <a:pt x="8420" y="1996"/>
                </a:lnTo>
                <a:close/>
                <a:moveTo>
                  <a:pt x="5708" y="1722"/>
                </a:moveTo>
                <a:lnTo>
                  <a:pt x="5710" y="1733"/>
                </a:lnTo>
                <a:lnTo>
                  <a:pt x="5710" y="1761"/>
                </a:lnTo>
                <a:lnTo>
                  <a:pt x="5712" y="1792"/>
                </a:lnTo>
                <a:lnTo>
                  <a:pt x="5713" y="1816"/>
                </a:lnTo>
                <a:lnTo>
                  <a:pt x="5716" y="1835"/>
                </a:lnTo>
                <a:lnTo>
                  <a:pt x="5722" y="1860"/>
                </a:lnTo>
                <a:lnTo>
                  <a:pt x="5728" y="1884"/>
                </a:lnTo>
                <a:lnTo>
                  <a:pt x="5732" y="1906"/>
                </a:lnTo>
                <a:lnTo>
                  <a:pt x="5735" y="1920"/>
                </a:lnTo>
                <a:lnTo>
                  <a:pt x="5738" y="1932"/>
                </a:lnTo>
                <a:lnTo>
                  <a:pt x="5739" y="1937"/>
                </a:lnTo>
                <a:lnTo>
                  <a:pt x="5741" y="1941"/>
                </a:lnTo>
                <a:lnTo>
                  <a:pt x="5744" y="1945"/>
                </a:lnTo>
                <a:lnTo>
                  <a:pt x="5749" y="1947"/>
                </a:lnTo>
                <a:lnTo>
                  <a:pt x="5756" y="1949"/>
                </a:lnTo>
                <a:lnTo>
                  <a:pt x="5766" y="1950"/>
                </a:lnTo>
                <a:lnTo>
                  <a:pt x="5777" y="1950"/>
                </a:lnTo>
                <a:lnTo>
                  <a:pt x="5788" y="1951"/>
                </a:lnTo>
                <a:lnTo>
                  <a:pt x="5801" y="1951"/>
                </a:lnTo>
                <a:lnTo>
                  <a:pt x="5813" y="1951"/>
                </a:lnTo>
                <a:lnTo>
                  <a:pt x="5823" y="1953"/>
                </a:lnTo>
                <a:lnTo>
                  <a:pt x="5832" y="1955"/>
                </a:lnTo>
                <a:lnTo>
                  <a:pt x="5849" y="1959"/>
                </a:lnTo>
                <a:lnTo>
                  <a:pt x="5868" y="1962"/>
                </a:lnTo>
                <a:lnTo>
                  <a:pt x="5878" y="1963"/>
                </a:lnTo>
                <a:lnTo>
                  <a:pt x="5887" y="1963"/>
                </a:lnTo>
                <a:lnTo>
                  <a:pt x="5897" y="1962"/>
                </a:lnTo>
                <a:lnTo>
                  <a:pt x="5906" y="1959"/>
                </a:lnTo>
                <a:lnTo>
                  <a:pt x="5910" y="1957"/>
                </a:lnTo>
                <a:lnTo>
                  <a:pt x="5914" y="1955"/>
                </a:lnTo>
                <a:lnTo>
                  <a:pt x="5918" y="1951"/>
                </a:lnTo>
                <a:lnTo>
                  <a:pt x="5920" y="1947"/>
                </a:lnTo>
                <a:lnTo>
                  <a:pt x="5925" y="1938"/>
                </a:lnTo>
                <a:lnTo>
                  <a:pt x="5930" y="1928"/>
                </a:lnTo>
                <a:lnTo>
                  <a:pt x="5932" y="1917"/>
                </a:lnTo>
                <a:lnTo>
                  <a:pt x="5934" y="1906"/>
                </a:lnTo>
                <a:lnTo>
                  <a:pt x="5934" y="1895"/>
                </a:lnTo>
                <a:lnTo>
                  <a:pt x="5934" y="1888"/>
                </a:lnTo>
                <a:lnTo>
                  <a:pt x="5930" y="1866"/>
                </a:lnTo>
                <a:lnTo>
                  <a:pt x="5924" y="1839"/>
                </a:lnTo>
                <a:lnTo>
                  <a:pt x="5919" y="1814"/>
                </a:lnTo>
                <a:lnTo>
                  <a:pt x="5916" y="1798"/>
                </a:lnTo>
                <a:lnTo>
                  <a:pt x="5916" y="1786"/>
                </a:lnTo>
                <a:lnTo>
                  <a:pt x="5918" y="1769"/>
                </a:lnTo>
                <a:lnTo>
                  <a:pt x="5918" y="1753"/>
                </a:lnTo>
                <a:lnTo>
                  <a:pt x="5919" y="1746"/>
                </a:lnTo>
                <a:lnTo>
                  <a:pt x="6006" y="1743"/>
                </a:lnTo>
                <a:lnTo>
                  <a:pt x="6005" y="1747"/>
                </a:lnTo>
                <a:lnTo>
                  <a:pt x="6002" y="1758"/>
                </a:lnTo>
                <a:lnTo>
                  <a:pt x="5997" y="1770"/>
                </a:lnTo>
                <a:lnTo>
                  <a:pt x="5991" y="1781"/>
                </a:lnTo>
                <a:lnTo>
                  <a:pt x="5982" y="1797"/>
                </a:lnTo>
                <a:lnTo>
                  <a:pt x="5972" y="1820"/>
                </a:lnTo>
                <a:lnTo>
                  <a:pt x="5967" y="1834"/>
                </a:lnTo>
                <a:lnTo>
                  <a:pt x="5965" y="1847"/>
                </a:lnTo>
                <a:lnTo>
                  <a:pt x="5964" y="1853"/>
                </a:lnTo>
                <a:lnTo>
                  <a:pt x="5965" y="1858"/>
                </a:lnTo>
                <a:lnTo>
                  <a:pt x="5966" y="1864"/>
                </a:lnTo>
                <a:lnTo>
                  <a:pt x="5968" y="1869"/>
                </a:lnTo>
                <a:lnTo>
                  <a:pt x="5975" y="1877"/>
                </a:lnTo>
                <a:lnTo>
                  <a:pt x="5982" y="1884"/>
                </a:lnTo>
                <a:lnTo>
                  <a:pt x="5990" y="1891"/>
                </a:lnTo>
                <a:lnTo>
                  <a:pt x="5999" y="1897"/>
                </a:lnTo>
                <a:lnTo>
                  <a:pt x="6006" y="1900"/>
                </a:lnTo>
                <a:lnTo>
                  <a:pt x="6013" y="1903"/>
                </a:lnTo>
                <a:lnTo>
                  <a:pt x="6019" y="1904"/>
                </a:lnTo>
                <a:lnTo>
                  <a:pt x="6022" y="1906"/>
                </a:lnTo>
                <a:lnTo>
                  <a:pt x="6031" y="1900"/>
                </a:lnTo>
                <a:lnTo>
                  <a:pt x="6046" y="1888"/>
                </a:lnTo>
                <a:lnTo>
                  <a:pt x="6064" y="1874"/>
                </a:lnTo>
                <a:lnTo>
                  <a:pt x="6079" y="1864"/>
                </a:lnTo>
                <a:lnTo>
                  <a:pt x="6102" y="1853"/>
                </a:lnTo>
                <a:lnTo>
                  <a:pt x="6135" y="1836"/>
                </a:lnTo>
                <a:lnTo>
                  <a:pt x="6150" y="1827"/>
                </a:lnTo>
                <a:lnTo>
                  <a:pt x="6166" y="1818"/>
                </a:lnTo>
                <a:lnTo>
                  <a:pt x="6177" y="1811"/>
                </a:lnTo>
                <a:lnTo>
                  <a:pt x="6184" y="1806"/>
                </a:lnTo>
                <a:lnTo>
                  <a:pt x="6187" y="1799"/>
                </a:lnTo>
                <a:lnTo>
                  <a:pt x="6191" y="1791"/>
                </a:lnTo>
                <a:lnTo>
                  <a:pt x="6194" y="1781"/>
                </a:lnTo>
                <a:lnTo>
                  <a:pt x="6196" y="1771"/>
                </a:lnTo>
                <a:lnTo>
                  <a:pt x="6200" y="1761"/>
                </a:lnTo>
                <a:lnTo>
                  <a:pt x="6204" y="1751"/>
                </a:lnTo>
                <a:lnTo>
                  <a:pt x="6208" y="1746"/>
                </a:lnTo>
                <a:lnTo>
                  <a:pt x="6210" y="1743"/>
                </a:lnTo>
                <a:lnTo>
                  <a:pt x="6213" y="1740"/>
                </a:lnTo>
                <a:lnTo>
                  <a:pt x="6218" y="1737"/>
                </a:lnTo>
                <a:lnTo>
                  <a:pt x="6239" y="1725"/>
                </a:lnTo>
                <a:lnTo>
                  <a:pt x="6267" y="1710"/>
                </a:lnTo>
                <a:lnTo>
                  <a:pt x="6291" y="1698"/>
                </a:lnTo>
                <a:lnTo>
                  <a:pt x="6300" y="1693"/>
                </a:lnTo>
                <a:lnTo>
                  <a:pt x="6298" y="1687"/>
                </a:lnTo>
                <a:lnTo>
                  <a:pt x="6293" y="1672"/>
                </a:lnTo>
                <a:lnTo>
                  <a:pt x="6288" y="1657"/>
                </a:lnTo>
                <a:lnTo>
                  <a:pt x="6284" y="1643"/>
                </a:lnTo>
                <a:lnTo>
                  <a:pt x="6283" y="1638"/>
                </a:lnTo>
                <a:lnTo>
                  <a:pt x="6284" y="1629"/>
                </a:lnTo>
                <a:lnTo>
                  <a:pt x="6286" y="1619"/>
                </a:lnTo>
                <a:lnTo>
                  <a:pt x="6290" y="1608"/>
                </a:lnTo>
                <a:lnTo>
                  <a:pt x="6293" y="1598"/>
                </a:lnTo>
                <a:lnTo>
                  <a:pt x="6299" y="1592"/>
                </a:lnTo>
                <a:lnTo>
                  <a:pt x="6302" y="1589"/>
                </a:lnTo>
                <a:lnTo>
                  <a:pt x="6305" y="1588"/>
                </a:lnTo>
                <a:lnTo>
                  <a:pt x="6309" y="1588"/>
                </a:lnTo>
                <a:lnTo>
                  <a:pt x="6313" y="1589"/>
                </a:lnTo>
                <a:lnTo>
                  <a:pt x="6321" y="1595"/>
                </a:lnTo>
                <a:lnTo>
                  <a:pt x="6328" y="1602"/>
                </a:lnTo>
                <a:lnTo>
                  <a:pt x="6335" y="1611"/>
                </a:lnTo>
                <a:lnTo>
                  <a:pt x="6339" y="1621"/>
                </a:lnTo>
                <a:lnTo>
                  <a:pt x="6344" y="1632"/>
                </a:lnTo>
                <a:lnTo>
                  <a:pt x="6347" y="1644"/>
                </a:lnTo>
                <a:lnTo>
                  <a:pt x="6349" y="1658"/>
                </a:lnTo>
                <a:lnTo>
                  <a:pt x="6350" y="1670"/>
                </a:lnTo>
                <a:lnTo>
                  <a:pt x="6350" y="1708"/>
                </a:lnTo>
                <a:lnTo>
                  <a:pt x="6352" y="1784"/>
                </a:lnTo>
                <a:lnTo>
                  <a:pt x="6353" y="1886"/>
                </a:lnTo>
                <a:lnTo>
                  <a:pt x="6354" y="2000"/>
                </a:lnTo>
                <a:lnTo>
                  <a:pt x="6355" y="2113"/>
                </a:lnTo>
                <a:lnTo>
                  <a:pt x="6356" y="2209"/>
                </a:lnTo>
                <a:lnTo>
                  <a:pt x="6357" y="2278"/>
                </a:lnTo>
                <a:lnTo>
                  <a:pt x="6357" y="2303"/>
                </a:lnTo>
                <a:lnTo>
                  <a:pt x="6357" y="2320"/>
                </a:lnTo>
                <a:lnTo>
                  <a:pt x="6354" y="2358"/>
                </a:lnTo>
                <a:lnTo>
                  <a:pt x="6353" y="2379"/>
                </a:lnTo>
                <a:lnTo>
                  <a:pt x="6349" y="2399"/>
                </a:lnTo>
                <a:lnTo>
                  <a:pt x="6347" y="2414"/>
                </a:lnTo>
                <a:lnTo>
                  <a:pt x="6343" y="2423"/>
                </a:lnTo>
                <a:lnTo>
                  <a:pt x="6340" y="2426"/>
                </a:lnTo>
                <a:lnTo>
                  <a:pt x="6337" y="2428"/>
                </a:lnTo>
                <a:lnTo>
                  <a:pt x="6331" y="2430"/>
                </a:lnTo>
                <a:lnTo>
                  <a:pt x="6326" y="2432"/>
                </a:lnTo>
                <a:lnTo>
                  <a:pt x="6312" y="2435"/>
                </a:lnTo>
                <a:lnTo>
                  <a:pt x="6298" y="2437"/>
                </a:lnTo>
                <a:lnTo>
                  <a:pt x="6272" y="2439"/>
                </a:lnTo>
                <a:lnTo>
                  <a:pt x="6259" y="2440"/>
                </a:lnTo>
                <a:lnTo>
                  <a:pt x="6153" y="2426"/>
                </a:lnTo>
                <a:lnTo>
                  <a:pt x="6148" y="2433"/>
                </a:lnTo>
                <a:lnTo>
                  <a:pt x="6139" y="2451"/>
                </a:lnTo>
                <a:lnTo>
                  <a:pt x="6136" y="2463"/>
                </a:lnTo>
                <a:lnTo>
                  <a:pt x="6132" y="2474"/>
                </a:lnTo>
                <a:lnTo>
                  <a:pt x="6132" y="2479"/>
                </a:lnTo>
                <a:lnTo>
                  <a:pt x="6131" y="2484"/>
                </a:lnTo>
                <a:lnTo>
                  <a:pt x="6132" y="2488"/>
                </a:lnTo>
                <a:lnTo>
                  <a:pt x="6133" y="2492"/>
                </a:lnTo>
                <a:lnTo>
                  <a:pt x="6138" y="2497"/>
                </a:lnTo>
                <a:lnTo>
                  <a:pt x="6149" y="2505"/>
                </a:lnTo>
                <a:lnTo>
                  <a:pt x="6165" y="2515"/>
                </a:lnTo>
                <a:lnTo>
                  <a:pt x="6185" y="2528"/>
                </a:lnTo>
                <a:lnTo>
                  <a:pt x="6235" y="2557"/>
                </a:lnTo>
                <a:lnTo>
                  <a:pt x="6291" y="2588"/>
                </a:lnTo>
                <a:lnTo>
                  <a:pt x="6347" y="2618"/>
                </a:lnTo>
                <a:lnTo>
                  <a:pt x="6395" y="2644"/>
                </a:lnTo>
                <a:lnTo>
                  <a:pt x="6429" y="2662"/>
                </a:lnTo>
                <a:lnTo>
                  <a:pt x="6443" y="2669"/>
                </a:lnTo>
                <a:lnTo>
                  <a:pt x="6447" y="2670"/>
                </a:lnTo>
                <a:lnTo>
                  <a:pt x="6457" y="2670"/>
                </a:lnTo>
                <a:lnTo>
                  <a:pt x="6464" y="2670"/>
                </a:lnTo>
                <a:lnTo>
                  <a:pt x="6471" y="2669"/>
                </a:lnTo>
                <a:lnTo>
                  <a:pt x="6478" y="2667"/>
                </a:lnTo>
                <a:lnTo>
                  <a:pt x="6484" y="2663"/>
                </a:lnTo>
                <a:lnTo>
                  <a:pt x="6494" y="2654"/>
                </a:lnTo>
                <a:lnTo>
                  <a:pt x="6510" y="2639"/>
                </a:lnTo>
                <a:lnTo>
                  <a:pt x="6530" y="2617"/>
                </a:lnTo>
                <a:lnTo>
                  <a:pt x="6552" y="2594"/>
                </a:lnTo>
                <a:lnTo>
                  <a:pt x="6572" y="2570"/>
                </a:lnTo>
                <a:lnTo>
                  <a:pt x="6590" y="2549"/>
                </a:lnTo>
                <a:lnTo>
                  <a:pt x="6597" y="2540"/>
                </a:lnTo>
                <a:lnTo>
                  <a:pt x="6602" y="2533"/>
                </a:lnTo>
                <a:lnTo>
                  <a:pt x="6606" y="2526"/>
                </a:lnTo>
                <a:lnTo>
                  <a:pt x="6608" y="2523"/>
                </a:lnTo>
                <a:lnTo>
                  <a:pt x="6608" y="2497"/>
                </a:lnTo>
                <a:lnTo>
                  <a:pt x="6608" y="2439"/>
                </a:lnTo>
                <a:lnTo>
                  <a:pt x="6607" y="2359"/>
                </a:lnTo>
                <a:lnTo>
                  <a:pt x="6607" y="2269"/>
                </a:lnTo>
                <a:lnTo>
                  <a:pt x="6606" y="2179"/>
                </a:lnTo>
                <a:lnTo>
                  <a:pt x="6605" y="2101"/>
                </a:lnTo>
                <a:lnTo>
                  <a:pt x="6605" y="2046"/>
                </a:lnTo>
                <a:lnTo>
                  <a:pt x="6605" y="2024"/>
                </a:lnTo>
                <a:lnTo>
                  <a:pt x="6598" y="1779"/>
                </a:lnTo>
                <a:lnTo>
                  <a:pt x="6596" y="1398"/>
                </a:lnTo>
                <a:lnTo>
                  <a:pt x="6598" y="1385"/>
                </a:lnTo>
                <a:lnTo>
                  <a:pt x="6603" y="1355"/>
                </a:lnTo>
                <a:lnTo>
                  <a:pt x="6609" y="1323"/>
                </a:lnTo>
                <a:lnTo>
                  <a:pt x="6611" y="1299"/>
                </a:lnTo>
                <a:lnTo>
                  <a:pt x="6610" y="1290"/>
                </a:lnTo>
                <a:lnTo>
                  <a:pt x="6605" y="1279"/>
                </a:lnTo>
                <a:lnTo>
                  <a:pt x="6597" y="1264"/>
                </a:lnTo>
                <a:lnTo>
                  <a:pt x="6587" y="1249"/>
                </a:lnTo>
                <a:lnTo>
                  <a:pt x="6575" y="1233"/>
                </a:lnTo>
                <a:lnTo>
                  <a:pt x="6564" y="1220"/>
                </a:lnTo>
                <a:lnTo>
                  <a:pt x="6557" y="1213"/>
                </a:lnTo>
                <a:lnTo>
                  <a:pt x="6552" y="1207"/>
                </a:lnTo>
                <a:lnTo>
                  <a:pt x="6546" y="1203"/>
                </a:lnTo>
                <a:lnTo>
                  <a:pt x="6542" y="1199"/>
                </a:lnTo>
                <a:lnTo>
                  <a:pt x="6514" y="1186"/>
                </a:lnTo>
                <a:lnTo>
                  <a:pt x="6476" y="1170"/>
                </a:lnTo>
                <a:lnTo>
                  <a:pt x="6458" y="1163"/>
                </a:lnTo>
                <a:lnTo>
                  <a:pt x="6442" y="1158"/>
                </a:lnTo>
                <a:lnTo>
                  <a:pt x="6429" y="1155"/>
                </a:lnTo>
                <a:lnTo>
                  <a:pt x="6421" y="1153"/>
                </a:lnTo>
                <a:lnTo>
                  <a:pt x="6415" y="1156"/>
                </a:lnTo>
                <a:lnTo>
                  <a:pt x="6406" y="1161"/>
                </a:lnTo>
                <a:lnTo>
                  <a:pt x="6395" y="1170"/>
                </a:lnTo>
                <a:lnTo>
                  <a:pt x="6385" y="1180"/>
                </a:lnTo>
                <a:lnTo>
                  <a:pt x="6375" y="1194"/>
                </a:lnTo>
                <a:lnTo>
                  <a:pt x="6367" y="1207"/>
                </a:lnTo>
                <a:lnTo>
                  <a:pt x="6364" y="1214"/>
                </a:lnTo>
                <a:lnTo>
                  <a:pt x="6361" y="1221"/>
                </a:lnTo>
                <a:lnTo>
                  <a:pt x="6358" y="1229"/>
                </a:lnTo>
                <a:lnTo>
                  <a:pt x="6356" y="1235"/>
                </a:lnTo>
                <a:lnTo>
                  <a:pt x="6354" y="1253"/>
                </a:lnTo>
                <a:lnTo>
                  <a:pt x="6353" y="1279"/>
                </a:lnTo>
                <a:lnTo>
                  <a:pt x="6352" y="1308"/>
                </a:lnTo>
                <a:lnTo>
                  <a:pt x="6350" y="1339"/>
                </a:lnTo>
                <a:lnTo>
                  <a:pt x="6350" y="1370"/>
                </a:lnTo>
                <a:lnTo>
                  <a:pt x="6349" y="1397"/>
                </a:lnTo>
                <a:lnTo>
                  <a:pt x="6349" y="1416"/>
                </a:lnTo>
                <a:lnTo>
                  <a:pt x="6350" y="1426"/>
                </a:lnTo>
                <a:lnTo>
                  <a:pt x="6352" y="1439"/>
                </a:lnTo>
                <a:lnTo>
                  <a:pt x="6353" y="1458"/>
                </a:lnTo>
                <a:lnTo>
                  <a:pt x="6355" y="1475"/>
                </a:lnTo>
                <a:lnTo>
                  <a:pt x="6355" y="1482"/>
                </a:lnTo>
                <a:lnTo>
                  <a:pt x="6198" y="1420"/>
                </a:lnTo>
                <a:lnTo>
                  <a:pt x="6187" y="1430"/>
                </a:lnTo>
                <a:lnTo>
                  <a:pt x="6175" y="1445"/>
                </a:lnTo>
                <a:lnTo>
                  <a:pt x="6165" y="1458"/>
                </a:lnTo>
                <a:lnTo>
                  <a:pt x="6141" y="1486"/>
                </a:lnTo>
                <a:lnTo>
                  <a:pt x="6127" y="1501"/>
                </a:lnTo>
                <a:lnTo>
                  <a:pt x="6111" y="1514"/>
                </a:lnTo>
                <a:lnTo>
                  <a:pt x="6103" y="1521"/>
                </a:lnTo>
                <a:lnTo>
                  <a:pt x="6095" y="1527"/>
                </a:lnTo>
                <a:lnTo>
                  <a:pt x="6087" y="1531"/>
                </a:lnTo>
                <a:lnTo>
                  <a:pt x="6081" y="1535"/>
                </a:lnTo>
                <a:lnTo>
                  <a:pt x="6064" y="1540"/>
                </a:lnTo>
                <a:lnTo>
                  <a:pt x="6045" y="1546"/>
                </a:lnTo>
                <a:lnTo>
                  <a:pt x="6024" y="1551"/>
                </a:lnTo>
                <a:lnTo>
                  <a:pt x="6003" y="1556"/>
                </a:lnTo>
                <a:lnTo>
                  <a:pt x="5983" y="1561"/>
                </a:lnTo>
                <a:lnTo>
                  <a:pt x="5966" y="1566"/>
                </a:lnTo>
                <a:lnTo>
                  <a:pt x="5951" y="1571"/>
                </a:lnTo>
                <a:lnTo>
                  <a:pt x="5941" y="1577"/>
                </a:lnTo>
                <a:lnTo>
                  <a:pt x="5912" y="1603"/>
                </a:lnTo>
                <a:lnTo>
                  <a:pt x="5866" y="1643"/>
                </a:lnTo>
                <a:lnTo>
                  <a:pt x="5824" y="1681"/>
                </a:lnTo>
                <a:lnTo>
                  <a:pt x="5805" y="1697"/>
                </a:lnTo>
                <a:lnTo>
                  <a:pt x="5798" y="1693"/>
                </a:lnTo>
                <a:lnTo>
                  <a:pt x="5782" y="1684"/>
                </a:lnTo>
                <a:lnTo>
                  <a:pt x="5771" y="1678"/>
                </a:lnTo>
                <a:lnTo>
                  <a:pt x="5761" y="1673"/>
                </a:lnTo>
                <a:lnTo>
                  <a:pt x="5751" y="1670"/>
                </a:lnTo>
                <a:lnTo>
                  <a:pt x="5743" y="1669"/>
                </a:lnTo>
                <a:lnTo>
                  <a:pt x="5739" y="1669"/>
                </a:lnTo>
                <a:lnTo>
                  <a:pt x="5735" y="1671"/>
                </a:lnTo>
                <a:lnTo>
                  <a:pt x="5732" y="1673"/>
                </a:lnTo>
                <a:lnTo>
                  <a:pt x="5729" y="1677"/>
                </a:lnTo>
                <a:lnTo>
                  <a:pt x="5723" y="1686"/>
                </a:lnTo>
                <a:lnTo>
                  <a:pt x="5719" y="1695"/>
                </a:lnTo>
                <a:lnTo>
                  <a:pt x="5711" y="1713"/>
                </a:lnTo>
                <a:lnTo>
                  <a:pt x="5708" y="1722"/>
                </a:lnTo>
                <a:close/>
                <a:moveTo>
                  <a:pt x="5017" y="3724"/>
                </a:moveTo>
                <a:lnTo>
                  <a:pt x="5017" y="3137"/>
                </a:lnTo>
                <a:lnTo>
                  <a:pt x="5095" y="3137"/>
                </a:lnTo>
                <a:lnTo>
                  <a:pt x="5095" y="3378"/>
                </a:lnTo>
                <a:lnTo>
                  <a:pt x="5400" y="3378"/>
                </a:lnTo>
                <a:lnTo>
                  <a:pt x="5400" y="3137"/>
                </a:lnTo>
                <a:lnTo>
                  <a:pt x="5478" y="3137"/>
                </a:lnTo>
                <a:lnTo>
                  <a:pt x="5478" y="3724"/>
                </a:lnTo>
                <a:lnTo>
                  <a:pt x="5400" y="3724"/>
                </a:lnTo>
                <a:lnTo>
                  <a:pt x="5400" y="3447"/>
                </a:lnTo>
                <a:lnTo>
                  <a:pt x="5095" y="3447"/>
                </a:lnTo>
                <a:lnTo>
                  <a:pt x="5095" y="3724"/>
                </a:lnTo>
                <a:lnTo>
                  <a:pt x="5017" y="3724"/>
                </a:lnTo>
                <a:close/>
                <a:moveTo>
                  <a:pt x="5654" y="3724"/>
                </a:moveTo>
                <a:lnTo>
                  <a:pt x="5654" y="3137"/>
                </a:lnTo>
                <a:lnTo>
                  <a:pt x="6079" y="3137"/>
                </a:lnTo>
                <a:lnTo>
                  <a:pt x="6079" y="3207"/>
                </a:lnTo>
                <a:lnTo>
                  <a:pt x="5732" y="3207"/>
                </a:lnTo>
                <a:lnTo>
                  <a:pt x="5732" y="3386"/>
                </a:lnTo>
                <a:lnTo>
                  <a:pt x="6058" y="3386"/>
                </a:lnTo>
                <a:lnTo>
                  <a:pt x="6058" y="3455"/>
                </a:lnTo>
                <a:lnTo>
                  <a:pt x="5732" y="3455"/>
                </a:lnTo>
                <a:lnTo>
                  <a:pt x="5732" y="3654"/>
                </a:lnTo>
                <a:lnTo>
                  <a:pt x="6093" y="3654"/>
                </a:lnTo>
                <a:lnTo>
                  <a:pt x="6093" y="3724"/>
                </a:lnTo>
                <a:lnTo>
                  <a:pt x="5654" y="3724"/>
                </a:lnTo>
                <a:close/>
                <a:moveTo>
                  <a:pt x="6246" y="3724"/>
                </a:moveTo>
                <a:lnTo>
                  <a:pt x="6246" y="3137"/>
                </a:lnTo>
                <a:lnTo>
                  <a:pt x="6326" y="3137"/>
                </a:lnTo>
                <a:lnTo>
                  <a:pt x="6634" y="3597"/>
                </a:lnTo>
                <a:lnTo>
                  <a:pt x="6634" y="3137"/>
                </a:lnTo>
                <a:lnTo>
                  <a:pt x="6709" y="3137"/>
                </a:lnTo>
                <a:lnTo>
                  <a:pt x="6709" y="3724"/>
                </a:lnTo>
                <a:lnTo>
                  <a:pt x="6629" y="3724"/>
                </a:lnTo>
                <a:lnTo>
                  <a:pt x="6320" y="3263"/>
                </a:lnTo>
                <a:lnTo>
                  <a:pt x="6320" y="3724"/>
                </a:lnTo>
                <a:lnTo>
                  <a:pt x="6246" y="3724"/>
                </a:lnTo>
                <a:close/>
                <a:moveTo>
                  <a:pt x="6820" y="3724"/>
                </a:moveTo>
                <a:lnTo>
                  <a:pt x="7046" y="3137"/>
                </a:lnTo>
                <a:lnTo>
                  <a:pt x="7130" y="3137"/>
                </a:lnTo>
                <a:lnTo>
                  <a:pt x="7370" y="3724"/>
                </a:lnTo>
                <a:lnTo>
                  <a:pt x="7281" y="3724"/>
                </a:lnTo>
                <a:lnTo>
                  <a:pt x="7213" y="3545"/>
                </a:lnTo>
                <a:lnTo>
                  <a:pt x="6968" y="3545"/>
                </a:lnTo>
                <a:lnTo>
                  <a:pt x="6903" y="3724"/>
                </a:lnTo>
                <a:lnTo>
                  <a:pt x="6820" y="3724"/>
                </a:lnTo>
                <a:close/>
                <a:moveTo>
                  <a:pt x="6990" y="3483"/>
                </a:moveTo>
                <a:lnTo>
                  <a:pt x="7189" y="3483"/>
                </a:lnTo>
                <a:lnTo>
                  <a:pt x="7127" y="3320"/>
                </a:lnTo>
                <a:lnTo>
                  <a:pt x="7115" y="3285"/>
                </a:lnTo>
                <a:lnTo>
                  <a:pt x="7104" y="3253"/>
                </a:lnTo>
                <a:lnTo>
                  <a:pt x="7094" y="3225"/>
                </a:lnTo>
                <a:lnTo>
                  <a:pt x="7086" y="3199"/>
                </a:lnTo>
                <a:lnTo>
                  <a:pt x="7080" y="3227"/>
                </a:lnTo>
                <a:lnTo>
                  <a:pt x="7072" y="3255"/>
                </a:lnTo>
                <a:lnTo>
                  <a:pt x="7064" y="3283"/>
                </a:lnTo>
                <a:lnTo>
                  <a:pt x="7054" y="3311"/>
                </a:lnTo>
                <a:lnTo>
                  <a:pt x="6990" y="3483"/>
                </a:lnTo>
                <a:close/>
                <a:moveTo>
                  <a:pt x="7477" y="3724"/>
                </a:moveTo>
                <a:lnTo>
                  <a:pt x="7477" y="3137"/>
                </a:lnTo>
                <a:lnTo>
                  <a:pt x="7557" y="3137"/>
                </a:lnTo>
                <a:lnTo>
                  <a:pt x="7866" y="3597"/>
                </a:lnTo>
                <a:lnTo>
                  <a:pt x="7866" y="3137"/>
                </a:lnTo>
                <a:lnTo>
                  <a:pt x="7940" y="3137"/>
                </a:lnTo>
                <a:lnTo>
                  <a:pt x="7940" y="3724"/>
                </a:lnTo>
                <a:lnTo>
                  <a:pt x="7861" y="3724"/>
                </a:lnTo>
                <a:lnTo>
                  <a:pt x="7552" y="3263"/>
                </a:lnTo>
                <a:lnTo>
                  <a:pt x="7552" y="3724"/>
                </a:lnTo>
                <a:lnTo>
                  <a:pt x="7477" y="3724"/>
                </a:lnTo>
                <a:close/>
                <a:moveTo>
                  <a:pt x="8481" y="3724"/>
                </a:moveTo>
                <a:lnTo>
                  <a:pt x="8481" y="3137"/>
                </a:lnTo>
                <a:lnTo>
                  <a:pt x="8561" y="3137"/>
                </a:lnTo>
                <a:lnTo>
                  <a:pt x="8869" y="3597"/>
                </a:lnTo>
                <a:lnTo>
                  <a:pt x="8869" y="3137"/>
                </a:lnTo>
                <a:lnTo>
                  <a:pt x="8943" y="3137"/>
                </a:lnTo>
                <a:lnTo>
                  <a:pt x="8943" y="3724"/>
                </a:lnTo>
                <a:lnTo>
                  <a:pt x="8865" y="3724"/>
                </a:lnTo>
                <a:lnTo>
                  <a:pt x="8555" y="3263"/>
                </a:lnTo>
                <a:lnTo>
                  <a:pt x="8555" y="3724"/>
                </a:lnTo>
                <a:lnTo>
                  <a:pt x="8481" y="3724"/>
                </a:lnTo>
                <a:close/>
                <a:moveTo>
                  <a:pt x="9096" y="3438"/>
                </a:moveTo>
                <a:lnTo>
                  <a:pt x="9096" y="3420"/>
                </a:lnTo>
                <a:lnTo>
                  <a:pt x="9097" y="3403"/>
                </a:lnTo>
                <a:lnTo>
                  <a:pt x="9100" y="3385"/>
                </a:lnTo>
                <a:lnTo>
                  <a:pt x="9102" y="3369"/>
                </a:lnTo>
                <a:lnTo>
                  <a:pt x="9104" y="3353"/>
                </a:lnTo>
                <a:lnTo>
                  <a:pt x="9107" y="3338"/>
                </a:lnTo>
                <a:lnTo>
                  <a:pt x="9112" y="3322"/>
                </a:lnTo>
                <a:lnTo>
                  <a:pt x="9116" y="3308"/>
                </a:lnTo>
                <a:lnTo>
                  <a:pt x="9121" y="3294"/>
                </a:lnTo>
                <a:lnTo>
                  <a:pt x="9127" y="3281"/>
                </a:lnTo>
                <a:lnTo>
                  <a:pt x="9133" y="3267"/>
                </a:lnTo>
                <a:lnTo>
                  <a:pt x="9140" y="3255"/>
                </a:lnTo>
                <a:lnTo>
                  <a:pt x="9148" y="3243"/>
                </a:lnTo>
                <a:lnTo>
                  <a:pt x="9157" y="3232"/>
                </a:lnTo>
                <a:lnTo>
                  <a:pt x="9166" y="3220"/>
                </a:lnTo>
                <a:lnTo>
                  <a:pt x="9175" y="3209"/>
                </a:lnTo>
                <a:lnTo>
                  <a:pt x="9185" y="3200"/>
                </a:lnTo>
                <a:lnTo>
                  <a:pt x="9195" y="3190"/>
                </a:lnTo>
                <a:lnTo>
                  <a:pt x="9206" y="3181"/>
                </a:lnTo>
                <a:lnTo>
                  <a:pt x="9218" y="3173"/>
                </a:lnTo>
                <a:lnTo>
                  <a:pt x="9229" y="3167"/>
                </a:lnTo>
                <a:lnTo>
                  <a:pt x="9240" y="3160"/>
                </a:lnTo>
                <a:lnTo>
                  <a:pt x="9252" y="3153"/>
                </a:lnTo>
                <a:lnTo>
                  <a:pt x="9265" y="3147"/>
                </a:lnTo>
                <a:lnTo>
                  <a:pt x="9278" y="3143"/>
                </a:lnTo>
                <a:lnTo>
                  <a:pt x="9291" y="3139"/>
                </a:lnTo>
                <a:lnTo>
                  <a:pt x="9304" y="3135"/>
                </a:lnTo>
                <a:lnTo>
                  <a:pt x="9319" y="3132"/>
                </a:lnTo>
                <a:lnTo>
                  <a:pt x="9333" y="3130"/>
                </a:lnTo>
                <a:lnTo>
                  <a:pt x="9348" y="3128"/>
                </a:lnTo>
                <a:lnTo>
                  <a:pt x="9363" y="3127"/>
                </a:lnTo>
                <a:lnTo>
                  <a:pt x="9378" y="3127"/>
                </a:lnTo>
                <a:lnTo>
                  <a:pt x="9398" y="3127"/>
                </a:lnTo>
                <a:lnTo>
                  <a:pt x="9418" y="3130"/>
                </a:lnTo>
                <a:lnTo>
                  <a:pt x="9437" y="3133"/>
                </a:lnTo>
                <a:lnTo>
                  <a:pt x="9455" y="3137"/>
                </a:lnTo>
                <a:lnTo>
                  <a:pt x="9473" y="3142"/>
                </a:lnTo>
                <a:lnTo>
                  <a:pt x="9491" y="3149"/>
                </a:lnTo>
                <a:lnTo>
                  <a:pt x="9508" y="3156"/>
                </a:lnTo>
                <a:lnTo>
                  <a:pt x="9525" y="3165"/>
                </a:lnTo>
                <a:lnTo>
                  <a:pt x="9540" y="3177"/>
                </a:lnTo>
                <a:lnTo>
                  <a:pt x="9555" y="3187"/>
                </a:lnTo>
                <a:lnTo>
                  <a:pt x="9570" y="3199"/>
                </a:lnTo>
                <a:lnTo>
                  <a:pt x="9582" y="3212"/>
                </a:lnTo>
                <a:lnTo>
                  <a:pt x="9594" y="3226"/>
                </a:lnTo>
                <a:lnTo>
                  <a:pt x="9606" y="3242"/>
                </a:lnTo>
                <a:lnTo>
                  <a:pt x="9616" y="3257"/>
                </a:lnTo>
                <a:lnTo>
                  <a:pt x="9625" y="3274"/>
                </a:lnTo>
                <a:lnTo>
                  <a:pt x="9633" y="3292"/>
                </a:lnTo>
                <a:lnTo>
                  <a:pt x="9639" y="3310"/>
                </a:lnTo>
                <a:lnTo>
                  <a:pt x="9645" y="3329"/>
                </a:lnTo>
                <a:lnTo>
                  <a:pt x="9649" y="3348"/>
                </a:lnTo>
                <a:lnTo>
                  <a:pt x="9654" y="3368"/>
                </a:lnTo>
                <a:lnTo>
                  <a:pt x="9656" y="3388"/>
                </a:lnTo>
                <a:lnTo>
                  <a:pt x="9658" y="3410"/>
                </a:lnTo>
                <a:lnTo>
                  <a:pt x="9658" y="3431"/>
                </a:lnTo>
                <a:lnTo>
                  <a:pt x="9658" y="3453"/>
                </a:lnTo>
                <a:lnTo>
                  <a:pt x="9656" y="3475"/>
                </a:lnTo>
                <a:lnTo>
                  <a:pt x="9654" y="3495"/>
                </a:lnTo>
                <a:lnTo>
                  <a:pt x="9649" y="3515"/>
                </a:lnTo>
                <a:lnTo>
                  <a:pt x="9645" y="3535"/>
                </a:lnTo>
                <a:lnTo>
                  <a:pt x="9638" y="3554"/>
                </a:lnTo>
                <a:lnTo>
                  <a:pt x="9631" y="3572"/>
                </a:lnTo>
                <a:lnTo>
                  <a:pt x="9622" y="3590"/>
                </a:lnTo>
                <a:lnTo>
                  <a:pt x="9613" y="3608"/>
                </a:lnTo>
                <a:lnTo>
                  <a:pt x="9602" y="3624"/>
                </a:lnTo>
                <a:lnTo>
                  <a:pt x="9591" y="3638"/>
                </a:lnTo>
                <a:lnTo>
                  <a:pt x="9579" y="3652"/>
                </a:lnTo>
                <a:lnTo>
                  <a:pt x="9565" y="3665"/>
                </a:lnTo>
                <a:lnTo>
                  <a:pt x="9552" y="3677"/>
                </a:lnTo>
                <a:lnTo>
                  <a:pt x="9536" y="3688"/>
                </a:lnTo>
                <a:lnTo>
                  <a:pt x="9520" y="3697"/>
                </a:lnTo>
                <a:lnTo>
                  <a:pt x="9503" y="3706"/>
                </a:lnTo>
                <a:lnTo>
                  <a:pt x="9486" y="3714"/>
                </a:lnTo>
                <a:lnTo>
                  <a:pt x="9469" y="3719"/>
                </a:lnTo>
                <a:lnTo>
                  <a:pt x="9451" y="3725"/>
                </a:lnTo>
                <a:lnTo>
                  <a:pt x="9434" y="3728"/>
                </a:lnTo>
                <a:lnTo>
                  <a:pt x="9416" y="3731"/>
                </a:lnTo>
                <a:lnTo>
                  <a:pt x="9396" y="3733"/>
                </a:lnTo>
                <a:lnTo>
                  <a:pt x="9377" y="3734"/>
                </a:lnTo>
                <a:lnTo>
                  <a:pt x="9357" y="3733"/>
                </a:lnTo>
                <a:lnTo>
                  <a:pt x="9337" y="3730"/>
                </a:lnTo>
                <a:lnTo>
                  <a:pt x="9318" y="3728"/>
                </a:lnTo>
                <a:lnTo>
                  <a:pt x="9299" y="3724"/>
                </a:lnTo>
                <a:lnTo>
                  <a:pt x="9281" y="3718"/>
                </a:lnTo>
                <a:lnTo>
                  <a:pt x="9263" y="3711"/>
                </a:lnTo>
                <a:lnTo>
                  <a:pt x="9246" y="3702"/>
                </a:lnTo>
                <a:lnTo>
                  <a:pt x="9229" y="3693"/>
                </a:lnTo>
                <a:lnTo>
                  <a:pt x="9213" y="3683"/>
                </a:lnTo>
                <a:lnTo>
                  <a:pt x="9199" y="3672"/>
                </a:lnTo>
                <a:lnTo>
                  <a:pt x="9185" y="3660"/>
                </a:lnTo>
                <a:lnTo>
                  <a:pt x="9172" y="3646"/>
                </a:lnTo>
                <a:lnTo>
                  <a:pt x="9160" y="3632"/>
                </a:lnTo>
                <a:lnTo>
                  <a:pt x="9149" y="3617"/>
                </a:lnTo>
                <a:lnTo>
                  <a:pt x="9139" y="3601"/>
                </a:lnTo>
                <a:lnTo>
                  <a:pt x="9130" y="3585"/>
                </a:lnTo>
                <a:lnTo>
                  <a:pt x="9122" y="3567"/>
                </a:lnTo>
                <a:lnTo>
                  <a:pt x="9115" y="3549"/>
                </a:lnTo>
                <a:lnTo>
                  <a:pt x="9110" y="3531"/>
                </a:lnTo>
                <a:lnTo>
                  <a:pt x="9105" y="3513"/>
                </a:lnTo>
                <a:lnTo>
                  <a:pt x="9101" y="3495"/>
                </a:lnTo>
                <a:lnTo>
                  <a:pt x="9098" y="3476"/>
                </a:lnTo>
                <a:lnTo>
                  <a:pt x="9097" y="3457"/>
                </a:lnTo>
                <a:lnTo>
                  <a:pt x="9096" y="3438"/>
                </a:lnTo>
                <a:close/>
                <a:moveTo>
                  <a:pt x="9177" y="3439"/>
                </a:moveTo>
                <a:lnTo>
                  <a:pt x="9177" y="3465"/>
                </a:lnTo>
                <a:lnTo>
                  <a:pt x="9181" y="3489"/>
                </a:lnTo>
                <a:lnTo>
                  <a:pt x="9185" y="3513"/>
                </a:lnTo>
                <a:lnTo>
                  <a:pt x="9191" y="3534"/>
                </a:lnTo>
                <a:lnTo>
                  <a:pt x="9199" y="3554"/>
                </a:lnTo>
                <a:lnTo>
                  <a:pt x="9209" y="3572"/>
                </a:lnTo>
                <a:lnTo>
                  <a:pt x="9214" y="3581"/>
                </a:lnTo>
                <a:lnTo>
                  <a:pt x="9220" y="3590"/>
                </a:lnTo>
                <a:lnTo>
                  <a:pt x="9227" y="3598"/>
                </a:lnTo>
                <a:lnTo>
                  <a:pt x="9233" y="3606"/>
                </a:lnTo>
                <a:lnTo>
                  <a:pt x="9248" y="3620"/>
                </a:lnTo>
                <a:lnTo>
                  <a:pt x="9264" y="3633"/>
                </a:lnTo>
                <a:lnTo>
                  <a:pt x="9281" y="3643"/>
                </a:lnTo>
                <a:lnTo>
                  <a:pt x="9299" y="3652"/>
                </a:lnTo>
                <a:lnTo>
                  <a:pt x="9317" y="3659"/>
                </a:lnTo>
                <a:lnTo>
                  <a:pt x="9336" y="3663"/>
                </a:lnTo>
                <a:lnTo>
                  <a:pt x="9356" y="3666"/>
                </a:lnTo>
                <a:lnTo>
                  <a:pt x="9377" y="3668"/>
                </a:lnTo>
                <a:lnTo>
                  <a:pt x="9399" y="3666"/>
                </a:lnTo>
                <a:lnTo>
                  <a:pt x="9419" y="3663"/>
                </a:lnTo>
                <a:lnTo>
                  <a:pt x="9439" y="3659"/>
                </a:lnTo>
                <a:lnTo>
                  <a:pt x="9457" y="3652"/>
                </a:lnTo>
                <a:lnTo>
                  <a:pt x="9475" y="3643"/>
                </a:lnTo>
                <a:lnTo>
                  <a:pt x="9491" y="3633"/>
                </a:lnTo>
                <a:lnTo>
                  <a:pt x="9507" y="3620"/>
                </a:lnTo>
                <a:lnTo>
                  <a:pt x="9521" y="3606"/>
                </a:lnTo>
                <a:lnTo>
                  <a:pt x="9528" y="3598"/>
                </a:lnTo>
                <a:lnTo>
                  <a:pt x="9535" y="3589"/>
                </a:lnTo>
                <a:lnTo>
                  <a:pt x="9540" y="3580"/>
                </a:lnTo>
                <a:lnTo>
                  <a:pt x="9546" y="3571"/>
                </a:lnTo>
                <a:lnTo>
                  <a:pt x="9552" y="3562"/>
                </a:lnTo>
                <a:lnTo>
                  <a:pt x="9556" y="3552"/>
                </a:lnTo>
                <a:lnTo>
                  <a:pt x="9561" y="3542"/>
                </a:lnTo>
                <a:lnTo>
                  <a:pt x="9564" y="3531"/>
                </a:lnTo>
                <a:lnTo>
                  <a:pt x="9571" y="3508"/>
                </a:lnTo>
                <a:lnTo>
                  <a:pt x="9575" y="3484"/>
                </a:lnTo>
                <a:lnTo>
                  <a:pt x="9577" y="3458"/>
                </a:lnTo>
                <a:lnTo>
                  <a:pt x="9579" y="3431"/>
                </a:lnTo>
                <a:lnTo>
                  <a:pt x="9579" y="3413"/>
                </a:lnTo>
                <a:lnTo>
                  <a:pt x="9576" y="3396"/>
                </a:lnTo>
                <a:lnTo>
                  <a:pt x="9575" y="3379"/>
                </a:lnTo>
                <a:lnTo>
                  <a:pt x="9572" y="3364"/>
                </a:lnTo>
                <a:lnTo>
                  <a:pt x="9568" y="3348"/>
                </a:lnTo>
                <a:lnTo>
                  <a:pt x="9565" y="3334"/>
                </a:lnTo>
                <a:lnTo>
                  <a:pt x="9559" y="3320"/>
                </a:lnTo>
                <a:lnTo>
                  <a:pt x="9554" y="3306"/>
                </a:lnTo>
                <a:lnTo>
                  <a:pt x="9547" y="3293"/>
                </a:lnTo>
                <a:lnTo>
                  <a:pt x="9540" y="3281"/>
                </a:lnTo>
                <a:lnTo>
                  <a:pt x="9532" y="3270"/>
                </a:lnTo>
                <a:lnTo>
                  <a:pt x="9525" y="3258"/>
                </a:lnTo>
                <a:lnTo>
                  <a:pt x="9514" y="3248"/>
                </a:lnTo>
                <a:lnTo>
                  <a:pt x="9505" y="3239"/>
                </a:lnTo>
                <a:lnTo>
                  <a:pt x="9494" y="3230"/>
                </a:lnTo>
                <a:lnTo>
                  <a:pt x="9483" y="3224"/>
                </a:lnTo>
                <a:lnTo>
                  <a:pt x="9472" y="3216"/>
                </a:lnTo>
                <a:lnTo>
                  <a:pt x="9459" y="3210"/>
                </a:lnTo>
                <a:lnTo>
                  <a:pt x="9447" y="3206"/>
                </a:lnTo>
                <a:lnTo>
                  <a:pt x="9434" y="3201"/>
                </a:lnTo>
                <a:lnTo>
                  <a:pt x="9420" y="3198"/>
                </a:lnTo>
                <a:lnTo>
                  <a:pt x="9407" y="3196"/>
                </a:lnTo>
                <a:lnTo>
                  <a:pt x="9393" y="3195"/>
                </a:lnTo>
                <a:lnTo>
                  <a:pt x="9378" y="3193"/>
                </a:lnTo>
                <a:lnTo>
                  <a:pt x="9358" y="3195"/>
                </a:lnTo>
                <a:lnTo>
                  <a:pt x="9338" y="3198"/>
                </a:lnTo>
                <a:lnTo>
                  <a:pt x="9320" y="3201"/>
                </a:lnTo>
                <a:lnTo>
                  <a:pt x="9302" y="3208"/>
                </a:lnTo>
                <a:lnTo>
                  <a:pt x="9284" y="3216"/>
                </a:lnTo>
                <a:lnTo>
                  <a:pt x="9267" y="3226"/>
                </a:lnTo>
                <a:lnTo>
                  <a:pt x="9251" y="3237"/>
                </a:lnTo>
                <a:lnTo>
                  <a:pt x="9236" y="3251"/>
                </a:lnTo>
                <a:lnTo>
                  <a:pt x="9229" y="3257"/>
                </a:lnTo>
                <a:lnTo>
                  <a:pt x="9222" y="3266"/>
                </a:lnTo>
                <a:lnTo>
                  <a:pt x="9215" y="3274"/>
                </a:lnTo>
                <a:lnTo>
                  <a:pt x="9210" y="3283"/>
                </a:lnTo>
                <a:lnTo>
                  <a:pt x="9205" y="3293"/>
                </a:lnTo>
                <a:lnTo>
                  <a:pt x="9200" y="3303"/>
                </a:lnTo>
                <a:lnTo>
                  <a:pt x="9195" y="3314"/>
                </a:lnTo>
                <a:lnTo>
                  <a:pt x="9192" y="3326"/>
                </a:lnTo>
                <a:lnTo>
                  <a:pt x="9188" y="3338"/>
                </a:lnTo>
                <a:lnTo>
                  <a:pt x="9185" y="3350"/>
                </a:lnTo>
                <a:lnTo>
                  <a:pt x="9183" y="3364"/>
                </a:lnTo>
                <a:lnTo>
                  <a:pt x="9181" y="3378"/>
                </a:lnTo>
                <a:lnTo>
                  <a:pt x="9177" y="3408"/>
                </a:lnTo>
                <a:lnTo>
                  <a:pt x="9177" y="3439"/>
                </a:lnTo>
                <a:close/>
                <a:moveTo>
                  <a:pt x="9806" y="3724"/>
                </a:moveTo>
                <a:lnTo>
                  <a:pt x="9806" y="3137"/>
                </a:lnTo>
                <a:lnTo>
                  <a:pt x="10067" y="3137"/>
                </a:lnTo>
                <a:lnTo>
                  <a:pt x="10086" y="3137"/>
                </a:lnTo>
                <a:lnTo>
                  <a:pt x="10103" y="3139"/>
                </a:lnTo>
                <a:lnTo>
                  <a:pt x="10119" y="3140"/>
                </a:lnTo>
                <a:lnTo>
                  <a:pt x="10135" y="3142"/>
                </a:lnTo>
                <a:lnTo>
                  <a:pt x="10150" y="3144"/>
                </a:lnTo>
                <a:lnTo>
                  <a:pt x="10163" y="3146"/>
                </a:lnTo>
                <a:lnTo>
                  <a:pt x="10174" y="3150"/>
                </a:lnTo>
                <a:lnTo>
                  <a:pt x="10186" y="3153"/>
                </a:lnTo>
                <a:lnTo>
                  <a:pt x="10196" y="3158"/>
                </a:lnTo>
                <a:lnTo>
                  <a:pt x="10205" y="3163"/>
                </a:lnTo>
                <a:lnTo>
                  <a:pt x="10214" y="3169"/>
                </a:lnTo>
                <a:lnTo>
                  <a:pt x="10223" y="3175"/>
                </a:lnTo>
                <a:lnTo>
                  <a:pt x="10231" y="3182"/>
                </a:lnTo>
                <a:lnTo>
                  <a:pt x="10237" y="3190"/>
                </a:lnTo>
                <a:lnTo>
                  <a:pt x="10244" y="3199"/>
                </a:lnTo>
                <a:lnTo>
                  <a:pt x="10251" y="3209"/>
                </a:lnTo>
                <a:lnTo>
                  <a:pt x="10257" y="3219"/>
                </a:lnTo>
                <a:lnTo>
                  <a:pt x="10262" y="3229"/>
                </a:lnTo>
                <a:lnTo>
                  <a:pt x="10266" y="3241"/>
                </a:lnTo>
                <a:lnTo>
                  <a:pt x="10269" y="3251"/>
                </a:lnTo>
                <a:lnTo>
                  <a:pt x="10272" y="3262"/>
                </a:lnTo>
                <a:lnTo>
                  <a:pt x="10273" y="3274"/>
                </a:lnTo>
                <a:lnTo>
                  <a:pt x="10275" y="3285"/>
                </a:lnTo>
                <a:lnTo>
                  <a:pt x="10276" y="3298"/>
                </a:lnTo>
                <a:lnTo>
                  <a:pt x="10275" y="3312"/>
                </a:lnTo>
                <a:lnTo>
                  <a:pt x="10272" y="3327"/>
                </a:lnTo>
                <a:lnTo>
                  <a:pt x="10270" y="3341"/>
                </a:lnTo>
                <a:lnTo>
                  <a:pt x="10266" y="3355"/>
                </a:lnTo>
                <a:lnTo>
                  <a:pt x="10260" y="3367"/>
                </a:lnTo>
                <a:lnTo>
                  <a:pt x="10252" y="3379"/>
                </a:lnTo>
                <a:lnTo>
                  <a:pt x="10244" y="3392"/>
                </a:lnTo>
                <a:lnTo>
                  <a:pt x="10235" y="3402"/>
                </a:lnTo>
                <a:lnTo>
                  <a:pt x="10224" y="3413"/>
                </a:lnTo>
                <a:lnTo>
                  <a:pt x="10212" y="3422"/>
                </a:lnTo>
                <a:lnTo>
                  <a:pt x="10198" y="3430"/>
                </a:lnTo>
                <a:lnTo>
                  <a:pt x="10183" y="3438"/>
                </a:lnTo>
                <a:lnTo>
                  <a:pt x="10167" y="3443"/>
                </a:lnTo>
                <a:lnTo>
                  <a:pt x="10150" y="3449"/>
                </a:lnTo>
                <a:lnTo>
                  <a:pt x="10131" y="3453"/>
                </a:lnTo>
                <a:lnTo>
                  <a:pt x="10109" y="3457"/>
                </a:lnTo>
                <a:lnTo>
                  <a:pt x="10124" y="3465"/>
                </a:lnTo>
                <a:lnTo>
                  <a:pt x="10137" y="3471"/>
                </a:lnTo>
                <a:lnTo>
                  <a:pt x="10147" y="3479"/>
                </a:lnTo>
                <a:lnTo>
                  <a:pt x="10156" y="3486"/>
                </a:lnTo>
                <a:lnTo>
                  <a:pt x="10173" y="3503"/>
                </a:lnTo>
                <a:lnTo>
                  <a:pt x="10190" y="3521"/>
                </a:lnTo>
                <a:lnTo>
                  <a:pt x="10206" y="3542"/>
                </a:lnTo>
                <a:lnTo>
                  <a:pt x="10222" y="3564"/>
                </a:lnTo>
                <a:lnTo>
                  <a:pt x="10324" y="3724"/>
                </a:lnTo>
                <a:lnTo>
                  <a:pt x="10226" y="3724"/>
                </a:lnTo>
                <a:lnTo>
                  <a:pt x="10147" y="3601"/>
                </a:lnTo>
                <a:lnTo>
                  <a:pt x="10132" y="3577"/>
                </a:lnTo>
                <a:lnTo>
                  <a:pt x="10117" y="3554"/>
                </a:lnTo>
                <a:lnTo>
                  <a:pt x="10104" y="3536"/>
                </a:lnTo>
                <a:lnTo>
                  <a:pt x="10091" y="3521"/>
                </a:lnTo>
                <a:lnTo>
                  <a:pt x="10081" y="3507"/>
                </a:lnTo>
                <a:lnTo>
                  <a:pt x="10071" y="3497"/>
                </a:lnTo>
                <a:lnTo>
                  <a:pt x="10061" y="3488"/>
                </a:lnTo>
                <a:lnTo>
                  <a:pt x="10052" y="3482"/>
                </a:lnTo>
                <a:lnTo>
                  <a:pt x="10044" y="3477"/>
                </a:lnTo>
                <a:lnTo>
                  <a:pt x="10035" y="3473"/>
                </a:lnTo>
                <a:lnTo>
                  <a:pt x="10026" y="3469"/>
                </a:lnTo>
                <a:lnTo>
                  <a:pt x="10017" y="3466"/>
                </a:lnTo>
                <a:lnTo>
                  <a:pt x="10009" y="3465"/>
                </a:lnTo>
                <a:lnTo>
                  <a:pt x="9999" y="3464"/>
                </a:lnTo>
                <a:lnTo>
                  <a:pt x="9988" y="3464"/>
                </a:lnTo>
                <a:lnTo>
                  <a:pt x="9973" y="3464"/>
                </a:lnTo>
                <a:lnTo>
                  <a:pt x="9883" y="3464"/>
                </a:lnTo>
                <a:lnTo>
                  <a:pt x="9883" y="3724"/>
                </a:lnTo>
                <a:lnTo>
                  <a:pt x="9806" y="3724"/>
                </a:lnTo>
                <a:close/>
                <a:moveTo>
                  <a:pt x="9883" y="3396"/>
                </a:moveTo>
                <a:lnTo>
                  <a:pt x="10051" y="3396"/>
                </a:lnTo>
                <a:lnTo>
                  <a:pt x="10076" y="3395"/>
                </a:lnTo>
                <a:lnTo>
                  <a:pt x="10098" y="3393"/>
                </a:lnTo>
                <a:lnTo>
                  <a:pt x="10117" y="3390"/>
                </a:lnTo>
                <a:lnTo>
                  <a:pt x="10134" y="3385"/>
                </a:lnTo>
                <a:lnTo>
                  <a:pt x="10141" y="3382"/>
                </a:lnTo>
                <a:lnTo>
                  <a:pt x="10147" y="3378"/>
                </a:lnTo>
                <a:lnTo>
                  <a:pt x="10154" y="3375"/>
                </a:lnTo>
                <a:lnTo>
                  <a:pt x="10160" y="3371"/>
                </a:lnTo>
                <a:lnTo>
                  <a:pt x="10165" y="3366"/>
                </a:lnTo>
                <a:lnTo>
                  <a:pt x="10171" y="3362"/>
                </a:lnTo>
                <a:lnTo>
                  <a:pt x="10176" y="3356"/>
                </a:lnTo>
                <a:lnTo>
                  <a:pt x="10180" y="3350"/>
                </a:lnTo>
                <a:lnTo>
                  <a:pt x="10187" y="3338"/>
                </a:lnTo>
                <a:lnTo>
                  <a:pt x="10191" y="3325"/>
                </a:lnTo>
                <a:lnTo>
                  <a:pt x="10195" y="3311"/>
                </a:lnTo>
                <a:lnTo>
                  <a:pt x="10195" y="3298"/>
                </a:lnTo>
                <a:lnTo>
                  <a:pt x="10195" y="3288"/>
                </a:lnTo>
                <a:lnTo>
                  <a:pt x="10194" y="3277"/>
                </a:lnTo>
                <a:lnTo>
                  <a:pt x="10191" y="3269"/>
                </a:lnTo>
                <a:lnTo>
                  <a:pt x="10188" y="3260"/>
                </a:lnTo>
                <a:lnTo>
                  <a:pt x="10183" y="3252"/>
                </a:lnTo>
                <a:lnTo>
                  <a:pt x="10178" y="3244"/>
                </a:lnTo>
                <a:lnTo>
                  <a:pt x="10172" y="3236"/>
                </a:lnTo>
                <a:lnTo>
                  <a:pt x="10164" y="3229"/>
                </a:lnTo>
                <a:lnTo>
                  <a:pt x="10156" y="3223"/>
                </a:lnTo>
                <a:lnTo>
                  <a:pt x="10147" y="3217"/>
                </a:lnTo>
                <a:lnTo>
                  <a:pt x="10137" y="3212"/>
                </a:lnTo>
                <a:lnTo>
                  <a:pt x="10126" y="3209"/>
                </a:lnTo>
                <a:lnTo>
                  <a:pt x="10114" y="3206"/>
                </a:lnTo>
                <a:lnTo>
                  <a:pt x="10100" y="3204"/>
                </a:lnTo>
                <a:lnTo>
                  <a:pt x="10085" y="3202"/>
                </a:lnTo>
                <a:lnTo>
                  <a:pt x="10069" y="3202"/>
                </a:lnTo>
                <a:lnTo>
                  <a:pt x="9883" y="3202"/>
                </a:lnTo>
                <a:lnTo>
                  <a:pt x="9883" y="3396"/>
                </a:lnTo>
                <a:close/>
                <a:moveTo>
                  <a:pt x="10441" y="3724"/>
                </a:moveTo>
                <a:lnTo>
                  <a:pt x="10441" y="3137"/>
                </a:lnTo>
                <a:lnTo>
                  <a:pt x="10558" y="3137"/>
                </a:lnTo>
                <a:lnTo>
                  <a:pt x="10696" y="3552"/>
                </a:lnTo>
                <a:lnTo>
                  <a:pt x="10705" y="3579"/>
                </a:lnTo>
                <a:lnTo>
                  <a:pt x="10713" y="3603"/>
                </a:lnTo>
                <a:lnTo>
                  <a:pt x="10720" y="3623"/>
                </a:lnTo>
                <a:lnTo>
                  <a:pt x="10724" y="3640"/>
                </a:lnTo>
                <a:lnTo>
                  <a:pt x="10730" y="3622"/>
                </a:lnTo>
                <a:lnTo>
                  <a:pt x="10738" y="3599"/>
                </a:lnTo>
                <a:lnTo>
                  <a:pt x="10746" y="3575"/>
                </a:lnTo>
                <a:lnTo>
                  <a:pt x="10756" y="3545"/>
                </a:lnTo>
                <a:lnTo>
                  <a:pt x="10896" y="3137"/>
                </a:lnTo>
                <a:lnTo>
                  <a:pt x="11001" y="3137"/>
                </a:lnTo>
                <a:lnTo>
                  <a:pt x="11001" y="3724"/>
                </a:lnTo>
                <a:lnTo>
                  <a:pt x="10927" y="3724"/>
                </a:lnTo>
                <a:lnTo>
                  <a:pt x="10927" y="3233"/>
                </a:lnTo>
                <a:lnTo>
                  <a:pt x="10756" y="3724"/>
                </a:lnTo>
                <a:lnTo>
                  <a:pt x="10685" y="3724"/>
                </a:lnTo>
                <a:lnTo>
                  <a:pt x="10515" y="3225"/>
                </a:lnTo>
                <a:lnTo>
                  <a:pt x="10515" y="3724"/>
                </a:lnTo>
                <a:lnTo>
                  <a:pt x="10441" y="3724"/>
                </a:lnTo>
                <a:close/>
                <a:moveTo>
                  <a:pt x="11108" y="3724"/>
                </a:moveTo>
                <a:lnTo>
                  <a:pt x="11334" y="3137"/>
                </a:lnTo>
                <a:lnTo>
                  <a:pt x="11417" y="3137"/>
                </a:lnTo>
                <a:lnTo>
                  <a:pt x="11658" y="3724"/>
                </a:lnTo>
                <a:lnTo>
                  <a:pt x="11569" y="3724"/>
                </a:lnTo>
                <a:lnTo>
                  <a:pt x="11501" y="3545"/>
                </a:lnTo>
                <a:lnTo>
                  <a:pt x="11255" y="3545"/>
                </a:lnTo>
                <a:lnTo>
                  <a:pt x="11191" y="3724"/>
                </a:lnTo>
                <a:lnTo>
                  <a:pt x="11108" y="3724"/>
                </a:lnTo>
                <a:close/>
                <a:moveTo>
                  <a:pt x="11277" y="3483"/>
                </a:moveTo>
                <a:lnTo>
                  <a:pt x="11476" y="3483"/>
                </a:lnTo>
                <a:lnTo>
                  <a:pt x="11416" y="3320"/>
                </a:lnTo>
                <a:lnTo>
                  <a:pt x="11402" y="3285"/>
                </a:lnTo>
                <a:lnTo>
                  <a:pt x="11391" y="3253"/>
                </a:lnTo>
                <a:lnTo>
                  <a:pt x="11381" y="3225"/>
                </a:lnTo>
                <a:lnTo>
                  <a:pt x="11374" y="3199"/>
                </a:lnTo>
                <a:lnTo>
                  <a:pt x="11367" y="3227"/>
                </a:lnTo>
                <a:lnTo>
                  <a:pt x="11361" y="3255"/>
                </a:lnTo>
                <a:lnTo>
                  <a:pt x="11352" y="3283"/>
                </a:lnTo>
                <a:lnTo>
                  <a:pt x="11342" y="3311"/>
                </a:lnTo>
                <a:lnTo>
                  <a:pt x="11277" y="3483"/>
                </a:lnTo>
                <a:close/>
                <a:moveTo>
                  <a:pt x="11762" y="3724"/>
                </a:moveTo>
                <a:lnTo>
                  <a:pt x="11762" y="3137"/>
                </a:lnTo>
                <a:lnTo>
                  <a:pt x="11841" y="3137"/>
                </a:lnTo>
                <a:lnTo>
                  <a:pt x="11841" y="3654"/>
                </a:lnTo>
                <a:lnTo>
                  <a:pt x="12130" y="3654"/>
                </a:lnTo>
                <a:lnTo>
                  <a:pt x="12130" y="3724"/>
                </a:lnTo>
                <a:lnTo>
                  <a:pt x="11762" y="3724"/>
                </a:lnTo>
                <a:close/>
                <a:moveTo>
                  <a:pt x="13018" y="3137"/>
                </a:moveTo>
                <a:lnTo>
                  <a:pt x="13097" y="3137"/>
                </a:lnTo>
                <a:lnTo>
                  <a:pt x="13097" y="3476"/>
                </a:lnTo>
                <a:lnTo>
                  <a:pt x="13096" y="3497"/>
                </a:lnTo>
                <a:lnTo>
                  <a:pt x="13094" y="3517"/>
                </a:lnTo>
                <a:lnTo>
                  <a:pt x="13093" y="3538"/>
                </a:lnTo>
                <a:lnTo>
                  <a:pt x="13091" y="3555"/>
                </a:lnTo>
                <a:lnTo>
                  <a:pt x="13089" y="3572"/>
                </a:lnTo>
                <a:lnTo>
                  <a:pt x="13085" y="3588"/>
                </a:lnTo>
                <a:lnTo>
                  <a:pt x="13081" y="3603"/>
                </a:lnTo>
                <a:lnTo>
                  <a:pt x="13076" y="3616"/>
                </a:lnTo>
                <a:lnTo>
                  <a:pt x="13071" y="3629"/>
                </a:lnTo>
                <a:lnTo>
                  <a:pt x="13064" y="3641"/>
                </a:lnTo>
                <a:lnTo>
                  <a:pt x="13056" y="3653"/>
                </a:lnTo>
                <a:lnTo>
                  <a:pt x="13048" y="3663"/>
                </a:lnTo>
                <a:lnTo>
                  <a:pt x="13038" y="3673"/>
                </a:lnTo>
                <a:lnTo>
                  <a:pt x="13028" y="3683"/>
                </a:lnTo>
                <a:lnTo>
                  <a:pt x="13017" y="3692"/>
                </a:lnTo>
                <a:lnTo>
                  <a:pt x="13003" y="3701"/>
                </a:lnTo>
                <a:lnTo>
                  <a:pt x="12990" y="3708"/>
                </a:lnTo>
                <a:lnTo>
                  <a:pt x="12975" y="3715"/>
                </a:lnTo>
                <a:lnTo>
                  <a:pt x="12960" y="3720"/>
                </a:lnTo>
                <a:lnTo>
                  <a:pt x="12944" y="3725"/>
                </a:lnTo>
                <a:lnTo>
                  <a:pt x="12926" y="3729"/>
                </a:lnTo>
                <a:lnTo>
                  <a:pt x="12907" y="3731"/>
                </a:lnTo>
                <a:lnTo>
                  <a:pt x="12888" y="3733"/>
                </a:lnTo>
                <a:lnTo>
                  <a:pt x="12866" y="3734"/>
                </a:lnTo>
                <a:lnTo>
                  <a:pt x="12846" y="3733"/>
                </a:lnTo>
                <a:lnTo>
                  <a:pt x="12827" y="3731"/>
                </a:lnTo>
                <a:lnTo>
                  <a:pt x="12809" y="3729"/>
                </a:lnTo>
                <a:lnTo>
                  <a:pt x="12792" y="3726"/>
                </a:lnTo>
                <a:lnTo>
                  <a:pt x="12775" y="3722"/>
                </a:lnTo>
                <a:lnTo>
                  <a:pt x="12759" y="3717"/>
                </a:lnTo>
                <a:lnTo>
                  <a:pt x="12745" y="3711"/>
                </a:lnTo>
                <a:lnTo>
                  <a:pt x="12731" y="3705"/>
                </a:lnTo>
                <a:lnTo>
                  <a:pt x="12719" y="3698"/>
                </a:lnTo>
                <a:lnTo>
                  <a:pt x="12707" y="3689"/>
                </a:lnTo>
                <a:lnTo>
                  <a:pt x="12696" y="3680"/>
                </a:lnTo>
                <a:lnTo>
                  <a:pt x="12686" y="3670"/>
                </a:lnTo>
                <a:lnTo>
                  <a:pt x="12677" y="3660"/>
                </a:lnTo>
                <a:lnTo>
                  <a:pt x="12669" y="3649"/>
                </a:lnTo>
                <a:lnTo>
                  <a:pt x="12663" y="3636"/>
                </a:lnTo>
                <a:lnTo>
                  <a:pt x="12656" y="3623"/>
                </a:lnTo>
                <a:lnTo>
                  <a:pt x="12651" y="3609"/>
                </a:lnTo>
                <a:lnTo>
                  <a:pt x="12647" y="3594"/>
                </a:lnTo>
                <a:lnTo>
                  <a:pt x="12642" y="3577"/>
                </a:lnTo>
                <a:lnTo>
                  <a:pt x="12639" y="3559"/>
                </a:lnTo>
                <a:lnTo>
                  <a:pt x="12637" y="3540"/>
                </a:lnTo>
                <a:lnTo>
                  <a:pt x="12636" y="3520"/>
                </a:lnTo>
                <a:lnTo>
                  <a:pt x="12635" y="3498"/>
                </a:lnTo>
                <a:lnTo>
                  <a:pt x="12633" y="3476"/>
                </a:lnTo>
                <a:lnTo>
                  <a:pt x="12633" y="3137"/>
                </a:lnTo>
                <a:lnTo>
                  <a:pt x="12712" y="3137"/>
                </a:lnTo>
                <a:lnTo>
                  <a:pt x="12712" y="3476"/>
                </a:lnTo>
                <a:lnTo>
                  <a:pt x="12712" y="3512"/>
                </a:lnTo>
                <a:lnTo>
                  <a:pt x="12716" y="3542"/>
                </a:lnTo>
                <a:lnTo>
                  <a:pt x="12718" y="3555"/>
                </a:lnTo>
                <a:lnTo>
                  <a:pt x="12720" y="3568"/>
                </a:lnTo>
                <a:lnTo>
                  <a:pt x="12722" y="3578"/>
                </a:lnTo>
                <a:lnTo>
                  <a:pt x="12726" y="3588"/>
                </a:lnTo>
                <a:lnTo>
                  <a:pt x="12730" y="3597"/>
                </a:lnTo>
                <a:lnTo>
                  <a:pt x="12735" y="3605"/>
                </a:lnTo>
                <a:lnTo>
                  <a:pt x="12739" y="3613"/>
                </a:lnTo>
                <a:lnTo>
                  <a:pt x="12745" y="3620"/>
                </a:lnTo>
                <a:lnTo>
                  <a:pt x="12752" y="3627"/>
                </a:lnTo>
                <a:lnTo>
                  <a:pt x="12758" y="3633"/>
                </a:lnTo>
                <a:lnTo>
                  <a:pt x="12766" y="3638"/>
                </a:lnTo>
                <a:lnTo>
                  <a:pt x="12775" y="3644"/>
                </a:lnTo>
                <a:lnTo>
                  <a:pt x="12784" y="3649"/>
                </a:lnTo>
                <a:lnTo>
                  <a:pt x="12793" y="3652"/>
                </a:lnTo>
                <a:lnTo>
                  <a:pt x="12803" y="3655"/>
                </a:lnTo>
                <a:lnTo>
                  <a:pt x="12813" y="3659"/>
                </a:lnTo>
                <a:lnTo>
                  <a:pt x="12825" y="3661"/>
                </a:lnTo>
                <a:lnTo>
                  <a:pt x="12836" y="3662"/>
                </a:lnTo>
                <a:lnTo>
                  <a:pt x="12847" y="3663"/>
                </a:lnTo>
                <a:lnTo>
                  <a:pt x="12859" y="3663"/>
                </a:lnTo>
                <a:lnTo>
                  <a:pt x="12881" y="3663"/>
                </a:lnTo>
                <a:lnTo>
                  <a:pt x="12900" y="3661"/>
                </a:lnTo>
                <a:lnTo>
                  <a:pt x="12917" y="3657"/>
                </a:lnTo>
                <a:lnTo>
                  <a:pt x="12934" y="3654"/>
                </a:lnTo>
                <a:lnTo>
                  <a:pt x="12947" y="3649"/>
                </a:lnTo>
                <a:lnTo>
                  <a:pt x="12961" y="3642"/>
                </a:lnTo>
                <a:lnTo>
                  <a:pt x="12972" y="3634"/>
                </a:lnTo>
                <a:lnTo>
                  <a:pt x="12982" y="3625"/>
                </a:lnTo>
                <a:lnTo>
                  <a:pt x="12991" y="3614"/>
                </a:lnTo>
                <a:lnTo>
                  <a:pt x="12998" y="3600"/>
                </a:lnTo>
                <a:lnTo>
                  <a:pt x="13005" y="3586"/>
                </a:lnTo>
                <a:lnTo>
                  <a:pt x="13009" y="3568"/>
                </a:lnTo>
                <a:lnTo>
                  <a:pt x="13014" y="3549"/>
                </a:lnTo>
                <a:lnTo>
                  <a:pt x="13016" y="3526"/>
                </a:lnTo>
                <a:lnTo>
                  <a:pt x="13018" y="3502"/>
                </a:lnTo>
                <a:lnTo>
                  <a:pt x="13018" y="3476"/>
                </a:lnTo>
                <a:lnTo>
                  <a:pt x="13018" y="3137"/>
                </a:lnTo>
                <a:close/>
                <a:moveTo>
                  <a:pt x="13271" y="3724"/>
                </a:moveTo>
                <a:lnTo>
                  <a:pt x="13271" y="3137"/>
                </a:lnTo>
                <a:lnTo>
                  <a:pt x="13351" y="3137"/>
                </a:lnTo>
                <a:lnTo>
                  <a:pt x="13659" y="3597"/>
                </a:lnTo>
                <a:lnTo>
                  <a:pt x="13659" y="3137"/>
                </a:lnTo>
                <a:lnTo>
                  <a:pt x="13733" y="3137"/>
                </a:lnTo>
                <a:lnTo>
                  <a:pt x="13733" y="3724"/>
                </a:lnTo>
                <a:lnTo>
                  <a:pt x="13653" y="3724"/>
                </a:lnTo>
                <a:lnTo>
                  <a:pt x="13345" y="3263"/>
                </a:lnTo>
                <a:lnTo>
                  <a:pt x="13345" y="3724"/>
                </a:lnTo>
                <a:lnTo>
                  <a:pt x="13271" y="3724"/>
                </a:lnTo>
                <a:close/>
                <a:moveTo>
                  <a:pt x="13923" y="3724"/>
                </a:moveTo>
                <a:lnTo>
                  <a:pt x="13923" y="3137"/>
                </a:lnTo>
                <a:lnTo>
                  <a:pt x="14001" y="3137"/>
                </a:lnTo>
                <a:lnTo>
                  <a:pt x="14001" y="3724"/>
                </a:lnTo>
                <a:lnTo>
                  <a:pt x="13923" y="3724"/>
                </a:lnTo>
                <a:close/>
                <a:moveTo>
                  <a:pt x="14352" y="3724"/>
                </a:moveTo>
                <a:lnTo>
                  <a:pt x="14123" y="3137"/>
                </a:lnTo>
                <a:lnTo>
                  <a:pt x="14208" y="3137"/>
                </a:lnTo>
                <a:lnTo>
                  <a:pt x="14361" y="3563"/>
                </a:lnTo>
                <a:lnTo>
                  <a:pt x="14370" y="3588"/>
                </a:lnTo>
                <a:lnTo>
                  <a:pt x="14377" y="3613"/>
                </a:lnTo>
                <a:lnTo>
                  <a:pt x="14385" y="3636"/>
                </a:lnTo>
                <a:lnTo>
                  <a:pt x="14392" y="3659"/>
                </a:lnTo>
                <a:lnTo>
                  <a:pt x="14399" y="3635"/>
                </a:lnTo>
                <a:lnTo>
                  <a:pt x="14407" y="3612"/>
                </a:lnTo>
                <a:lnTo>
                  <a:pt x="14414" y="3587"/>
                </a:lnTo>
                <a:lnTo>
                  <a:pt x="14423" y="3563"/>
                </a:lnTo>
                <a:lnTo>
                  <a:pt x="14582" y="3137"/>
                </a:lnTo>
                <a:lnTo>
                  <a:pt x="14662" y="3137"/>
                </a:lnTo>
                <a:lnTo>
                  <a:pt x="14431" y="3724"/>
                </a:lnTo>
                <a:lnTo>
                  <a:pt x="14352" y="3724"/>
                </a:lnTo>
                <a:close/>
                <a:moveTo>
                  <a:pt x="14779" y="3724"/>
                </a:moveTo>
                <a:lnTo>
                  <a:pt x="14779" y="3137"/>
                </a:lnTo>
                <a:lnTo>
                  <a:pt x="15204" y="3137"/>
                </a:lnTo>
                <a:lnTo>
                  <a:pt x="15204" y="3207"/>
                </a:lnTo>
                <a:lnTo>
                  <a:pt x="14856" y="3207"/>
                </a:lnTo>
                <a:lnTo>
                  <a:pt x="14856" y="3386"/>
                </a:lnTo>
                <a:lnTo>
                  <a:pt x="15181" y="3386"/>
                </a:lnTo>
                <a:lnTo>
                  <a:pt x="15181" y="3455"/>
                </a:lnTo>
                <a:lnTo>
                  <a:pt x="14856" y="3455"/>
                </a:lnTo>
                <a:lnTo>
                  <a:pt x="14856" y="3654"/>
                </a:lnTo>
                <a:lnTo>
                  <a:pt x="15217" y="3654"/>
                </a:lnTo>
                <a:lnTo>
                  <a:pt x="15217" y="3724"/>
                </a:lnTo>
                <a:lnTo>
                  <a:pt x="14779" y="3724"/>
                </a:lnTo>
                <a:close/>
                <a:moveTo>
                  <a:pt x="15371" y="3724"/>
                </a:moveTo>
                <a:lnTo>
                  <a:pt x="15371" y="3137"/>
                </a:lnTo>
                <a:lnTo>
                  <a:pt x="15632" y="3137"/>
                </a:lnTo>
                <a:lnTo>
                  <a:pt x="15651" y="3137"/>
                </a:lnTo>
                <a:lnTo>
                  <a:pt x="15669" y="3139"/>
                </a:lnTo>
                <a:lnTo>
                  <a:pt x="15685" y="3140"/>
                </a:lnTo>
                <a:lnTo>
                  <a:pt x="15701" y="3142"/>
                </a:lnTo>
                <a:lnTo>
                  <a:pt x="15715" y="3144"/>
                </a:lnTo>
                <a:lnTo>
                  <a:pt x="15729" y="3146"/>
                </a:lnTo>
                <a:lnTo>
                  <a:pt x="15740" y="3150"/>
                </a:lnTo>
                <a:lnTo>
                  <a:pt x="15751" y="3153"/>
                </a:lnTo>
                <a:lnTo>
                  <a:pt x="15761" y="3158"/>
                </a:lnTo>
                <a:lnTo>
                  <a:pt x="15770" y="3163"/>
                </a:lnTo>
                <a:lnTo>
                  <a:pt x="15779" y="3169"/>
                </a:lnTo>
                <a:lnTo>
                  <a:pt x="15788" y="3175"/>
                </a:lnTo>
                <a:lnTo>
                  <a:pt x="15796" y="3182"/>
                </a:lnTo>
                <a:lnTo>
                  <a:pt x="15803" y="3190"/>
                </a:lnTo>
                <a:lnTo>
                  <a:pt x="15810" y="3199"/>
                </a:lnTo>
                <a:lnTo>
                  <a:pt x="15817" y="3209"/>
                </a:lnTo>
                <a:lnTo>
                  <a:pt x="15822" y="3219"/>
                </a:lnTo>
                <a:lnTo>
                  <a:pt x="15828" y="3229"/>
                </a:lnTo>
                <a:lnTo>
                  <a:pt x="15831" y="3241"/>
                </a:lnTo>
                <a:lnTo>
                  <a:pt x="15835" y="3251"/>
                </a:lnTo>
                <a:lnTo>
                  <a:pt x="15838" y="3262"/>
                </a:lnTo>
                <a:lnTo>
                  <a:pt x="15839" y="3274"/>
                </a:lnTo>
                <a:lnTo>
                  <a:pt x="15840" y="3285"/>
                </a:lnTo>
                <a:lnTo>
                  <a:pt x="15841" y="3298"/>
                </a:lnTo>
                <a:lnTo>
                  <a:pt x="15840" y="3312"/>
                </a:lnTo>
                <a:lnTo>
                  <a:pt x="15839" y="3327"/>
                </a:lnTo>
                <a:lnTo>
                  <a:pt x="15836" y="3341"/>
                </a:lnTo>
                <a:lnTo>
                  <a:pt x="15831" y="3355"/>
                </a:lnTo>
                <a:lnTo>
                  <a:pt x="15826" y="3367"/>
                </a:lnTo>
                <a:lnTo>
                  <a:pt x="15819" y="3379"/>
                </a:lnTo>
                <a:lnTo>
                  <a:pt x="15810" y="3392"/>
                </a:lnTo>
                <a:lnTo>
                  <a:pt x="15801" y="3402"/>
                </a:lnTo>
                <a:lnTo>
                  <a:pt x="15790" y="3413"/>
                </a:lnTo>
                <a:lnTo>
                  <a:pt x="15777" y="3422"/>
                </a:lnTo>
                <a:lnTo>
                  <a:pt x="15764" y="3430"/>
                </a:lnTo>
                <a:lnTo>
                  <a:pt x="15749" y="3438"/>
                </a:lnTo>
                <a:lnTo>
                  <a:pt x="15732" y="3443"/>
                </a:lnTo>
                <a:lnTo>
                  <a:pt x="15715" y="3449"/>
                </a:lnTo>
                <a:lnTo>
                  <a:pt x="15696" y="3453"/>
                </a:lnTo>
                <a:lnTo>
                  <a:pt x="15676" y="3457"/>
                </a:lnTo>
                <a:lnTo>
                  <a:pt x="15690" y="3465"/>
                </a:lnTo>
                <a:lnTo>
                  <a:pt x="15703" y="3471"/>
                </a:lnTo>
                <a:lnTo>
                  <a:pt x="15713" y="3479"/>
                </a:lnTo>
                <a:lnTo>
                  <a:pt x="15722" y="3486"/>
                </a:lnTo>
                <a:lnTo>
                  <a:pt x="15739" y="3503"/>
                </a:lnTo>
                <a:lnTo>
                  <a:pt x="15756" y="3521"/>
                </a:lnTo>
                <a:lnTo>
                  <a:pt x="15772" y="3542"/>
                </a:lnTo>
                <a:lnTo>
                  <a:pt x="15787" y="3564"/>
                </a:lnTo>
                <a:lnTo>
                  <a:pt x="15890" y="3724"/>
                </a:lnTo>
                <a:lnTo>
                  <a:pt x="15792" y="3724"/>
                </a:lnTo>
                <a:lnTo>
                  <a:pt x="15714" y="3601"/>
                </a:lnTo>
                <a:lnTo>
                  <a:pt x="15697" y="3577"/>
                </a:lnTo>
                <a:lnTo>
                  <a:pt x="15683" y="3554"/>
                </a:lnTo>
                <a:lnTo>
                  <a:pt x="15669" y="3536"/>
                </a:lnTo>
                <a:lnTo>
                  <a:pt x="15657" y="3521"/>
                </a:lnTo>
                <a:lnTo>
                  <a:pt x="15647" y="3507"/>
                </a:lnTo>
                <a:lnTo>
                  <a:pt x="15637" y="3497"/>
                </a:lnTo>
                <a:lnTo>
                  <a:pt x="15627" y="3488"/>
                </a:lnTo>
                <a:lnTo>
                  <a:pt x="15618" y="3482"/>
                </a:lnTo>
                <a:lnTo>
                  <a:pt x="15610" y="3477"/>
                </a:lnTo>
                <a:lnTo>
                  <a:pt x="15601" y="3473"/>
                </a:lnTo>
                <a:lnTo>
                  <a:pt x="15592" y="3469"/>
                </a:lnTo>
                <a:lnTo>
                  <a:pt x="15583" y="3466"/>
                </a:lnTo>
                <a:lnTo>
                  <a:pt x="15575" y="3465"/>
                </a:lnTo>
                <a:lnTo>
                  <a:pt x="15565" y="3464"/>
                </a:lnTo>
                <a:lnTo>
                  <a:pt x="15553" y="3464"/>
                </a:lnTo>
                <a:lnTo>
                  <a:pt x="15539" y="3464"/>
                </a:lnTo>
                <a:lnTo>
                  <a:pt x="15449" y="3464"/>
                </a:lnTo>
                <a:lnTo>
                  <a:pt x="15449" y="3724"/>
                </a:lnTo>
                <a:lnTo>
                  <a:pt x="15371" y="3724"/>
                </a:lnTo>
                <a:close/>
                <a:moveTo>
                  <a:pt x="15449" y="3396"/>
                </a:moveTo>
                <a:lnTo>
                  <a:pt x="15616" y="3396"/>
                </a:lnTo>
                <a:lnTo>
                  <a:pt x="15641" y="3395"/>
                </a:lnTo>
                <a:lnTo>
                  <a:pt x="15664" y="3393"/>
                </a:lnTo>
                <a:lnTo>
                  <a:pt x="15683" y="3390"/>
                </a:lnTo>
                <a:lnTo>
                  <a:pt x="15700" y="3385"/>
                </a:lnTo>
                <a:lnTo>
                  <a:pt x="15706" y="3382"/>
                </a:lnTo>
                <a:lnTo>
                  <a:pt x="15714" y="3378"/>
                </a:lnTo>
                <a:lnTo>
                  <a:pt x="15720" y="3375"/>
                </a:lnTo>
                <a:lnTo>
                  <a:pt x="15727" y="3371"/>
                </a:lnTo>
                <a:lnTo>
                  <a:pt x="15731" y="3366"/>
                </a:lnTo>
                <a:lnTo>
                  <a:pt x="15737" y="3362"/>
                </a:lnTo>
                <a:lnTo>
                  <a:pt x="15741" y="3356"/>
                </a:lnTo>
                <a:lnTo>
                  <a:pt x="15746" y="3350"/>
                </a:lnTo>
                <a:lnTo>
                  <a:pt x="15752" y="3338"/>
                </a:lnTo>
                <a:lnTo>
                  <a:pt x="15757" y="3325"/>
                </a:lnTo>
                <a:lnTo>
                  <a:pt x="15760" y="3311"/>
                </a:lnTo>
                <a:lnTo>
                  <a:pt x="15760" y="3298"/>
                </a:lnTo>
                <a:lnTo>
                  <a:pt x="15760" y="3288"/>
                </a:lnTo>
                <a:lnTo>
                  <a:pt x="15759" y="3277"/>
                </a:lnTo>
                <a:lnTo>
                  <a:pt x="15757" y="3269"/>
                </a:lnTo>
                <a:lnTo>
                  <a:pt x="15754" y="3260"/>
                </a:lnTo>
                <a:lnTo>
                  <a:pt x="15749" y="3252"/>
                </a:lnTo>
                <a:lnTo>
                  <a:pt x="15743" y="3244"/>
                </a:lnTo>
                <a:lnTo>
                  <a:pt x="15738" y="3236"/>
                </a:lnTo>
                <a:lnTo>
                  <a:pt x="15731" y="3229"/>
                </a:lnTo>
                <a:lnTo>
                  <a:pt x="15722" y="3223"/>
                </a:lnTo>
                <a:lnTo>
                  <a:pt x="15713" y="3217"/>
                </a:lnTo>
                <a:lnTo>
                  <a:pt x="15703" y="3212"/>
                </a:lnTo>
                <a:lnTo>
                  <a:pt x="15692" y="3209"/>
                </a:lnTo>
                <a:lnTo>
                  <a:pt x="15679" y="3206"/>
                </a:lnTo>
                <a:lnTo>
                  <a:pt x="15666" y="3204"/>
                </a:lnTo>
                <a:lnTo>
                  <a:pt x="15651" y="3202"/>
                </a:lnTo>
                <a:lnTo>
                  <a:pt x="15636" y="3202"/>
                </a:lnTo>
                <a:lnTo>
                  <a:pt x="15449" y="3202"/>
                </a:lnTo>
                <a:lnTo>
                  <a:pt x="15449" y="3396"/>
                </a:lnTo>
                <a:close/>
                <a:moveTo>
                  <a:pt x="15982" y="3535"/>
                </a:moveTo>
                <a:lnTo>
                  <a:pt x="16056" y="3529"/>
                </a:lnTo>
                <a:lnTo>
                  <a:pt x="16059" y="3550"/>
                </a:lnTo>
                <a:lnTo>
                  <a:pt x="16064" y="3569"/>
                </a:lnTo>
                <a:lnTo>
                  <a:pt x="16067" y="3578"/>
                </a:lnTo>
                <a:lnTo>
                  <a:pt x="16071" y="3586"/>
                </a:lnTo>
                <a:lnTo>
                  <a:pt x="16075" y="3594"/>
                </a:lnTo>
                <a:lnTo>
                  <a:pt x="16080" y="3600"/>
                </a:lnTo>
                <a:lnTo>
                  <a:pt x="16085" y="3608"/>
                </a:lnTo>
                <a:lnTo>
                  <a:pt x="16091" y="3614"/>
                </a:lnTo>
                <a:lnTo>
                  <a:pt x="16097" y="3620"/>
                </a:lnTo>
                <a:lnTo>
                  <a:pt x="16104" y="3626"/>
                </a:lnTo>
                <a:lnTo>
                  <a:pt x="16112" y="3632"/>
                </a:lnTo>
                <a:lnTo>
                  <a:pt x="16120" y="3637"/>
                </a:lnTo>
                <a:lnTo>
                  <a:pt x="16129" y="3642"/>
                </a:lnTo>
                <a:lnTo>
                  <a:pt x="16139" y="3646"/>
                </a:lnTo>
                <a:lnTo>
                  <a:pt x="16149" y="3651"/>
                </a:lnTo>
                <a:lnTo>
                  <a:pt x="16160" y="3654"/>
                </a:lnTo>
                <a:lnTo>
                  <a:pt x="16171" y="3657"/>
                </a:lnTo>
                <a:lnTo>
                  <a:pt x="16182" y="3660"/>
                </a:lnTo>
                <a:lnTo>
                  <a:pt x="16193" y="3661"/>
                </a:lnTo>
                <a:lnTo>
                  <a:pt x="16204" y="3663"/>
                </a:lnTo>
                <a:lnTo>
                  <a:pt x="16217" y="3663"/>
                </a:lnTo>
                <a:lnTo>
                  <a:pt x="16229" y="3664"/>
                </a:lnTo>
                <a:lnTo>
                  <a:pt x="16251" y="3663"/>
                </a:lnTo>
                <a:lnTo>
                  <a:pt x="16271" y="3661"/>
                </a:lnTo>
                <a:lnTo>
                  <a:pt x="16290" y="3656"/>
                </a:lnTo>
                <a:lnTo>
                  <a:pt x="16308" y="3651"/>
                </a:lnTo>
                <a:lnTo>
                  <a:pt x="16324" y="3643"/>
                </a:lnTo>
                <a:lnTo>
                  <a:pt x="16337" y="3635"/>
                </a:lnTo>
                <a:lnTo>
                  <a:pt x="16344" y="3631"/>
                </a:lnTo>
                <a:lnTo>
                  <a:pt x="16350" y="3625"/>
                </a:lnTo>
                <a:lnTo>
                  <a:pt x="16354" y="3620"/>
                </a:lnTo>
                <a:lnTo>
                  <a:pt x="16359" y="3615"/>
                </a:lnTo>
                <a:lnTo>
                  <a:pt x="16365" y="3603"/>
                </a:lnTo>
                <a:lnTo>
                  <a:pt x="16371" y="3590"/>
                </a:lnTo>
                <a:lnTo>
                  <a:pt x="16374" y="3578"/>
                </a:lnTo>
                <a:lnTo>
                  <a:pt x="16375" y="3564"/>
                </a:lnTo>
                <a:lnTo>
                  <a:pt x="16374" y="3551"/>
                </a:lnTo>
                <a:lnTo>
                  <a:pt x="16371" y="3539"/>
                </a:lnTo>
                <a:lnTo>
                  <a:pt x="16366" y="3527"/>
                </a:lnTo>
                <a:lnTo>
                  <a:pt x="16359" y="3516"/>
                </a:lnTo>
                <a:lnTo>
                  <a:pt x="16355" y="3511"/>
                </a:lnTo>
                <a:lnTo>
                  <a:pt x="16350" y="3506"/>
                </a:lnTo>
                <a:lnTo>
                  <a:pt x="16344" y="3502"/>
                </a:lnTo>
                <a:lnTo>
                  <a:pt x="16338" y="3497"/>
                </a:lnTo>
                <a:lnTo>
                  <a:pt x="16324" y="3489"/>
                </a:lnTo>
                <a:lnTo>
                  <a:pt x="16306" y="3482"/>
                </a:lnTo>
                <a:lnTo>
                  <a:pt x="16291" y="3476"/>
                </a:lnTo>
                <a:lnTo>
                  <a:pt x="16269" y="3470"/>
                </a:lnTo>
                <a:lnTo>
                  <a:pt x="16238" y="3462"/>
                </a:lnTo>
                <a:lnTo>
                  <a:pt x="16201" y="3453"/>
                </a:lnTo>
                <a:lnTo>
                  <a:pt x="16164" y="3443"/>
                </a:lnTo>
                <a:lnTo>
                  <a:pt x="16133" y="3434"/>
                </a:lnTo>
                <a:lnTo>
                  <a:pt x="16108" y="3425"/>
                </a:lnTo>
                <a:lnTo>
                  <a:pt x="16088" y="3416"/>
                </a:lnTo>
                <a:lnTo>
                  <a:pt x="16077" y="3411"/>
                </a:lnTo>
                <a:lnTo>
                  <a:pt x="16068" y="3405"/>
                </a:lnTo>
                <a:lnTo>
                  <a:pt x="16059" y="3399"/>
                </a:lnTo>
                <a:lnTo>
                  <a:pt x="16052" y="3392"/>
                </a:lnTo>
                <a:lnTo>
                  <a:pt x="16044" y="3385"/>
                </a:lnTo>
                <a:lnTo>
                  <a:pt x="16037" y="3377"/>
                </a:lnTo>
                <a:lnTo>
                  <a:pt x="16030" y="3369"/>
                </a:lnTo>
                <a:lnTo>
                  <a:pt x="16026" y="3362"/>
                </a:lnTo>
                <a:lnTo>
                  <a:pt x="16020" y="3354"/>
                </a:lnTo>
                <a:lnTo>
                  <a:pt x="16017" y="3345"/>
                </a:lnTo>
                <a:lnTo>
                  <a:pt x="16012" y="3337"/>
                </a:lnTo>
                <a:lnTo>
                  <a:pt x="16010" y="3328"/>
                </a:lnTo>
                <a:lnTo>
                  <a:pt x="16008" y="3318"/>
                </a:lnTo>
                <a:lnTo>
                  <a:pt x="16005" y="3309"/>
                </a:lnTo>
                <a:lnTo>
                  <a:pt x="16005" y="3299"/>
                </a:lnTo>
                <a:lnTo>
                  <a:pt x="16004" y="3289"/>
                </a:lnTo>
                <a:lnTo>
                  <a:pt x="16005" y="3277"/>
                </a:lnTo>
                <a:lnTo>
                  <a:pt x="16007" y="3267"/>
                </a:lnTo>
                <a:lnTo>
                  <a:pt x="16008" y="3256"/>
                </a:lnTo>
                <a:lnTo>
                  <a:pt x="16011" y="3246"/>
                </a:lnTo>
                <a:lnTo>
                  <a:pt x="16014" y="3236"/>
                </a:lnTo>
                <a:lnTo>
                  <a:pt x="16019" y="3226"/>
                </a:lnTo>
                <a:lnTo>
                  <a:pt x="16023" y="3216"/>
                </a:lnTo>
                <a:lnTo>
                  <a:pt x="16030" y="3206"/>
                </a:lnTo>
                <a:lnTo>
                  <a:pt x="16037" y="3197"/>
                </a:lnTo>
                <a:lnTo>
                  <a:pt x="16044" y="3188"/>
                </a:lnTo>
                <a:lnTo>
                  <a:pt x="16052" y="3180"/>
                </a:lnTo>
                <a:lnTo>
                  <a:pt x="16061" y="3172"/>
                </a:lnTo>
                <a:lnTo>
                  <a:pt x="16071" y="3165"/>
                </a:lnTo>
                <a:lnTo>
                  <a:pt x="16081" y="3159"/>
                </a:lnTo>
                <a:lnTo>
                  <a:pt x="16092" y="3153"/>
                </a:lnTo>
                <a:lnTo>
                  <a:pt x="16103" y="3147"/>
                </a:lnTo>
                <a:lnTo>
                  <a:pt x="16116" y="3143"/>
                </a:lnTo>
                <a:lnTo>
                  <a:pt x="16128" y="3139"/>
                </a:lnTo>
                <a:lnTo>
                  <a:pt x="16142" y="3135"/>
                </a:lnTo>
                <a:lnTo>
                  <a:pt x="16155" y="3133"/>
                </a:lnTo>
                <a:lnTo>
                  <a:pt x="16169" y="3131"/>
                </a:lnTo>
                <a:lnTo>
                  <a:pt x="16182" y="3128"/>
                </a:lnTo>
                <a:lnTo>
                  <a:pt x="16197" y="3128"/>
                </a:lnTo>
                <a:lnTo>
                  <a:pt x="16211" y="3127"/>
                </a:lnTo>
                <a:lnTo>
                  <a:pt x="16228" y="3128"/>
                </a:lnTo>
                <a:lnTo>
                  <a:pt x="16243" y="3128"/>
                </a:lnTo>
                <a:lnTo>
                  <a:pt x="16258" y="3131"/>
                </a:lnTo>
                <a:lnTo>
                  <a:pt x="16273" y="3133"/>
                </a:lnTo>
                <a:lnTo>
                  <a:pt x="16288" y="3136"/>
                </a:lnTo>
                <a:lnTo>
                  <a:pt x="16301" y="3140"/>
                </a:lnTo>
                <a:lnTo>
                  <a:pt x="16314" y="3144"/>
                </a:lnTo>
                <a:lnTo>
                  <a:pt x="16327" y="3149"/>
                </a:lnTo>
                <a:lnTo>
                  <a:pt x="16339" y="3154"/>
                </a:lnTo>
                <a:lnTo>
                  <a:pt x="16351" y="3160"/>
                </a:lnTo>
                <a:lnTo>
                  <a:pt x="16361" y="3167"/>
                </a:lnTo>
                <a:lnTo>
                  <a:pt x="16371" y="3174"/>
                </a:lnTo>
                <a:lnTo>
                  <a:pt x="16380" y="3182"/>
                </a:lnTo>
                <a:lnTo>
                  <a:pt x="16389" y="3191"/>
                </a:lnTo>
                <a:lnTo>
                  <a:pt x="16397" y="3200"/>
                </a:lnTo>
                <a:lnTo>
                  <a:pt x="16404" y="3210"/>
                </a:lnTo>
                <a:lnTo>
                  <a:pt x="16410" y="3220"/>
                </a:lnTo>
                <a:lnTo>
                  <a:pt x="16416" y="3232"/>
                </a:lnTo>
                <a:lnTo>
                  <a:pt x="16420" y="3243"/>
                </a:lnTo>
                <a:lnTo>
                  <a:pt x="16424" y="3254"/>
                </a:lnTo>
                <a:lnTo>
                  <a:pt x="16427" y="3265"/>
                </a:lnTo>
                <a:lnTo>
                  <a:pt x="16429" y="3277"/>
                </a:lnTo>
                <a:lnTo>
                  <a:pt x="16432" y="3290"/>
                </a:lnTo>
                <a:lnTo>
                  <a:pt x="16433" y="3302"/>
                </a:lnTo>
                <a:lnTo>
                  <a:pt x="16357" y="3308"/>
                </a:lnTo>
                <a:lnTo>
                  <a:pt x="16356" y="3294"/>
                </a:lnTo>
                <a:lnTo>
                  <a:pt x="16353" y="3282"/>
                </a:lnTo>
                <a:lnTo>
                  <a:pt x="16350" y="3271"/>
                </a:lnTo>
                <a:lnTo>
                  <a:pt x="16345" y="3260"/>
                </a:lnTo>
                <a:lnTo>
                  <a:pt x="16339" y="3249"/>
                </a:lnTo>
                <a:lnTo>
                  <a:pt x="16333" y="3241"/>
                </a:lnTo>
                <a:lnTo>
                  <a:pt x="16325" y="3232"/>
                </a:lnTo>
                <a:lnTo>
                  <a:pt x="16317" y="3225"/>
                </a:lnTo>
                <a:lnTo>
                  <a:pt x="16308" y="3218"/>
                </a:lnTo>
                <a:lnTo>
                  <a:pt x="16298" y="3211"/>
                </a:lnTo>
                <a:lnTo>
                  <a:pt x="16287" y="3207"/>
                </a:lnTo>
                <a:lnTo>
                  <a:pt x="16274" y="3204"/>
                </a:lnTo>
                <a:lnTo>
                  <a:pt x="16261" y="3200"/>
                </a:lnTo>
                <a:lnTo>
                  <a:pt x="16246" y="3198"/>
                </a:lnTo>
                <a:lnTo>
                  <a:pt x="16231" y="3197"/>
                </a:lnTo>
                <a:lnTo>
                  <a:pt x="16215" y="3196"/>
                </a:lnTo>
                <a:lnTo>
                  <a:pt x="16198" y="3197"/>
                </a:lnTo>
                <a:lnTo>
                  <a:pt x="16182" y="3198"/>
                </a:lnTo>
                <a:lnTo>
                  <a:pt x="16167" y="3199"/>
                </a:lnTo>
                <a:lnTo>
                  <a:pt x="16154" y="3202"/>
                </a:lnTo>
                <a:lnTo>
                  <a:pt x="16142" y="3206"/>
                </a:lnTo>
                <a:lnTo>
                  <a:pt x="16130" y="3210"/>
                </a:lnTo>
                <a:lnTo>
                  <a:pt x="16120" y="3216"/>
                </a:lnTo>
                <a:lnTo>
                  <a:pt x="16112" y="3221"/>
                </a:lnTo>
                <a:lnTo>
                  <a:pt x="16104" y="3228"/>
                </a:lnTo>
                <a:lnTo>
                  <a:pt x="16098" y="3235"/>
                </a:lnTo>
                <a:lnTo>
                  <a:pt x="16092" y="3243"/>
                </a:lnTo>
                <a:lnTo>
                  <a:pt x="16088" y="3251"/>
                </a:lnTo>
                <a:lnTo>
                  <a:pt x="16084" y="3258"/>
                </a:lnTo>
                <a:lnTo>
                  <a:pt x="16082" y="3266"/>
                </a:lnTo>
                <a:lnTo>
                  <a:pt x="16080" y="3275"/>
                </a:lnTo>
                <a:lnTo>
                  <a:pt x="16080" y="3284"/>
                </a:lnTo>
                <a:lnTo>
                  <a:pt x="16080" y="3291"/>
                </a:lnTo>
                <a:lnTo>
                  <a:pt x="16081" y="3299"/>
                </a:lnTo>
                <a:lnTo>
                  <a:pt x="16083" y="3306"/>
                </a:lnTo>
                <a:lnTo>
                  <a:pt x="16085" y="3312"/>
                </a:lnTo>
                <a:lnTo>
                  <a:pt x="16089" y="3319"/>
                </a:lnTo>
                <a:lnTo>
                  <a:pt x="16092" y="3325"/>
                </a:lnTo>
                <a:lnTo>
                  <a:pt x="16097" y="3330"/>
                </a:lnTo>
                <a:lnTo>
                  <a:pt x="16102" y="3336"/>
                </a:lnTo>
                <a:lnTo>
                  <a:pt x="16109" y="3341"/>
                </a:lnTo>
                <a:lnTo>
                  <a:pt x="16118" y="3346"/>
                </a:lnTo>
                <a:lnTo>
                  <a:pt x="16129" y="3351"/>
                </a:lnTo>
                <a:lnTo>
                  <a:pt x="16143" y="3356"/>
                </a:lnTo>
                <a:lnTo>
                  <a:pt x="16158" y="3362"/>
                </a:lnTo>
                <a:lnTo>
                  <a:pt x="16176" y="3367"/>
                </a:lnTo>
                <a:lnTo>
                  <a:pt x="16197" y="3372"/>
                </a:lnTo>
                <a:lnTo>
                  <a:pt x="16219" y="3377"/>
                </a:lnTo>
                <a:lnTo>
                  <a:pt x="16263" y="3387"/>
                </a:lnTo>
                <a:lnTo>
                  <a:pt x="16300" y="3397"/>
                </a:lnTo>
                <a:lnTo>
                  <a:pt x="16328" y="3406"/>
                </a:lnTo>
                <a:lnTo>
                  <a:pt x="16350" y="3415"/>
                </a:lnTo>
                <a:lnTo>
                  <a:pt x="16362" y="3421"/>
                </a:lnTo>
                <a:lnTo>
                  <a:pt x="16374" y="3428"/>
                </a:lnTo>
                <a:lnTo>
                  <a:pt x="16384" y="3434"/>
                </a:lnTo>
                <a:lnTo>
                  <a:pt x="16395" y="3441"/>
                </a:lnTo>
                <a:lnTo>
                  <a:pt x="16404" y="3449"/>
                </a:lnTo>
                <a:lnTo>
                  <a:pt x="16411" y="3457"/>
                </a:lnTo>
                <a:lnTo>
                  <a:pt x="16419" y="3466"/>
                </a:lnTo>
                <a:lnTo>
                  <a:pt x="16426" y="3475"/>
                </a:lnTo>
                <a:lnTo>
                  <a:pt x="16432" y="3484"/>
                </a:lnTo>
                <a:lnTo>
                  <a:pt x="16436" y="3494"/>
                </a:lnTo>
                <a:lnTo>
                  <a:pt x="16441" y="3503"/>
                </a:lnTo>
                <a:lnTo>
                  <a:pt x="16444" y="3514"/>
                </a:lnTo>
                <a:lnTo>
                  <a:pt x="16446" y="3524"/>
                </a:lnTo>
                <a:lnTo>
                  <a:pt x="16448" y="3535"/>
                </a:lnTo>
                <a:lnTo>
                  <a:pt x="16450" y="3547"/>
                </a:lnTo>
                <a:lnTo>
                  <a:pt x="16450" y="3558"/>
                </a:lnTo>
                <a:lnTo>
                  <a:pt x="16450" y="3570"/>
                </a:lnTo>
                <a:lnTo>
                  <a:pt x="16448" y="3581"/>
                </a:lnTo>
                <a:lnTo>
                  <a:pt x="16446" y="3592"/>
                </a:lnTo>
                <a:lnTo>
                  <a:pt x="16443" y="3604"/>
                </a:lnTo>
                <a:lnTo>
                  <a:pt x="16439" y="3614"/>
                </a:lnTo>
                <a:lnTo>
                  <a:pt x="16435" y="3625"/>
                </a:lnTo>
                <a:lnTo>
                  <a:pt x="16429" y="3635"/>
                </a:lnTo>
                <a:lnTo>
                  <a:pt x="16423" y="3646"/>
                </a:lnTo>
                <a:lnTo>
                  <a:pt x="16416" y="3656"/>
                </a:lnTo>
                <a:lnTo>
                  <a:pt x="16408" y="3665"/>
                </a:lnTo>
                <a:lnTo>
                  <a:pt x="16400" y="3674"/>
                </a:lnTo>
                <a:lnTo>
                  <a:pt x="16390" y="3683"/>
                </a:lnTo>
                <a:lnTo>
                  <a:pt x="16380" y="3690"/>
                </a:lnTo>
                <a:lnTo>
                  <a:pt x="16370" y="3698"/>
                </a:lnTo>
                <a:lnTo>
                  <a:pt x="16359" y="3705"/>
                </a:lnTo>
                <a:lnTo>
                  <a:pt x="16346" y="3710"/>
                </a:lnTo>
                <a:lnTo>
                  <a:pt x="16333" y="3716"/>
                </a:lnTo>
                <a:lnTo>
                  <a:pt x="16320" y="3720"/>
                </a:lnTo>
                <a:lnTo>
                  <a:pt x="16307" y="3725"/>
                </a:lnTo>
                <a:lnTo>
                  <a:pt x="16292" y="3728"/>
                </a:lnTo>
                <a:lnTo>
                  <a:pt x="16279" y="3730"/>
                </a:lnTo>
                <a:lnTo>
                  <a:pt x="16263" y="3731"/>
                </a:lnTo>
                <a:lnTo>
                  <a:pt x="16248" y="3733"/>
                </a:lnTo>
                <a:lnTo>
                  <a:pt x="16233" y="3734"/>
                </a:lnTo>
                <a:lnTo>
                  <a:pt x="16213" y="3733"/>
                </a:lnTo>
                <a:lnTo>
                  <a:pt x="16194" y="3731"/>
                </a:lnTo>
                <a:lnTo>
                  <a:pt x="16176" y="3730"/>
                </a:lnTo>
                <a:lnTo>
                  <a:pt x="16160" y="3727"/>
                </a:lnTo>
                <a:lnTo>
                  <a:pt x="16143" y="3725"/>
                </a:lnTo>
                <a:lnTo>
                  <a:pt x="16128" y="3720"/>
                </a:lnTo>
                <a:lnTo>
                  <a:pt x="16113" y="3716"/>
                </a:lnTo>
                <a:lnTo>
                  <a:pt x="16099" y="3710"/>
                </a:lnTo>
                <a:lnTo>
                  <a:pt x="16086" y="3703"/>
                </a:lnTo>
                <a:lnTo>
                  <a:pt x="16074" y="3697"/>
                </a:lnTo>
                <a:lnTo>
                  <a:pt x="16062" y="3690"/>
                </a:lnTo>
                <a:lnTo>
                  <a:pt x="16050" y="3681"/>
                </a:lnTo>
                <a:lnTo>
                  <a:pt x="16040" y="3672"/>
                </a:lnTo>
                <a:lnTo>
                  <a:pt x="16031" y="3662"/>
                </a:lnTo>
                <a:lnTo>
                  <a:pt x="16022" y="3652"/>
                </a:lnTo>
                <a:lnTo>
                  <a:pt x="16014" y="3641"/>
                </a:lnTo>
                <a:lnTo>
                  <a:pt x="16008" y="3628"/>
                </a:lnTo>
                <a:lnTo>
                  <a:pt x="16001" y="3616"/>
                </a:lnTo>
                <a:lnTo>
                  <a:pt x="15995" y="3604"/>
                </a:lnTo>
                <a:lnTo>
                  <a:pt x="15991" y="3591"/>
                </a:lnTo>
                <a:lnTo>
                  <a:pt x="15987" y="3578"/>
                </a:lnTo>
                <a:lnTo>
                  <a:pt x="15985" y="3563"/>
                </a:lnTo>
                <a:lnTo>
                  <a:pt x="15983" y="3550"/>
                </a:lnTo>
                <a:lnTo>
                  <a:pt x="15982" y="3535"/>
                </a:lnTo>
                <a:close/>
                <a:moveTo>
                  <a:pt x="16615" y="3724"/>
                </a:moveTo>
                <a:lnTo>
                  <a:pt x="16615" y="3137"/>
                </a:lnTo>
                <a:lnTo>
                  <a:pt x="16692" y="3137"/>
                </a:lnTo>
                <a:lnTo>
                  <a:pt x="16692" y="3724"/>
                </a:lnTo>
                <a:lnTo>
                  <a:pt x="16615" y="3724"/>
                </a:lnTo>
                <a:close/>
                <a:moveTo>
                  <a:pt x="17025" y="3724"/>
                </a:moveTo>
                <a:lnTo>
                  <a:pt x="17025" y="3207"/>
                </a:lnTo>
                <a:lnTo>
                  <a:pt x="16832" y="3207"/>
                </a:lnTo>
                <a:lnTo>
                  <a:pt x="16832" y="3137"/>
                </a:lnTo>
                <a:lnTo>
                  <a:pt x="17297" y="3137"/>
                </a:lnTo>
                <a:lnTo>
                  <a:pt x="17297" y="3207"/>
                </a:lnTo>
                <a:lnTo>
                  <a:pt x="17103" y="3207"/>
                </a:lnTo>
                <a:lnTo>
                  <a:pt x="17103" y="3724"/>
                </a:lnTo>
                <a:lnTo>
                  <a:pt x="17025" y="3724"/>
                </a:lnTo>
                <a:close/>
                <a:moveTo>
                  <a:pt x="17589" y="3724"/>
                </a:moveTo>
                <a:lnTo>
                  <a:pt x="17589" y="3475"/>
                </a:lnTo>
                <a:lnTo>
                  <a:pt x="17361" y="3137"/>
                </a:lnTo>
                <a:lnTo>
                  <a:pt x="17456" y="3137"/>
                </a:lnTo>
                <a:lnTo>
                  <a:pt x="17573" y="3314"/>
                </a:lnTo>
                <a:lnTo>
                  <a:pt x="17589" y="3339"/>
                </a:lnTo>
                <a:lnTo>
                  <a:pt x="17603" y="3364"/>
                </a:lnTo>
                <a:lnTo>
                  <a:pt x="17618" y="3388"/>
                </a:lnTo>
                <a:lnTo>
                  <a:pt x="17632" y="3413"/>
                </a:lnTo>
                <a:lnTo>
                  <a:pt x="17646" y="3390"/>
                </a:lnTo>
                <a:lnTo>
                  <a:pt x="17662" y="3365"/>
                </a:lnTo>
                <a:lnTo>
                  <a:pt x="17679" y="3338"/>
                </a:lnTo>
                <a:lnTo>
                  <a:pt x="17697" y="3310"/>
                </a:lnTo>
                <a:lnTo>
                  <a:pt x="17810" y="3137"/>
                </a:lnTo>
                <a:lnTo>
                  <a:pt x="17900" y="3137"/>
                </a:lnTo>
                <a:lnTo>
                  <a:pt x="17666" y="3475"/>
                </a:lnTo>
                <a:lnTo>
                  <a:pt x="17666" y="3724"/>
                </a:lnTo>
                <a:lnTo>
                  <a:pt x="17589" y="3724"/>
                </a:lnTo>
                <a:close/>
                <a:moveTo>
                  <a:pt x="1426" y="3449"/>
                </a:moveTo>
                <a:lnTo>
                  <a:pt x="1423" y="3446"/>
                </a:lnTo>
                <a:lnTo>
                  <a:pt x="1421" y="3443"/>
                </a:lnTo>
                <a:lnTo>
                  <a:pt x="1419" y="3441"/>
                </a:lnTo>
                <a:lnTo>
                  <a:pt x="1417" y="3441"/>
                </a:lnTo>
                <a:lnTo>
                  <a:pt x="1413" y="3440"/>
                </a:lnTo>
                <a:lnTo>
                  <a:pt x="1410" y="3440"/>
                </a:lnTo>
                <a:lnTo>
                  <a:pt x="1408" y="3438"/>
                </a:lnTo>
                <a:lnTo>
                  <a:pt x="1404" y="3438"/>
                </a:lnTo>
                <a:lnTo>
                  <a:pt x="1401" y="3438"/>
                </a:lnTo>
                <a:lnTo>
                  <a:pt x="1398" y="3439"/>
                </a:lnTo>
                <a:lnTo>
                  <a:pt x="1395" y="3436"/>
                </a:lnTo>
                <a:lnTo>
                  <a:pt x="1407" y="3425"/>
                </a:lnTo>
                <a:lnTo>
                  <a:pt x="1418" y="3411"/>
                </a:lnTo>
                <a:lnTo>
                  <a:pt x="1430" y="3396"/>
                </a:lnTo>
                <a:lnTo>
                  <a:pt x="1443" y="3384"/>
                </a:lnTo>
                <a:lnTo>
                  <a:pt x="1503" y="3501"/>
                </a:lnTo>
                <a:lnTo>
                  <a:pt x="1512" y="3516"/>
                </a:lnTo>
                <a:lnTo>
                  <a:pt x="1519" y="3530"/>
                </a:lnTo>
                <a:lnTo>
                  <a:pt x="1526" y="3539"/>
                </a:lnTo>
                <a:lnTo>
                  <a:pt x="1530" y="3544"/>
                </a:lnTo>
                <a:lnTo>
                  <a:pt x="1535" y="3549"/>
                </a:lnTo>
                <a:lnTo>
                  <a:pt x="1539" y="3551"/>
                </a:lnTo>
                <a:lnTo>
                  <a:pt x="1543" y="3552"/>
                </a:lnTo>
                <a:lnTo>
                  <a:pt x="1547" y="3552"/>
                </a:lnTo>
                <a:lnTo>
                  <a:pt x="1549" y="3554"/>
                </a:lnTo>
                <a:lnTo>
                  <a:pt x="1540" y="3559"/>
                </a:lnTo>
                <a:lnTo>
                  <a:pt x="1533" y="3562"/>
                </a:lnTo>
                <a:lnTo>
                  <a:pt x="1525" y="3567"/>
                </a:lnTo>
                <a:lnTo>
                  <a:pt x="1517" y="3571"/>
                </a:lnTo>
                <a:lnTo>
                  <a:pt x="1508" y="3576"/>
                </a:lnTo>
                <a:lnTo>
                  <a:pt x="1500" y="3580"/>
                </a:lnTo>
                <a:lnTo>
                  <a:pt x="1491" y="3585"/>
                </a:lnTo>
                <a:lnTo>
                  <a:pt x="1483" y="3590"/>
                </a:lnTo>
                <a:lnTo>
                  <a:pt x="1481" y="3587"/>
                </a:lnTo>
                <a:lnTo>
                  <a:pt x="1483" y="3582"/>
                </a:lnTo>
                <a:lnTo>
                  <a:pt x="1485" y="3578"/>
                </a:lnTo>
                <a:lnTo>
                  <a:pt x="1485" y="3573"/>
                </a:lnTo>
                <a:lnTo>
                  <a:pt x="1485" y="3568"/>
                </a:lnTo>
                <a:lnTo>
                  <a:pt x="1483" y="3561"/>
                </a:lnTo>
                <a:lnTo>
                  <a:pt x="1480" y="3552"/>
                </a:lnTo>
                <a:lnTo>
                  <a:pt x="1474" y="3540"/>
                </a:lnTo>
                <a:lnTo>
                  <a:pt x="1466" y="3525"/>
                </a:lnTo>
                <a:lnTo>
                  <a:pt x="1462" y="3517"/>
                </a:lnTo>
                <a:lnTo>
                  <a:pt x="1426" y="3449"/>
                </a:lnTo>
                <a:close/>
                <a:moveTo>
                  <a:pt x="1755" y="3538"/>
                </a:moveTo>
                <a:lnTo>
                  <a:pt x="1754" y="3532"/>
                </a:lnTo>
                <a:lnTo>
                  <a:pt x="1761" y="3530"/>
                </a:lnTo>
                <a:lnTo>
                  <a:pt x="1766" y="3526"/>
                </a:lnTo>
                <a:lnTo>
                  <a:pt x="1772" y="3523"/>
                </a:lnTo>
                <a:lnTo>
                  <a:pt x="1777" y="3518"/>
                </a:lnTo>
                <a:lnTo>
                  <a:pt x="1781" y="3515"/>
                </a:lnTo>
                <a:lnTo>
                  <a:pt x="1784" y="3511"/>
                </a:lnTo>
                <a:lnTo>
                  <a:pt x="1788" y="3505"/>
                </a:lnTo>
                <a:lnTo>
                  <a:pt x="1790" y="3499"/>
                </a:lnTo>
                <a:lnTo>
                  <a:pt x="1792" y="3494"/>
                </a:lnTo>
                <a:lnTo>
                  <a:pt x="1793" y="3488"/>
                </a:lnTo>
                <a:lnTo>
                  <a:pt x="1795" y="3482"/>
                </a:lnTo>
                <a:lnTo>
                  <a:pt x="1795" y="3475"/>
                </a:lnTo>
                <a:lnTo>
                  <a:pt x="1793" y="3459"/>
                </a:lnTo>
                <a:lnTo>
                  <a:pt x="1791" y="3442"/>
                </a:lnTo>
                <a:lnTo>
                  <a:pt x="1789" y="3437"/>
                </a:lnTo>
                <a:lnTo>
                  <a:pt x="1784" y="3442"/>
                </a:lnTo>
                <a:lnTo>
                  <a:pt x="1779" y="3448"/>
                </a:lnTo>
                <a:lnTo>
                  <a:pt x="1772" y="3451"/>
                </a:lnTo>
                <a:lnTo>
                  <a:pt x="1764" y="3453"/>
                </a:lnTo>
                <a:lnTo>
                  <a:pt x="1760" y="3455"/>
                </a:lnTo>
                <a:lnTo>
                  <a:pt x="1754" y="3455"/>
                </a:lnTo>
                <a:lnTo>
                  <a:pt x="1750" y="3455"/>
                </a:lnTo>
                <a:lnTo>
                  <a:pt x="1744" y="3453"/>
                </a:lnTo>
                <a:lnTo>
                  <a:pt x="1735" y="3450"/>
                </a:lnTo>
                <a:lnTo>
                  <a:pt x="1726" y="3445"/>
                </a:lnTo>
                <a:lnTo>
                  <a:pt x="1717" y="3437"/>
                </a:lnTo>
                <a:lnTo>
                  <a:pt x="1710" y="3429"/>
                </a:lnTo>
                <a:lnTo>
                  <a:pt x="1705" y="3418"/>
                </a:lnTo>
                <a:lnTo>
                  <a:pt x="1701" y="3406"/>
                </a:lnTo>
                <a:lnTo>
                  <a:pt x="1700" y="3400"/>
                </a:lnTo>
                <a:lnTo>
                  <a:pt x="1699" y="3393"/>
                </a:lnTo>
                <a:lnTo>
                  <a:pt x="1699" y="3387"/>
                </a:lnTo>
                <a:lnTo>
                  <a:pt x="1700" y="3381"/>
                </a:lnTo>
                <a:lnTo>
                  <a:pt x="1701" y="3375"/>
                </a:lnTo>
                <a:lnTo>
                  <a:pt x="1702" y="3369"/>
                </a:lnTo>
                <a:lnTo>
                  <a:pt x="1705" y="3364"/>
                </a:lnTo>
                <a:lnTo>
                  <a:pt x="1708" y="3358"/>
                </a:lnTo>
                <a:lnTo>
                  <a:pt x="1711" y="3353"/>
                </a:lnTo>
                <a:lnTo>
                  <a:pt x="1716" y="3348"/>
                </a:lnTo>
                <a:lnTo>
                  <a:pt x="1719" y="3344"/>
                </a:lnTo>
                <a:lnTo>
                  <a:pt x="1725" y="3340"/>
                </a:lnTo>
                <a:lnTo>
                  <a:pt x="1729" y="3337"/>
                </a:lnTo>
                <a:lnTo>
                  <a:pt x="1735" y="3334"/>
                </a:lnTo>
                <a:lnTo>
                  <a:pt x="1741" y="3331"/>
                </a:lnTo>
                <a:lnTo>
                  <a:pt x="1747" y="3330"/>
                </a:lnTo>
                <a:lnTo>
                  <a:pt x="1754" y="3329"/>
                </a:lnTo>
                <a:lnTo>
                  <a:pt x="1762" y="3328"/>
                </a:lnTo>
                <a:lnTo>
                  <a:pt x="1769" y="3328"/>
                </a:lnTo>
                <a:lnTo>
                  <a:pt x="1775" y="3329"/>
                </a:lnTo>
                <a:lnTo>
                  <a:pt x="1782" y="3331"/>
                </a:lnTo>
                <a:lnTo>
                  <a:pt x="1789" y="3334"/>
                </a:lnTo>
                <a:lnTo>
                  <a:pt x="1795" y="3337"/>
                </a:lnTo>
                <a:lnTo>
                  <a:pt x="1801" y="3341"/>
                </a:lnTo>
                <a:lnTo>
                  <a:pt x="1807" y="3347"/>
                </a:lnTo>
                <a:lnTo>
                  <a:pt x="1811" y="3353"/>
                </a:lnTo>
                <a:lnTo>
                  <a:pt x="1817" y="3358"/>
                </a:lnTo>
                <a:lnTo>
                  <a:pt x="1821" y="3366"/>
                </a:lnTo>
                <a:lnTo>
                  <a:pt x="1825" y="3373"/>
                </a:lnTo>
                <a:lnTo>
                  <a:pt x="1828" y="3382"/>
                </a:lnTo>
                <a:lnTo>
                  <a:pt x="1832" y="3391"/>
                </a:lnTo>
                <a:lnTo>
                  <a:pt x="1834" y="3400"/>
                </a:lnTo>
                <a:lnTo>
                  <a:pt x="1836" y="3411"/>
                </a:lnTo>
                <a:lnTo>
                  <a:pt x="1837" y="3422"/>
                </a:lnTo>
                <a:lnTo>
                  <a:pt x="1837" y="3433"/>
                </a:lnTo>
                <a:lnTo>
                  <a:pt x="1837" y="3443"/>
                </a:lnTo>
                <a:lnTo>
                  <a:pt x="1835" y="3453"/>
                </a:lnTo>
                <a:lnTo>
                  <a:pt x="1833" y="3464"/>
                </a:lnTo>
                <a:lnTo>
                  <a:pt x="1828" y="3474"/>
                </a:lnTo>
                <a:lnTo>
                  <a:pt x="1824" y="3483"/>
                </a:lnTo>
                <a:lnTo>
                  <a:pt x="1818" y="3493"/>
                </a:lnTo>
                <a:lnTo>
                  <a:pt x="1811" y="3501"/>
                </a:lnTo>
                <a:lnTo>
                  <a:pt x="1805" y="3508"/>
                </a:lnTo>
                <a:lnTo>
                  <a:pt x="1796" y="3515"/>
                </a:lnTo>
                <a:lnTo>
                  <a:pt x="1787" y="3522"/>
                </a:lnTo>
                <a:lnTo>
                  <a:pt x="1778" y="3527"/>
                </a:lnTo>
                <a:lnTo>
                  <a:pt x="1766" y="3533"/>
                </a:lnTo>
                <a:lnTo>
                  <a:pt x="1755" y="3538"/>
                </a:lnTo>
                <a:close/>
                <a:moveTo>
                  <a:pt x="1769" y="3350"/>
                </a:moveTo>
                <a:lnTo>
                  <a:pt x="1766" y="3346"/>
                </a:lnTo>
                <a:lnTo>
                  <a:pt x="1765" y="3341"/>
                </a:lnTo>
                <a:lnTo>
                  <a:pt x="1763" y="3339"/>
                </a:lnTo>
                <a:lnTo>
                  <a:pt x="1762" y="3337"/>
                </a:lnTo>
                <a:lnTo>
                  <a:pt x="1760" y="3336"/>
                </a:lnTo>
                <a:lnTo>
                  <a:pt x="1756" y="3335"/>
                </a:lnTo>
                <a:lnTo>
                  <a:pt x="1753" y="3335"/>
                </a:lnTo>
                <a:lnTo>
                  <a:pt x="1750" y="3336"/>
                </a:lnTo>
                <a:lnTo>
                  <a:pt x="1746" y="3337"/>
                </a:lnTo>
                <a:lnTo>
                  <a:pt x="1744" y="3338"/>
                </a:lnTo>
                <a:lnTo>
                  <a:pt x="1743" y="3340"/>
                </a:lnTo>
                <a:lnTo>
                  <a:pt x="1742" y="3343"/>
                </a:lnTo>
                <a:lnTo>
                  <a:pt x="1741" y="3349"/>
                </a:lnTo>
                <a:lnTo>
                  <a:pt x="1743" y="3360"/>
                </a:lnTo>
                <a:lnTo>
                  <a:pt x="1757" y="3423"/>
                </a:lnTo>
                <a:lnTo>
                  <a:pt x="1761" y="3433"/>
                </a:lnTo>
                <a:lnTo>
                  <a:pt x="1764" y="3439"/>
                </a:lnTo>
                <a:lnTo>
                  <a:pt x="1766" y="3441"/>
                </a:lnTo>
                <a:lnTo>
                  <a:pt x="1769" y="3441"/>
                </a:lnTo>
                <a:lnTo>
                  <a:pt x="1771" y="3442"/>
                </a:lnTo>
                <a:lnTo>
                  <a:pt x="1773" y="3441"/>
                </a:lnTo>
                <a:lnTo>
                  <a:pt x="1778" y="3440"/>
                </a:lnTo>
                <a:lnTo>
                  <a:pt x="1780" y="3439"/>
                </a:lnTo>
                <a:lnTo>
                  <a:pt x="1782" y="3437"/>
                </a:lnTo>
                <a:lnTo>
                  <a:pt x="1784" y="3433"/>
                </a:lnTo>
                <a:lnTo>
                  <a:pt x="1786" y="3430"/>
                </a:lnTo>
                <a:lnTo>
                  <a:pt x="1786" y="3427"/>
                </a:lnTo>
                <a:lnTo>
                  <a:pt x="1786" y="3422"/>
                </a:lnTo>
                <a:lnTo>
                  <a:pt x="1784" y="3416"/>
                </a:lnTo>
                <a:lnTo>
                  <a:pt x="1769" y="3350"/>
                </a:lnTo>
                <a:close/>
                <a:moveTo>
                  <a:pt x="2069" y="3511"/>
                </a:moveTo>
                <a:lnTo>
                  <a:pt x="2187" y="3514"/>
                </a:lnTo>
                <a:lnTo>
                  <a:pt x="2195" y="3460"/>
                </a:lnTo>
                <a:lnTo>
                  <a:pt x="2185" y="3460"/>
                </a:lnTo>
                <a:lnTo>
                  <a:pt x="2184" y="3466"/>
                </a:lnTo>
                <a:lnTo>
                  <a:pt x="2182" y="3470"/>
                </a:lnTo>
                <a:lnTo>
                  <a:pt x="2180" y="3475"/>
                </a:lnTo>
                <a:lnTo>
                  <a:pt x="2178" y="3477"/>
                </a:lnTo>
                <a:lnTo>
                  <a:pt x="2175" y="3480"/>
                </a:lnTo>
                <a:lnTo>
                  <a:pt x="2171" y="3482"/>
                </a:lnTo>
                <a:lnTo>
                  <a:pt x="2167" y="3483"/>
                </a:lnTo>
                <a:lnTo>
                  <a:pt x="2162" y="3482"/>
                </a:lnTo>
                <a:lnTo>
                  <a:pt x="2106" y="3480"/>
                </a:lnTo>
                <a:lnTo>
                  <a:pt x="2114" y="3473"/>
                </a:lnTo>
                <a:lnTo>
                  <a:pt x="2123" y="3462"/>
                </a:lnTo>
                <a:lnTo>
                  <a:pt x="2134" y="3452"/>
                </a:lnTo>
                <a:lnTo>
                  <a:pt x="2146" y="3441"/>
                </a:lnTo>
                <a:lnTo>
                  <a:pt x="2158" y="3433"/>
                </a:lnTo>
                <a:lnTo>
                  <a:pt x="2167" y="3424"/>
                </a:lnTo>
                <a:lnTo>
                  <a:pt x="2173" y="3416"/>
                </a:lnTo>
                <a:lnTo>
                  <a:pt x="2180" y="3408"/>
                </a:lnTo>
                <a:lnTo>
                  <a:pt x="2185" y="3400"/>
                </a:lnTo>
                <a:lnTo>
                  <a:pt x="2188" y="3392"/>
                </a:lnTo>
                <a:lnTo>
                  <a:pt x="2189" y="3384"/>
                </a:lnTo>
                <a:lnTo>
                  <a:pt x="2190" y="3376"/>
                </a:lnTo>
                <a:lnTo>
                  <a:pt x="2188" y="3365"/>
                </a:lnTo>
                <a:lnTo>
                  <a:pt x="2186" y="3354"/>
                </a:lnTo>
                <a:lnTo>
                  <a:pt x="2181" y="3345"/>
                </a:lnTo>
                <a:lnTo>
                  <a:pt x="2176" y="3338"/>
                </a:lnTo>
                <a:lnTo>
                  <a:pt x="2169" y="3331"/>
                </a:lnTo>
                <a:lnTo>
                  <a:pt x="2160" y="3327"/>
                </a:lnTo>
                <a:lnTo>
                  <a:pt x="2150" y="3323"/>
                </a:lnTo>
                <a:lnTo>
                  <a:pt x="2139" y="3322"/>
                </a:lnTo>
                <a:lnTo>
                  <a:pt x="2126" y="3322"/>
                </a:lnTo>
                <a:lnTo>
                  <a:pt x="2116" y="3326"/>
                </a:lnTo>
                <a:lnTo>
                  <a:pt x="2106" y="3330"/>
                </a:lnTo>
                <a:lnTo>
                  <a:pt x="2098" y="3337"/>
                </a:lnTo>
                <a:lnTo>
                  <a:pt x="2090" y="3345"/>
                </a:lnTo>
                <a:lnTo>
                  <a:pt x="2085" y="3354"/>
                </a:lnTo>
                <a:lnTo>
                  <a:pt x="2080" y="3366"/>
                </a:lnTo>
                <a:lnTo>
                  <a:pt x="2077" y="3378"/>
                </a:lnTo>
                <a:lnTo>
                  <a:pt x="2088" y="3379"/>
                </a:lnTo>
                <a:lnTo>
                  <a:pt x="2091" y="3372"/>
                </a:lnTo>
                <a:lnTo>
                  <a:pt x="2094" y="3365"/>
                </a:lnTo>
                <a:lnTo>
                  <a:pt x="2097" y="3359"/>
                </a:lnTo>
                <a:lnTo>
                  <a:pt x="2101" y="3355"/>
                </a:lnTo>
                <a:lnTo>
                  <a:pt x="2106" y="3351"/>
                </a:lnTo>
                <a:lnTo>
                  <a:pt x="2112" y="3348"/>
                </a:lnTo>
                <a:lnTo>
                  <a:pt x="2117" y="3347"/>
                </a:lnTo>
                <a:lnTo>
                  <a:pt x="2124" y="3346"/>
                </a:lnTo>
                <a:lnTo>
                  <a:pt x="2131" y="3347"/>
                </a:lnTo>
                <a:lnTo>
                  <a:pt x="2136" y="3349"/>
                </a:lnTo>
                <a:lnTo>
                  <a:pt x="2142" y="3353"/>
                </a:lnTo>
                <a:lnTo>
                  <a:pt x="2145" y="3357"/>
                </a:lnTo>
                <a:lnTo>
                  <a:pt x="2149" y="3363"/>
                </a:lnTo>
                <a:lnTo>
                  <a:pt x="2151" y="3369"/>
                </a:lnTo>
                <a:lnTo>
                  <a:pt x="2152" y="3377"/>
                </a:lnTo>
                <a:lnTo>
                  <a:pt x="2153" y="3385"/>
                </a:lnTo>
                <a:lnTo>
                  <a:pt x="2153" y="3390"/>
                </a:lnTo>
                <a:lnTo>
                  <a:pt x="2153" y="3393"/>
                </a:lnTo>
                <a:lnTo>
                  <a:pt x="2153" y="3397"/>
                </a:lnTo>
                <a:lnTo>
                  <a:pt x="2152" y="3402"/>
                </a:lnTo>
                <a:lnTo>
                  <a:pt x="2146" y="3412"/>
                </a:lnTo>
                <a:lnTo>
                  <a:pt x="2140" y="3424"/>
                </a:lnTo>
                <a:lnTo>
                  <a:pt x="2130" y="3438"/>
                </a:lnTo>
                <a:lnTo>
                  <a:pt x="2117" y="3452"/>
                </a:lnTo>
                <a:lnTo>
                  <a:pt x="2101" y="3468"/>
                </a:lnTo>
                <a:lnTo>
                  <a:pt x="2085" y="3486"/>
                </a:lnTo>
                <a:lnTo>
                  <a:pt x="2076" y="3494"/>
                </a:lnTo>
                <a:lnTo>
                  <a:pt x="2070" y="3501"/>
                </a:lnTo>
                <a:lnTo>
                  <a:pt x="2069" y="3511"/>
                </a:lnTo>
                <a:close/>
                <a:moveTo>
                  <a:pt x="2481" y="3490"/>
                </a:moveTo>
                <a:lnTo>
                  <a:pt x="2485" y="3492"/>
                </a:lnTo>
                <a:lnTo>
                  <a:pt x="2487" y="3492"/>
                </a:lnTo>
                <a:lnTo>
                  <a:pt x="2489" y="3492"/>
                </a:lnTo>
                <a:lnTo>
                  <a:pt x="2492" y="3493"/>
                </a:lnTo>
                <a:lnTo>
                  <a:pt x="2498" y="3497"/>
                </a:lnTo>
                <a:lnTo>
                  <a:pt x="2503" y="3503"/>
                </a:lnTo>
                <a:lnTo>
                  <a:pt x="2505" y="3508"/>
                </a:lnTo>
                <a:lnTo>
                  <a:pt x="2507" y="3515"/>
                </a:lnTo>
                <a:lnTo>
                  <a:pt x="2507" y="3523"/>
                </a:lnTo>
                <a:lnTo>
                  <a:pt x="2506" y="3531"/>
                </a:lnTo>
                <a:lnTo>
                  <a:pt x="2503" y="3540"/>
                </a:lnTo>
                <a:lnTo>
                  <a:pt x="2498" y="3550"/>
                </a:lnTo>
                <a:lnTo>
                  <a:pt x="2494" y="3558"/>
                </a:lnTo>
                <a:lnTo>
                  <a:pt x="2488" y="3564"/>
                </a:lnTo>
                <a:lnTo>
                  <a:pt x="2483" y="3570"/>
                </a:lnTo>
                <a:lnTo>
                  <a:pt x="2477" y="3575"/>
                </a:lnTo>
                <a:lnTo>
                  <a:pt x="2471" y="3577"/>
                </a:lnTo>
                <a:lnTo>
                  <a:pt x="2466" y="3578"/>
                </a:lnTo>
                <a:lnTo>
                  <a:pt x="2459" y="3577"/>
                </a:lnTo>
                <a:lnTo>
                  <a:pt x="2453" y="3576"/>
                </a:lnTo>
                <a:lnTo>
                  <a:pt x="2448" y="3571"/>
                </a:lnTo>
                <a:lnTo>
                  <a:pt x="2444" y="3567"/>
                </a:lnTo>
                <a:lnTo>
                  <a:pt x="2442" y="3560"/>
                </a:lnTo>
                <a:lnTo>
                  <a:pt x="2440" y="3551"/>
                </a:lnTo>
                <a:lnTo>
                  <a:pt x="2439" y="3543"/>
                </a:lnTo>
                <a:lnTo>
                  <a:pt x="2437" y="3538"/>
                </a:lnTo>
                <a:lnTo>
                  <a:pt x="2433" y="3532"/>
                </a:lnTo>
                <a:lnTo>
                  <a:pt x="2429" y="3530"/>
                </a:lnTo>
                <a:lnTo>
                  <a:pt x="2425" y="3527"/>
                </a:lnTo>
                <a:lnTo>
                  <a:pt x="2422" y="3527"/>
                </a:lnTo>
                <a:lnTo>
                  <a:pt x="2419" y="3527"/>
                </a:lnTo>
                <a:lnTo>
                  <a:pt x="2416" y="3527"/>
                </a:lnTo>
                <a:lnTo>
                  <a:pt x="2413" y="3529"/>
                </a:lnTo>
                <a:lnTo>
                  <a:pt x="2411" y="3530"/>
                </a:lnTo>
                <a:lnTo>
                  <a:pt x="2408" y="3532"/>
                </a:lnTo>
                <a:lnTo>
                  <a:pt x="2406" y="3535"/>
                </a:lnTo>
                <a:lnTo>
                  <a:pt x="2405" y="3541"/>
                </a:lnTo>
                <a:lnTo>
                  <a:pt x="2405" y="3547"/>
                </a:lnTo>
                <a:lnTo>
                  <a:pt x="2406" y="3552"/>
                </a:lnTo>
                <a:lnTo>
                  <a:pt x="2410" y="3558"/>
                </a:lnTo>
                <a:lnTo>
                  <a:pt x="2414" y="3563"/>
                </a:lnTo>
                <a:lnTo>
                  <a:pt x="2420" y="3569"/>
                </a:lnTo>
                <a:lnTo>
                  <a:pt x="2426" y="3575"/>
                </a:lnTo>
                <a:lnTo>
                  <a:pt x="2435" y="3580"/>
                </a:lnTo>
                <a:lnTo>
                  <a:pt x="2443" y="3584"/>
                </a:lnTo>
                <a:lnTo>
                  <a:pt x="2451" y="3587"/>
                </a:lnTo>
                <a:lnTo>
                  <a:pt x="2460" y="3589"/>
                </a:lnTo>
                <a:lnTo>
                  <a:pt x="2467" y="3590"/>
                </a:lnTo>
                <a:lnTo>
                  <a:pt x="2475" y="3591"/>
                </a:lnTo>
                <a:lnTo>
                  <a:pt x="2483" y="3591"/>
                </a:lnTo>
                <a:lnTo>
                  <a:pt x="2489" y="3591"/>
                </a:lnTo>
                <a:lnTo>
                  <a:pt x="2496" y="3589"/>
                </a:lnTo>
                <a:lnTo>
                  <a:pt x="2503" y="3588"/>
                </a:lnTo>
                <a:lnTo>
                  <a:pt x="2508" y="3585"/>
                </a:lnTo>
                <a:lnTo>
                  <a:pt x="2515" y="3581"/>
                </a:lnTo>
                <a:lnTo>
                  <a:pt x="2521" y="3577"/>
                </a:lnTo>
                <a:lnTo>
                  <a:pt x="2526" y="3572"/>
                </a:lnTo>
                <a:lnTo>
                  <a:pt x="2531" y="3567"/>
                </a:lnTo>
                <a:lnTo>
                  <a:pt x="2537" y="3561"/>
                </a:lnTo>
                <a:lnTo>
                  <a:pt x="2541" y="3553"/>
                </a:lnTo>
                <a:lnTo>
                  <a:pt x="2546" y="3542"/>
                </a:lnTo>
                <a:lnTo>
                  <a:pt x="2548" y="3532"/>
                </a:lnTo>
                <a:lnTo>
                  <a:pt x="2549" y="3522"/>
                </a:lnTo>
                <a:lnTo>
                  <a:pt x="2548" y="3512"/>
                </a:lnTo>
                <a:lnTo>
                  <a:pt x="2544" y="3504"/>
                </a:lnTo>
                <a:lnTo>
                  <a:pt x="2539" y="3496"/>
                </a:lnTo>
                <a:lnTo>
                  <a:pt x="2532" y="3488"/>
                </a:lnTo>
                <a:lnTo>
                  <a:pt x="2523" y="3483"/>
                </a:lnTo>
                <a:lnTo>
                  <a:pt x="2523" y="3482"/>
                </a:lnTo>
                <a:lnTo>
                  <a:pt x="2532" y="3482"/>
                </a:lnTo>
                <a:lnTo>
                  <a:pt x="2541" y="3479"/>
                </a:lnTo>
                <a:lnTo>
                  <a:pt x="2549" y="3478"/>
                </a:lnTo>
                <a:lnTo>
                  <a:pt x="2556" y="3475"/>
                </a:lnTo>
                <a:lnTo>
                  <a:pt x="2561" y="3471"/>
                </a:lnTo>
                <a:lnTo>
                  <a:pt x="2567" y="3468"/>
                </a:lnTo>
                <a:lnTo>
                  <a:pt x="2571" y="3464"/>
                </a:lnTo>
                <a:lnTo>
                  <a:pt x="2575" y="3458"/>
                </a:lnTo>
                <a:lnTo>
                  <a:pt x="2577" y="3450"/>
                </a:lnTo>
                <a:lnTo>
                  <a:pt x="2578" y="3443"/>
                </a:lnTo>
                <a:lnTo>
                  <a:pt x="2577" y="3437"/>
                </a:lnTo>
                <a:lnTo>
                  <a:pt x="2575" y="3430"/>
                </a:lnTo>
                <a:lnTo>
                  <a:pt x="2571" y="3423"/>
                </a:lnTo>
                <a:lnTo>
                  <a:pt x="2567" y="3418"/>
                </a:lnTo>
                <a:lnTo>
                  <a:pt x="2561" y="3412"/>
                </a:lnTo>
                <a:lnTo>
                  <a:pt x="2553" y="3406"/>
                </a:lnTo>
                <a:lnTo>
                  <a:pt x="2544" y="3403"/>
                </a:lnTo>
                <a:lnTo>
                  <a:pt x="2534" y="3400"/>
                </a:lnTo>
                <a:lnTo>
                  <a:pt x="2525" y="3400"/>
                </a:lnTo>
                <a:lnTo>
                  <a:pt x="2516" y="3400"/>
                </a:lnTo>
                <a:lnTo>
                  <a:pt x="2507" y="3402"/>
                </a:lnTo>
                <a:lnTo>
                  <a:pt x="2498" y="3406"/>
                </a:lnTo>
                <a:lnTo>
                  <a:pt x="2489" y="3411"/>
                </a:lnTo>
                <a:lnTo>
                  <a:pt x="2480" y="3418"/>
                </a:lnTo>
                <a:lnTo>
                  <a:pt x="2488" y="3425"/>
                </a:lnTo>
                <a:lnTo>
                  <a:pt x="2493" y="3422"/>
                </a:lnTo>
                <a:lnTo>
                  <a:pt x="2498" y="3420"/>
                </a:lnTo>
                <a:lnTo>
                  <a:pt x="2503" y="3419"/>
                </a:lnTo>
                <a:lnTo>
                  <a:pt x="2507" y="3418"/>
                </a:lnTo>
                <a:lnTo>
                  <a:pt x="2513" y="3416"/>
                </a:lnTo>
                <a:lnTo>
                  <a:pt x="2517" y="3418"/>
                </a:lnTo>
                <a:lnTo>
                  <a:pt x="2521" y="3419"/>
                </a:lnTo>
                <a:lnTo>
                  <a:pt x="2525" y="3420"/>
                </a:lnTo>
                <a:lnTo>
                  <a:pt x="2530" y="3423"/>
                </a:lnTo>
                <a:lnTo>
                  <a:pt x="2533" y="3427"/>
                </a:lnTo>
                <a:lnTo>
                  <a:pt x="2535" y="3430"/>
                </a:lnTo>
                <a:lnTo>
                  <a:pt x="2537" y="3434"/>
                </a:lnTo>
                <a:lnTo>
                  <a:pt x="2538" y="3438"/>
                </a:lnTo>
                <a:lnTo>
                  <a:pt x="2538" y="3442"/>
                </a:lnTo>
                <a:lnTo>
                  <a:pt x="2537" y="3447"/>
                </a:lnTo>
                <a:lnTo>
                  <a:pt x="2534" y="3452"/>
                </a:lnTo>
                <a:lnTo>
                  <a:pt x="2531" y="3457"/>
                </a:lnTo>
                <a:lnTo>
                  <a:pt x="2528" y="3461"/>
                </a:lnTo>
                <a:lnTo>
                  <a:pt x="2523" y="3466"/>
                </a:lnTo>
                <a:lnTo>
                  <a:pt x="2516" y="3469"/>
                </a:lnTo>
                <a:lnTo>
                  <a:pt x="2510" y="3473"/>
                </a:lnTo>
                <a:lnTo>
                  <a:pt x="2502" y="3475"/>
                </a:lnTo>
                <a:lnTo>
                  <a:pt x="2492" y="3478"/>
                </a:lnTo>
                <a:lnTo>
                  <a:pt x="2481" y="3480"/>
                </a:lnTo>
                <a:lnTo>
                  <a:pt x="2481" y="3490"/>
                </a:lnTo>
                <a:close/>
                <a:moveTo>
                  <a:pt x="1591" y="1558"/>
                </a:moveTo>
                <a:lnTo>
                  <a:pt x="1593" y="1563"/>
                </a:lnTo>
                <a:lnTo>
                  <a:pt x="1595" y="1567"/>
                </a:lnTo>
                <a:lnTo>
                  <a:pt x="1598" y="1569"/>
                </a:lnTo>
                <a:lnTo>
                  <a:pt x="1601" y="1571"/>
                </a:lnTo>
                <a:lnTo>
                  <a:pt x="1610" y="1574"/>
                </a:lnTo>
                <a:lnTo>
                  <a:pt x="1621" y="1574"/>
                </a:lnTo>
                <a:lnTo>
                  <a:pt x="1662" y="1574"/>
                </a:lnTo>
                <a:lnTo>
                  <a:pt x="1662" y="1540"/>
                </a:lnTo>
                <a:lnTo>
                  <a:pt x="1656" y="1540"/>
                </a:lnTo>
                <a:lnTo>
                  <a:pt x="1652" y="1539"/>
                </a:lnTo>
                <a:lnTo>
                  <a:pt x="1648" y="1538"/>
                </a:lnTo>
                <a:lnTo>
                  <a:pt x="1645" y="1535"/>
                </a:lnTo>
                <a:lnTo>
                  <a:pt x="1644" y="1530"/>
                </a:lnTo>
                <a:lnTo>
                  <a:pt x="1636" y="1496"/>
                </a:lnTo>
                <a:lnTo>
                  <a:pt x="1579" y="1496"/>
                </a:lnTo>
                <a:lnTo>
                  <a:pt x="1591" y="1558"/>
                </a:lnTo>
                <a:close/>
                <a:moveTo>
                  <a:pt x="1673" y="1541"/>
                </a:moveTo>
                <a:lnTo>
                  <a:pt x="1837" y="1541"/>
                </a:lnTo>
                <a:lnTo>
                  <a:pt x="1837" y="1735"/>
                </a:lnTo>
                <a:lnTo>
                  <a:pt x="1837" y="1741"/>
                </a:lnTo>
                <a:lnTo>
                  <a:pt x="1835" y="1745"/>
                </a:lnTo>
                <a:lnTo>
                  <a:pt x="1832" y="1747"/>
                </a:lnTo>
                <a:lnTo>
                  <a:pt x="1826" y="1749"/>
                </a:lnTo>
                <a:lnTo>
                  <a:pt x="1819" y="1749"/>
                </a:lnTo>
                <a:lnTo>
                  <a:pt x="1819" y="1786"/>
                </a:lnTo>
                <a:lnTo>
                  <a:pt x="1850" y="1786"/>
                </a:lnTo>
                <a:lnTo>
                  <a:pt x="1859" y="1784"/>
                </a:lnTo>
                <a:lnTo>
                  <a:pt x="1866" y="1783"/>
                </a:lnTo>
                <a:lnTo>
                  <a:pt x="1872" y="1780"/>
                </a:lnTo>
                <a:lnTo>
                  <a:pt x="1877" y="1777"/>
                </a:lnTo>
                <a:lnTo>
                  <a:pt x="1881" y="1771"/>
                </a:lnTo>
                <a:lnTo>
                  <a:pt x="1883" y="1764"/>
                </a:lnTo>
                <a:lnTo>
                  <a:pt x="1884" y="1758"/>
                </a:lnTo>
                <a:lnTo>
                  <a:pt x="1886" y="1749"/>
                </a:lnTo>
                <a:lnTo>
                  <a:pt x="1886" y="1541"/>
                </a:lnTo>
                <a:lnTo>
                  <a:pt x="1898" y="1541"/>
                </a:lnTo>
                <a:lnTo>
                  <a:pt x="1898" y="1501"/>
                </a:lnTo>
                <a:lnTo>
                  <a:pt x="1671" y="1501"/>
                </a:lnTo>
                <a:lnTo>
                  <a:pt x="1673" y="1541"/>
                </a:lnTo>
                <a:close/>
                <a:moveTo>
                  <a:pt x="1590" y="1641"/>
                </a:moveTo>
                <a:lnTo>
                  <a:pt x="1592" y="1647"/>
                </a:lnTo>
                <a:lnTo>
                  <a:pt x="1594" y="1652"/>
                </a:lnTo>
                <a:lnTo>
                  <a:pt x="1597" y="1657"/>
                </a:lnTo>
                <a:lnTo>
                  <a:pt x="1600" y="1660"/>
                </a:lnTo>
                <a:lnTo>
                  <a:pt x="1603" y="1662"/>
                </a:lnTo>
                <a:lnTo>
                  <a:pt x="1608" y="1663"/>
                </a:lnTo>
                <a:lnTo>
                  <a:pt x="1612" y="1665"/>
                </a:lnTo>
                <a:lnTo>
                  <a:pt x="1618" y="1665"/>
                </a:lnTo>
                <a:lnTo>
                  <a:pt x="1662" y="1665"/>
                </a:lnTo>
                <a:lnTo>
                  <a:pt x="1662" y="1634"/>
                </a:lnTo>
                <a:lnTo>
                  <a:pt x="1656" y="1634"/>
                </a:lnTo>
                <a:lnTo>
                  <a:pt x="1652" y="1633"/>
                </a:lnTo>
                <a:lnTo>
                  <a:pt x="1648" y="1632"/>
                </a:lnTo>
                <a:lnTo>
                  <a:pt x="1645" y="1628"/>
                </a:lnTo>
                <a:lnTo>
                  <a:pt x="1642" y="1623"/>
                </a:lnTo>
                <a:lnTo>
                  <a:pt x="1634" y="1593"/>
                </a:lnTo>
                <a:lnTo>
                  <a:pt x="1577" y="1593"/>
                </a:lnTo>
                <a:lnTo>
                  <a:pt x="1590" y="1641"/>
                </a:lnTo>
                <a:close/>
                <a:moveTo>
                  <a:pt x="1760" y="1724"/>
                </a:moveTo>
                <a:lnTo>
                  <a:pt x="1760" y="1728"/>
                </a:lnTo>
                <a:lnTo>
                  <a:pt x="1757" y="1732"/>
                </a:lnTo>
                <a:lnTo>
                  <a:pt x="1754" y="1734"/>
                </a:lnTo>
                <a:lnTo>
                  <a:pt x="1750" y="1734"/>
                </a:lnTo>
                <a:lnTo>
                  <a:pt x="1727" y="1734"/>
                </a:lnTo>
                <a:lnTo>
                  <a:pt x="1727" y="1596"/>
                </a:lnTo>
                <a:lnTo>
                  <a:pt x="1760" y="1596"/>
                </a:lnTo>
                <a:lnTo>
                  <a:pt x="1760" y="1724"/>
                </a:lnTo>
                <a:close/>
                <a:moveTo>
                  <a:pt x="1595" y="1742"/>
                </a:moveTo>
                <a:lnTo>
                  <a:pt x="1595" y="1745"/>
                </a:lnTo>
                <a:lnTo>
                  <a:pt x="1595" y="1747"/>
                </a:lnTo>
                <a:lnTo>
                  <a:pt x="1594" y="1750"/>
                </a:lnTo>
                <a:lnTo>
                  <a:pt x="1591" y="1750"/>
                </a:lnTo>
                <a:lnTo>
                  <a:pt x="1574" y="1750"/>
                </a:lnTo>
                <a:lnTo>
                  <a:pt x="1574" y="1783"/>
                </a:lnTo>
                <a:lnTo>
                  <a:pt x="1593" y="1783"/>
                </a:lnTo>
                <a:lnTo>
                  <a:pt x="1601" y="1783"/>
                </a:lnTo>
                <a:lnTo>
                  <a:pt x="1610" y="1782"/>
                </a:lnTo>
                <a:lnTo>
                  <a:pt x="1618" y="1781"/>
                </a:lnTo>
                <a:lnTo>
                  <a:pt x="1626" y="1779"/>
                </a:lnTo>
                <a:lnTo>
                  <a:pt x="1633" y="1775"/>
                </a:lnTo>
                <a:lnTo>
                  <a:pt x="1637" y="1771"/>
                </a:lnTo>
                <a:lnTo>
                  <a:pt x="1642" y="1767"/>
                </a:lnTo>
                <a:lnTo>
                  <a:pt x="1643" y="1761"/>
                </a:lnTo>
                <a:lnTo>
                  <a:pt x="1652" y="1685"/>
                </a:lnTo>
                <a:lnTo>
                  <a:pt x="1602" y="1685"/>
                </a:lnTo>
                <a:lnTo>
                  <a:pt x="1595" y="1742"/>
                </a:lnTo>
                <a:close/>
                <a:moveTo>
                  <a:pt x="1782" y="1772"/>
                </a:moveTo>
                <a:lnTo>
                  <a:pt x="1791" y="1772"/>
                </a:lnTo>
                <a:lnTo>
                  <a:pt x="1798" y="1771"/>
                </a:lnTo>
                <a:lnTo>
                  <a:pt x="1805" y="1768"/>
                </a:lnTo>
                <a:lnTo>
                  <a:pt x="1809" y="1764"/>
                </a:lnTo>
                <a:lnTo>
                  <a:pt x="1812" y="1760"/>
                </a:lnTo>
                <a:lnTo>
                  <a:pt x="1816" y="1755"/>
                </a:lnTo>
                <a:lnTo>
                  <a:pt x="1817" y="1749"/>
                </a:lnTo>
                <a:lnTo>
                  <a:pt x="1818" y="1741"/>
                </a:lnTo>
                <a:lnTo>
                  <a:pt x="1818" y="1558"/>
                </a:lnTo>
                <a:lnTo>
                  <a:pt x="1675" y="1558"/>
                </a:lnTo>
                <a:lnTo>
                  <a:pt x="1676" y="1772"/>
                </a:lnTo>
                <a:lnTo>
                  <a:pt x="1782" y="1772"/>
                </a:lnTo>
                <a:close/>
                <a:moveTo>
                  <a:pt x="2051" y="1533"/>
                </a:moveTo>
                <a:lnTo>
                  <a:pt x="2176" y="1533"/>
                </a:lnTo>
                <a:lnTo>
                  <a:pt x="2176" y="1555"/>
                </a:lnTo>
                <a:lnTo>
                  <a:pt x="2060" y="1555"/>
                </a:lnTo>
                <a:lnTo>
                  <a:pt x="2060" y="1783"/>
                </a:lnTo>
                <a:lnTo>
                  <a:pt x="2110" y="1783"/>
                </a:lnTo>
                <a:lnTo>
                  <a:pt x="2110" y="1744"/>
                </a:lnTo>
                <a:lnTo>
                  <a:pt x="2186" y="1744"/>
                </a:lnTo>
                <a:lnTo>
                  <a:pt x="2186" y="1783"/>
                </a:lnTo>
                <a:lnTo>
                  <a:pt x="2239" y="1783"/>
                </a:lnTo>
                <a:lnTo>
                  <a:pt x="2239" y="1744"/>
                </a:lnTo>
                <a:lnTo>
                  <a:pt x="2314" y="1744"/>
                </a:lnTo>
                <a:lnTo>
                  <a:pt x="2314" y="1752"/>
                </a:lnTo>
                <a:lnTo>
                  <a:pt x="2314" y="1756"/>
                </a:lnTo>
                <a:lnTo>
                  <a:pt x="2312" y="1759"/>
                </a:lnTo>
                <a:lnTo>
                  <a:pt x="2308" y="1760"/>
                </a:lnTo>
                <a:lnTo>
                  <a:pt x="2304" y="1760"/>
                </a:lnTo>
                <a:lnTo>
                  <a:pt x="2278" y="1760"/>
                </a:lnTo>
                <a:lnTo>
                  <a:pt x="2278" y="1783"/>
                </a:lnTo>
                <a:lnTo>
                  <a:pt x="2322" y="1783"/>
                </a:lnTo>
                <a:lnTo>
                  <a:pt x="2334" y="1783"/>
                </a:lnTo>
                <a:lnTo>
                  <a:pt x="2343" y="1782"/>
                </a:lnTo>
                <a:lnTo>
                  <a:pt x="2351" y="1780"/>
                </a:lnTo>
                <a:lnTo>
                  <a:pt x="2357" y="1777"/>
                </a:lnTo>
                <a:lnTo>
                  <a:pt x="2360" y="1772"/>
                </a:lnTo>
                <a:lnTo>
                  <a:pt x="2362" y="1767"/>
                </a:lnTo>
                <a:lnTo>
                  <a:pt x="2365" y="1759"/>
                </a:lnTo>
                <a:lnTo>
                  <a:pt x="2365" y="1750"/>
                </a:lnTo>
                <a:lnTo>
                  <a:pt x="2365" y="1555"/>
                </a:lnTo>
                <a:lnTo>
                  <a:pt x="2239" y="1555"/>
                </a:lnTo>
                <a:lnTo>
                  <a:pt x="2239" y="1533"/>
                </a:lnTo>
                <a:lnTo>
                  <a:pt x="2371" y="1533"/>
                </a:lnTo>
                <a:lnTo>
                  <a:pt x="2371" y="1495"/>
                </a:lnTo>
                <a:lnTo>
                  <a:pt x="2239" y="1495"/>
                </a:lnTo>
                <a:lnTo>
                  <a:pt x="2239" y="1483"/>
                </a:lnTo>
                <a:lnTo>
                  <a:pt x="2176" y="1483"/>
                </a:lnTo>
                <a:lnTo>
                  <a:pt x="2176" y="1495"/>
                </a:lnTo>
                <a:lnTo>
                  <a:pt x="2051" y="1495"/>
                </a:lnTo>
                <a:lnTo>
                  <a:pt x="2051" y="1533"/>
                </a:lnTo>
                <a:close/>
                <a:moveTo>
                  <a:pt x="2110" y="1593"/>
                </a:moveTo>
                <a:lnTo>
                  <a:pt x="2314" y="1593"/>
                </a:lnTo>
                <a:lnTo>
                  <a:pt x="2314" y="1645"/>
                </a:lnTo>
                <a:lnTo>
                  <a:pt x="2280" y="1645"/>
                </a:lnTo>
                <a:lnTo>
                  <a:pt x="2296" y="1602"/>
                </a:lnTo>
                <a:lnTo>
                  <a:pt x="2240" y="1602"/>
                </a:lnTo>
                <a:lnTo>
                  <a:pt x="2223" y="1645"/>
                </a:lnTo>
                <a:lnTo>
                  <a:pt x="2202" y="1645"/>
                </a:lnTo>
                <a:lnTo>
                  <a:pt x="2185" y="1601"/>
                </a:lnTo>
                <a:lnTo>
                  <a:pt x="2130" y="1601"/>
                </a:lnTo>
                <a:lnTo>
                  <a:pt x="2145" y="1645"/>
                </a:lnTo>
                <a:lnTo>
                  <a:pt x="2110" y="1645"/>
                </a:lnTo>
                <a:lnTo>
                  <a:pt x="2110" y="1593"/>
                </a:lnTo>
                <a:close/>
                <a:moveTo>
                  <a:pt x="2110" y="1681"/>
                </a:moveTo>
                <a:lnTo>
                  <a:pt x="2186" y="1681"/>
                </a:lnTo>
                <a:lnTo>
                  <a:pt x="2186" y="1705"/>
                </a:lnTo>
                <a:lnTo>
                  <a:pt x="2110" y="1705"/>
                </a:lnTo>
                <a:lnTo>
                  <a:pt x="2110" y="1681"/>
                </a:lnTo>
                <a:close/>
                <a:moveTo>
                  <a:pt x="2314" y="1681"/>
                </a:moveTo>
                <a:lnTo>
                  <a:pt x="2314" y="1705"/>
                </a:lnTo>
                <a:lnTo>
                  <a:pt x="2239" y="1705"/>
                </a:lnTo>
                <a:lnTo>
                  <a:pt x="2239" y="1681"/>
                </a:lnTo>
                <a:lnTo>
                  <a:pt x="2314" y="1681"/>
                </a:lnTo>
                <a:close/>
                <a:moveTo>
                  <a:pt x="1565" y="2043"/>
                </a:moveTo>
                <a:lnTo>
                  <a:pt x="1565" y="2064"/>
                </a:lnTo>
                <a:lnTo>
                  <a:pt x="1503" y="2064"/>
                </a:lnTo>
                <a:lnTo>
                  <a:pt x="1503" y="2263"/>
                </a:lnTo>
                <a:lnTo>
                  <a:pt x="1542" y="2263"/>
                </a:lnTo>
                <a:lnTo>
                  <a:pt x="1542" y="2098"/>
                </a:lnTo>
                <a:lnTo>
                  <a:pt x="1565" y="2098"/>
                </a:lnTo>
                <a:lnTo>
                  <a:pt x="1565" y="2271"/>
                </a:lnTo>
                <a:lnTo>
                  <a:pt x="1603" y="2271"/>
                </a:lnTo>
                <a:lnTo>
                  <a:pt x="1603" y="2098"/>
                </a:lnTo>
                <a:lnTo>
                  <a:pt x="1627" y="2098"/>
                </a:lnTo>
                <a:lnTo>
                  <a:pt x="1627" y="2229"/>
                </a:lnTo>
                <a:lnTo>
                  <a:pt x="1627" y="2232"/>
                </a:lnTo>
                <a:lnTo>
                  <a:pt x="1626" y="2233"/>
                </a:lnTo>
                <a:lnTo>
                  <a:pt x="1625" y="2233"/>
                </a:lnTo>
                <a:lnTo>
                  <a:pt x="1624" y="2234"/>
                </a:lnTo>
                <a:lnTo>
                  <a:pt x="1613" y="2234"/>
                </a:lnTo>
                <a:lnTo>
                  <a:pt x="1613" y="2263"/>
                </a:lnTo>
                <a:lnTo>
                  <a:pt x="1645" y="2263"/>
                </a:lnTo>
                <a:lnTo>
                  <a:pt x="1651" y="2263"/>
                </a:lnTo>
                <a:lnTo>
                  <a:pt x="1655" y="2262"/>
                </a:lnTo>
                <a:lnTo>
                  <a:pt x="1658" y="2261"/>
                </a:lnTo>
                <a:lnTo>
                  <a:pt x="1661" y="2259"/>
                </a:lnTo>
                <a:lnTo>
                  <a:pt x="1663" y="2255"/>
                </a:lnTo>
                <a:lnTo>
                  <a:pt x="1664" y="2251"/>
                </a:lnTo>
                <a:lnTo>
                  <a:pt x="1665" y="2246"/>
                </a:lnTo>
                <a:lnTo>
                  <a:pt x="1665" y="2241"/>
                </a:lnTo>
                <a:lnTo>
                  <a:pt x="1665" y="2064"/>
                </a:lnTo>
                <a:lnTo>
                  <a:pt x="1603" y="2064"/>
                </a:lnTo>
                <a:lnTo>
                  <a:pt x="1603" y="2043"/>
                </a:lnTo>
                <a:lnTo>
                  <a:pt x="1664" y="2043"/>
                </a:lnTo>
                <a:lnTo>
                  <a:pt x="1664" y="2009"/>
                </a:lnTo>
                <a:lnTo>
                  <a:pt x="1503" y="2009"/>
                </a:lnTo>
                <a:lnTo>
                  <a:pt x="1503" y="2043"/>
                </a:lnTo>
                <a:lnTo>
                  <a:pt x="1565" y="2043"/>
                </a:lnTo>
                <a:close/>
                <a:moveTo>
                  <a:pt x="1447" y="2008"/>
                </a:moveTo>
                <a:lnTo>
                  <a:pt x="1447" y="2227"/>
                </a:lnTo>
                <a:lnTo>
                  <a:pt x="1447" y="2232"/>
                </a:lnTo>
                <a:lnTo>
                  <a:pt x="1449" y="2234"/>
                </a:lnTo>
                <a:lnTo>
                  <a:pt x="1450" y="2234"/>
                </a:lnTo>
                <a:lnTo>
                  <a:pt x="1452" y="2234"/>
                </a:lnTo>
                <a:lnTo>
                  <a:pt x="1452" y="2233"/>
                </a:lnTo>
                <a:lnTo>
                  <a:pt x="1450" y="2232"/>
                </a:lnTo>
                <a:lnTo>
                  <a:pt x="1448" y="2232"/>
                </a:lnTo>
                <a:lnTo>
                  <a:pt x="1444" y="2231"/>
                </a:lnTo>
                <a:lnTo>
                  <a:pt x="1414" y="2231"/>
                </a:lnTo>
                <a:lnTo>
                  <a:pt x="1414" y="2270"/>
                </a:lnTo>
                <a:lnTo>
                  <a:pt x="1465" y="2270"/>
                </a:lnTo>
                <a:lnTo>
                  <a:pt x="1471" y="2269"/>
                </a:lnTo>
                <a:lnTo>
                  <a:pt x="1475" y="2268"/>
                </a:lnTo>
                <a:lnTo>
                  <a:pt x="1479" y="2265"/>
                </a:lnTo>
                <a:lnTo>
                  <a:pt x="1482" y="2263"/>
                </a:lnTo>
                <a:lnTo>
                  <a:pt x="1484" y="2259"/>
                </a:lnTo>
                <a:lnTo>
                  <a:pt x="1486" y="2254"/>
                </a:lnTo>
                <a:lnTo>
                  <a:pt x="1486" y="2249"/>
                </a:lnTo>
                <a:lnTo>
                  <a:pt x="1488" y="2242"/>
                </a:lnTo>
                <a:lnTo>
                  <a:pt x="1488" y="2008"/>
                </a:lnTo>
                <a:lnTo>
                  <a:pt x="1447" y="2008"/>
                </a:lnTo>
                <a:close/>
                <a:moveTo>
                  <a:pt x="1398" y="2203"/>
                </a:moveTo>
                <a:lnTo>
                  <a:pt x="1435" y="2203"/>
                </a:lnTo>
                <a:lnTo>
                  <a:pt x="1435" y="2014"/>
                </a:lnTo>
                <a:lnTo>
                  <a:pt x="1398" y="2014"/>
                </a:lnTo>
                <a:lnTo>
                  <a:pt x="1398" y="2203"/>
                </a:lnTo>
                <a:close/>
                <a:moveTo>
                  <a:pt x="1995" y="2038"/>
                </a:moveTo>
                <a:lnTo>
                  <a:pt x="1995" y="2083"/>
                </a:lnTo>
                <a:lnTo>
                  <a:pt x="2101" y="2083"/>
                </a:lnTo>
                <a:lnTo>
                  <a:pt x="2027" y="2220"/>
                </a:lnTo>
                <a:lnTo>
                  <a:pt x="2024" y="2226"/>
                </a:lnTo>
                <a:lnTo>
                  <a:pt x="2019" y="2229"/>
                </a:lnTo>
                <a:lnTo>
                  <a:pt x="2014" y="2231"/>
                </a:lnTo>
                <a:lnTo>
                  <a:pt x="2007" y="2231"/>
                </a:lnTo>
                <a:lnTo>
                  <a:pt x="1995" y="2231"/>
                </a:lnTo>
                <a:lnTo>
                  <a:pt x="1995" y="2265"/>
                </a:lnTo>
                <a:lnTo>
                  <a:pt x="2012" y="2265"/>
                </a:lnTo>
                <a:lnTo>
                  <a:pt x="2024" y="2265"/>
                </a:lnTo>
                <a:lnTo>
                  <a:pt x="2034" y="2265"/>
                </a:lnTo>
                <a:lnTo>
                  <a:pt x="2042" y="2264"/>
                </a:lnTo>
                <a:lnTo>
                  <a:pt x="2046" y="2262"/>
                </a:lnTo>
                <a:lnTo>
                  <a:pt x="2051" y="2260"/>
                </a:lnTo>
                <a:lnTo>
                  <a:pt x="2055" y="2256"/>
                </a:lnTo>
                <a:lnTo>
                  <a:pt x="2059" y="2251"/>
                </a:lnTo>
                <a:lnTo>
                  <a:pt x="2062" y="2245"/>
                </a:lnTo>
                <a:lnTo>
                  <a:pt x="2133" y="2118"/>
                </a:lnTo>
                <a:lnTo>
                  <a:pt x="2206" y="2246"/>
                </a:lnTo>
                <a:lnTo>
                  <a:pt x="2208" y="2252"/>
                </a:lnTo>
                <a:lnTo>
                  <a:pt x="2213" y="2255"/>
                </a:lnTo>
                <a:lnTo>
                  <a:pt x="2217" y="2260"/>
                </a:lnTo>
                <a:lnTo>
                  <a:pt x="2222" y="2262"/>
                </a:lnTo>
                <a:lnTo>
                  <a:pt x="2227" y="2264"/>
                </a:lnTo>
                <a:lnTo>
                  <a:pt x="2234" y="2266"/>
                </a:lnTo>
                <a:lnTo>
                  <a:pt x="2242" y="2266"/>
                </a:lnTo>
                <a:lnTo>
                  <a:pt x="2250" y="2268"/>
                </a:lnTo>
                <a:lnTo>
                  <a:pt x="2271" y="2268"/>
                </a:lnTo>
                <a:lnTo>
                  <a:pt x="2271" y="2229"/>
                </a:lnTo>
                <a:lnTo>
                  <a:pt x="2260" y="2229"/>
                </a:lnTo>
                <a:lnTo>
                  <a:pt x="2253" y="2229"/>
                </a:lnTo>
                <a:lnTo>
                  <a:pt x="2248" y="2228"/>
                </a:lnTo>
                <a:lnTo>
                  <a:pt x="2244" y="2225"/>
                </a:lnTo>
                <a:lnTo>
                  <a:pt x="2241" y="2219"/>
                </a:lnTo>
                <a:lnTo>
                  <a:pt x="2175" y="2101"/>
                </a:lnTo>
                <a:lnTo>
                  <a:pt x="2149" y="2103"/>
                </a:lnTo>
                <a:lnTo>
                  <a:pt x="2155" y="2083"/>
                </a:lnTo>
                <a:lnTo>
                  <a:pt x="2271" y="2083"/>
                </a:lnTo>
                <a:lnTo>
                  <a:pt x="2271" y="2038"/>
                </a:lnTo>
                <a:lnTo>
                  <a:pt x="2159" y="2038"/>
                </a:lnTo>
                <a:lnTo>
                  <a:pt x="2159" y="2003"/>
                </a:lnTo>
                <a:lnTo>
                  <a:pt x="2106" y="2003"/>
                </a:lnTo>
                <a:lnTo>
                  <a:pt x="2106" y="2038"/>
                </a:lnTo>
                <a:lnTo>
                  <a:pt x="1995" y="2038"/>
                </a:lnTo>
                <a:close/>
                <a:moveTo>
                  <a:pt x="2296" y="2095"/>
                </a:moveTo>
                <a:lnTo>
                  <a:pt x="2345" y="2095"/>
                </a:lnTo>
                <a:lnTo>
                  <a:pt x="2345" y="2082"/>
                </a:lnTo>
                <a:lnTo>
                  <a:pt x="2516" y="2082"/>
                </a:lnTo>
                <a:lnTo>
                  <a:pt x="2516" y="2093"/>
                </a:lnTo>
                <a:lnTo>
                  <a:pt x="2571" y="2093"/>
                </a:lnTo>
                <a:lnTo>
                  <a:pt x="2568" y="2050"/>
                </a:lnTo>
                <a:lnTo>
                  <a:pt x="2546" y="2050"/>
                </a:lnTo>
                <a:lnTo>
                  <a:pt x="2560" y="2002"/>
                </a:lnTo>
                <a:lnTo>
                  <a:pt x="2504" y="2002"/>
                </a:lnTo>
                <a:lnTo>
                  <a:pt x="2493" y="2042"/>
                </a:lnTo>
                <a:lnTo>
                  <a:pt x="2460" y="2042"/>
                </a:lnTo>
                <a:lnTo>
                  <a:pt x="2451" y="2002"/>
                </a:lnTo>
                <a:lnTo>
                  <a:pt x="2405" y="2002"/>
                </a:lnTo>
                <a:lnTo>
                  <a:pt x="2414" y="2043"/>
                </a:lnTo>
                <a:lnTo>
                  <a:pt x="2383" y="2043"/>
                </a:lnTo>
                <a:lnTo>
                  <a:pt x="2363" y="2002"/>
                </a:lnTo>
                <a:lnTo>
                  <a:pt x="2327" y="2002"/>
                </a:lnTo>
                <a:lnTo>
                  <a:pt x="2340" y="2043"/>
                </a:lnTo>
                <a:lnTo>
                  <a:pt x="2296" y="2043"/>
                </a:lnTo>
                <a:lnTo>
                  <a:pt x="2296" y="2095"/>
                </a:lnTo>
                <a:close/>
                <a:moveTo>
                  <a:pt x="2303" y="2105"/>
                </a:moveTo>
                <a:lnTo>
                  <a:pt x="2303" y="2140"/>
                </a:lnTo>
                <a:lnTo>
                  <a:pt x="2455" y="2140"/>
                </a:lnTo>
                <a:lnTo>
                  <a:pt x="2425" y="2158"/>
                </a:lnTo>
                <a:lnTo>
                  <a:pt x="2425" y="2177"/>
                </a:lnTo>
                <a:lnTo>
                  <a:pt x="2298" y="2177"/>
                </a:lnTo>
                <a:lnTo>
                  <a:pt x="2298" y="2212"/>
                </a:lnTo>
                <a:lnTo>
                  <a:pt x="2425" y="2212"/>
                </a:lnTo>
                <a:lnTo>
                  <a:pt x="2425" y="2242"/>
                </a:lnTo>
                <a:lnTo>
                  <a:pt x="2425" y="2245"/>
                </a:lnTo>
                <a:lnTo>
                  <a:pt x="2424" y="2247"/>
                </a:lnTo>
                <a:lnTo>
                  <a:pt x="2422" y="2249"/>
                </a:lnTo>
                <a:lnTo>
                  <a:pt x="2419" y="2249"/>
                </a:lnTo>
                <a:lnTo>
                  <a:pt x="2385" y="2249"/>
                </a:lnTo>
                <a:lnTo>
                  <a:pt x="2385" y="2278"/>
                </a:lnTo>
                <a:lnTo>
                  <a:pt x="2451" y="2278"/>
                </a:lnTo>
                <a:lnTo>
                  <a:pt x="2456" y="2278"/>
                </a:lnTo>
                <a:lnTo>
                  <a:pt x="2460" y="2277"/>
                </a:lnTo>
                <a:lnTo>
                  <a:pt x="2464" y="2274"/>
                </a:lnTo>
                <a:lnTo>
                  <a:pt x="2467" y="2272"/>
                </a:lnTo>
                <a:lnTo>
                  <a:pt x="2469" y="2269"/>
                </a:lnTo>
                <a:lnTo>
                  <a:pt x="2471" y="2264"/>
                </a:lnTo>
                <a:lnTo>
                  <a:pt x="2473" y="2261"/>
                </a:lnTo>
                <a:lnTo>
                  <a:pt x="2473" y="2255"/>
                </a:lnTo>
                <a:lnTo>
                  <a:pt x="2473" y="2212"/>
                </a:lnTo>
                <a:lnTo>
                  <a:pt x="2576" y="2212"/>
                </a:lnTo>
                <a:lnTo>
                  <a:pt x="2576" y="2177"/>
                </a:lnTo>
                <a:lnTo>
                  <a:pt x="2473" y="2177"/>
                </a:lnTo>
                <a:lnTo>
                  <a:pt x="2473" y="2172"/>
                </a:lnTo>
                <a:lnTo>
                  <a:pt x="2562" y="2132"/>
                </a:lnTo>
                <a:lnTo>
                  <a:pt x="2562" y="2105"/>
                </a:lnTo>
                <a:lnTo>
                  <a:pt x="2303" y="2105"/>
                </a:lnTo>
                <a:close/>
                <a:moveTo>
                  <a:pt x="1696" y="2016"/>
                </a:moveTo>
                <a:lnTo>
                  <a:pt x="1696" y="2052"/>
                </a:lnTo>
                <a:lnTo>
                  <a:pt x="1723" y="2052"/>
                </a:lnTo>
                <a:lnTo>
                  <a:pt x="1732" y="2071"/>
                </a:lnTo>
                <a:lnTo>
                  <a:pt x="1796" y="2071"/>
                </a:lnTo>
                <a:lnTo>
                  <a:pt x="1790" y="2052"/>
                </a:lnTo>
                <a:lnTo>
                  <a:pt x="1883" y="2052"/>
                </a:lnTo>
                <a:lnTo>
                  <a:pt x="1875" y="2071"/>
                </a:lnTo>
                <a:lnTo>
                  <a:pt x="1932" y="2071"/>
                </a:lnTo>
                <a:lnTo>
                  <a:pt x="1940" y="2052"/>
                </a:lnTo>
                <a:lnTo>
                  <a:pt x="1970" y="2052"/>
                </a:lnTo>
                <a:lnTo>
                  <a:pt x="1970" y="2016"/>
                </a:lnTo>
                <a:lnTo>
                  <a:pt x="1944" y="2016"/>
                </a:lnTo>
                <a:lnTo>
                  <a:pt x="1944" y="2004"/>
                </a:lnTo>
                <a:lnTo>
                  <a:pt x="1895" y="2004"/>
                </a:lnTo>
                <a:lnTo>
                  <a:pt x="1889" y="2016"/>
                </a:lnTo>
                <a:lnTo>
                  <a:pt x="1786" y="2016"/>
                </a:lnTo>
                <a:lnTo>
                  <a:pt x="1782" y="2003"/>
                </a:lnTo>
                <a:lnTo>
                  <a:pt x="1728" y="2003"/>
                </a:lnTo>
                <a:lnTo>
                  <a:pt x="1718" y="2016"/>
                </a:lnTo>
                <a:lnTo>
                  <a:pt x="1696" y="2016"/>
                </a:lnTo>
                <a:close/>
                <a:moveTo>
                  <a:pt x="1778" y="2122"/>
                </a:moveTo>
                <a:lnTo>
                  <a:pt x="1778" y="2090"/>
                </a:lnTo>
                <a:lnTo>
                  <a:pt x="1761" y="2090"/>
                </a:lnTo>
                <a:lnTo>
                  <a:pt x="1753" y="2087"/>
                </a:lnTo>
                <a:lnTo>
                  <a:pt x="1748" y="2084"/>
                </a:lnTo>
                <a:lnTo>
                  <a:pt x="1738" y="2080"/>
                </a:lnTo>
                <a:lnTo>
                  <a:pt x="1694" y="2080"/>
                </a:lnTo>
                <a:lnTo>
                  <a:pt x="1718" y="2110"/>
                </a:lnTo>
                <a:lnTo>
                  <a:pt x="1723" y="2115"/>
                </a:lnTo>
                <a:lnTo>
                  <a:pt x="1728" y="2118"/>
                </a:lnTo>
                <a:lnTo>
                  <a:pt x="1735" y="2122"/>
                </a:lnTo>
                <a:lnTo>
                  <a:pt x="1743" y="2122"/>
                </a:lnTo>
                <a:lnTo>
                  <a:pt x="1778" y="2122"/>
                </a:lnTo>
                <a:close/>
                <a:moveTo>
                  <a:pt x="1792" y="2084"/>
                </a:moveTo>
                <a:lnTo>
                  <a:pt x="1792" y="2247"/>
                </a:lnTo>
                <a:lnTo>
                  <a:pt x="1792" y="2252"/>
                </a:lnTo>
                <a:lnTo>
                  <a:pt x="1793" y="2256"/>
                </a:lnTo>
                <a:lnTo>
                  <a:pt x="1795" y="2261"/>
                </a:lnTo>
                <a:lnTo>
                  <a:pt x="1797" y="2263"/>
                </a:lnTo>
                <a:lnTo>
                  <a:pt x="1800" y="2265"/>
                </a:lnTo>
                <a:lnTo>
                  <a:pt x="1805" y="2266"/>
                </a:lnTo>
                <a:lnTo>
                  <a:pt x="1809" y="2268"/>
                </a:lnTo>
                <a:lnTo>
                  <a:pt x="1815" y="2269"/>
                </a:lnTo>
                <a:lnTo>
                  <a:pt x="1970" y="2269"/>
                </a:lnTo>
                <a:lnTo>
                  <a:pt x="1970" y="2234"/>
                </a:lnTo>
                <a:lnTo>
                  <a:pt x="1844" y="2234"/>
                </a:lnTo>
                <a:lnTo>
                  <a:pt x="1839" y="2233"/>
                </a:lnTo>
                <a:lnTo>
                  <a:pt x="1836" y="2232"/>
                </a:lnTo>
                <a:lnTo>
                  <a:pt x="1835" y="2228"/>
                </a:lnTo>
                <a:lnTo>
                  <a:pt x="1834" y="2224"/>
                </a:lnTo>
                <a:lnTo>
                  <a:pt x="1834" y="2121"/>
                </a:lnTo>
                <a:lnTo>
                  <a:pt x="1923" y="2121"/>
                </a:lnTo>
                <a:lnTo>
                  <a:pt x="1923" y="2153"/>
                </a:lnTo>
                <a:lnTo>
                  <a:pt x="1923" y="2157"/>
                </a:lnTo>
                <a:lnTo>
                  <a:pt x="1922" y="2158"/>
                </a:lnTo>
                <a:lnTo>
                  <a:pt x="1919" y="2159"/>
                </a:lnTo>
                <a:lnTo>
                  <a:pt x="1917" y="2159"/>
                </a:lnTo>
                <a:lnTo>
                  <a:pt x="1870" y="2159"/>
                </a:lnTo>
                <a:lnTo>
                  <a:pt x="1870" y="2194"/>
                </a:lnTo>
                <a:lnTo>
                  <a:pt x="1941" y="2194"/>
                </a:lnTo>
                <a:lnTo>
                  <a:pt x="1947" y="2194"/>
                </a:lnTo>
                <a:lnTo>
                  <a:pt x="1953" y="2192"/>
                </a:lnTo>
                <a:lnTo>
                  <a:pt x="1958" y="2191"/>
                </a:lnTo>
                <a:lnTo>
                  <a:pt x="1961" y="2188"/>
                </a:lnTo>
                <a:lnTo>
                  <a:pt x="1963" y="2185"/>
                </a:lnTo>
                <a:lnTo>
                  <a:pt x="1965" y="2181"/>
                </a:lnTo>
                <a:lnTo>
                  <a:pt x="1967" y="2176"/>
                </a:lnTo>
                <a:lnTo>
                  <a:pt x="1967" y="2170"/>
                </a:lnTo>
                <a:lnTo>
                  <a:pt x="1967" y="2084"/>
                </a:lnTo>
                <a:lnTo>
                  <a:pt x="1792" y="2084"/>
                </a:lnTo>
                <a:close/>
                <a:moveTo>
                  <a:pt x="1716" y="2172"/>
                </a:moveTo>
                <a:lnTo>
                  <a:pt x="1719" y="2177"/>
                </a:lnTo>
                <a:lnTo>
                  <a:pt x="1724" y="2180"/>
                </a:lnTo>
                <a:lnTo>
                  <a:pt x="1729" y="2182"/>
                </a:lnTo>
                <a:lnTo>
                  <a:pt x="1737" y="2182"/>
                </a:lnTo>
                <a:lnTo>
                  <a:pt x="1777" y="2182"/>
                </a:lnTo>
                <a:lnTo>
                  <a:pt x="1777" y="2150"/>
                </a:lnTo>
                <a:lnTo>
                  <a:pt x="1752" y="2150"/>
                </a:lnTo>
                <a:lnTo>
                  <a:pt x="1747" y="2148"/>
                </a:lnTo>
                <a:lnTo>
                  <a:pt x="1742" y="2143"/>
                </a:lnTo>
                <a:lnTo>
                  <a:pt x="1736" y="2142"/>
                </a:lnTo>
                <a:lnTo>
                  <a:pt x="1694" y="2142"/>
                </a:lnTo>
                <a:lnTo>
                  <a:pt x="1716" y="2172"/>
                </a:lnTo>
                <a:close/>
                <a:moveTo>
                  <a:pt x="1694" y="2240"/>
                </a:moveTo>
                <a:lnTo>
                  <a:pt x="1694" y="2271"/>
                </a:lnTo>
                <a:lnTo>
                  <a:pt x="1723" y="2271"/>
                </a:lnTo>
                <a:lnTo>
                  <a:pt x="1729" y="2271"/>
                </a:lnTo>
                <a:lnTo>
                  <a:pt x="1735" y="2271"/>
                </a:lnTo>
                <a:lnTo>
                  <a:pt x="1739" y="2270"/>
                </a:lnTo>
                <a:lnTo>
                  <a:pt x="1744" y="2269"/>
                </a:lnTo>
                <a:lnTo>
                  <a:pt x="1747" y="2266"/>
                </a:lnTo>
                <a:lnTo>
                  <a:pt x="1750" y="2263"/>
                </a:lnTo>
                <a:lnTo>
                  <a:pt x="1751" y="2261"/>
                </a:lnTo>
                <a:lnTo>
                  <a:pt x="1752" y="2256"/>
                </a:lnTo>
                <a:lnTo>
                  <a:pt x="1773" y="2194"/>
                </a:lnTo>
                <a:lnTo>
                  <a:pt x="1732" y="2194"/>
                </a:lnTo>
                <a:lnTo>
                  <a:pt x="1719" y="2232"/>
                </a:lnTo>
                <a:lnTo>
                  <a:pt x="1718" y="2236"/>
                </a:lnTo>
                <a:lnTo>
                  <a:pt x="1717" y="2238"/>
                </a:lnTo>
                <a:lnTo>
                  <a:pt x="1715" y="2240"/>
                </a:lnTo>
                <a:lnTo>
                  <a:pt x="1711" y="2240"/>
                </a:lnTo>
                <a:lnTo>
                  <a:pt x="1694" y="2240"/>
                </a:lnTo>
                <a:close/>
                <a:moveTo>
                  <a:pt x="1987" y="2430"/>
                </a:moveTo>
                <a:lnTo>
                  <a:pt x="2014" y="2491"/>
                </a:lnTo>
                <a:lnTo>
                  <a:pt x="2079" y="2497"/>
                </a:lnTo>
                <a:lnTo>
                  <a:pt x="2029" y="2541"/>
                </a:lnTo>
                <a:lnTo>
                  <a:pt x="2044" y="2605"/>
                </a:lnTo>
                <a:lnTo>
                  <a:pt x="1987" y="2572"/>
                </a:lnTo>
                <a:lnTo>
                  <a:pt x="1929" y="2605"/>
                </a:lnTo>
                <a:lnTo>
                  <a:pt x="1943" y="2541"/>
                </a:lnTo>
                <a:lnTo>
                  <a:pt x="1895" y="2497"/>
                </a:lnTo>
                <a:lnTo>
                  <a:pt x="1960" y="2491"/>
                </a:lnTo>
                <a:lnTo>
                  <a:pt x="1987" y="2430"/>
                </a:lnTo>
                <a:close/>
                <a:moveTo>
                  <a:pt x="2015" y="52"/>
                </a:moveTo>
                <a:lnTo>
                  <a:pt x="1977" y="53"/>
                </a:lnTo>
                <a:lnTo>
                  <a:pt x="1940" y="52"/>
                </a:lnTo>
                <a:lnTo>
                  <a:pt x="1941" y="84"/>
                </a:lnTo>
                <a:lnTo>
                  <a:pt x="1944" y="309"/>
                </a:lnTo>
                <a:lnTo>
                  <a:pt x="1911" y="310"/>
                </a:lnTo>
                <a:lnTo>
                  <a:pt x="1902" y="142"/>
                </a:lnTo>
                <a:lnTo>
                  <a:pt x="1839" y="155"/>
                </a:lnTo>
                <a:lnTo>
                  <a:pt x="1865" y="321"/>
                </a:lnTo>
                <a:lnTo>
                  <a:pt x="1832" y="326"/>
                </a:lnTo>
                <a:lnTo>
                  <a:pt x="1756" y="94"/>
                </a:lnTo>
                <a:lnTo>
                  <a:pt x="1699" y="114"/>
                </a:lnTo>
                <a:lnTo>
                  <a:pt x="1783" y="342"/>
                </a:lnTo>
                <a:lnTo>
                  <a:pt x="1753" y="354"/>
                </a:lnTo>
                <a:lnTo>
                  <a:pt x="1679" y="217"/>
                </a:lnTo>
                <a:lnTo>
                  <a:pt x="1622" y="249"/>
                </a:lnTo>
                <a:lnTo>
                  <a:pt x="1712" y="377"/>
                </a:lnTo>
                <a:lnTo>
                  <a:pt x="1680" y="399"/>
                </a:lnTo>
                <a:lnTo>
                  <a:pt x="1502" y="221"/>
                </a:lnTo>
                <a:lnTo>
                  <a:pt x="1459" y="272"/>
                </a:lnTo>
                <a:lnTo>
                  <a:pt x="1640" y="428"/>
                </a:lnTo>
                <a:lnTo>
                  <a:pt x="1610" y="455"/>
                </a:lnTo>
                <a:lnTo>
                  <a:pt x="1479" y="363"/>
                </a:lnTo>
                <a:lnTo>
                  <a:pt x="1446" y="419"/>
                </a:lnTo>
                <a:lnTo>
                  <a:pt x="1576" y="491"/>
                </a:lnTo>
                <a:lnTo>
                  <a:pt x="1554" y="527"/>
                </a:lnTo>
                <a:lnTo>
                  <a:pt x="1303" y="436"/>
                </a:lnTo>
                <a:lnTo>
                  <a:pt x="1281" y="493"/>
                </a:lnTo>
                <a:lnTo>
                  <a:pt x="1536" y="563"/>
                </a:lnTo>
                <a:lnTo>
                  <a:pt x="1513" y="605"/>
                </a:lnTo>
                <a:lnTo>
                  <a:pt x="1329" y="583"/>
                </a:lnTo>
                <a:lnTo>
                  <a:pt x="1329" y="634"/>
                </a:lnTo>
                <a:lnTo>
                  <a:pt x="1498" y="652"/>
                </a:lnTo>
                <a:lnTo>
                  <a:pt x="1484" y="689"/>
                </a:lnTo>
                <a:lnTo>
                  <a:pt x="1206" y="689"/>
                </a:lnTo>
                <a:lnTo>
                  <a:pt x="1203" y="751"/>
                </a:lnTo>
                <a:lnTo>
                  <a:pt x="1473" y="751"/>
                </a:lnTo>
                <a:lnTo>
                  <a:pt x="1462" y="798"/>
                </a:lnTo>
                <a:lnTo>
                  <a:pt x="1477" y="798"/>
                </a:lnTo>
                <a:lnTo>
                  <a:pt x="1468" y="799"/>
                </a:lnTo>
                <a:lnTo>
                  <a:pt x="1462" y="803"/>
                </a:lnTo>
                <a:lnTo>
                  <a:pt x="1454" y="806"/>
                </a:lnTo>
                <a:lnTo>
                  <a:pt x="1448" y="812"/>
                </a:lnTo>
                <a:lnTo>
                  <a:pt x="1443" y="817"/>
                </a:lnTo>
                <a:lnTo>
                  <a:pt x="1439" y="824"/>
                </a:lnTo>
                <a:lnTo>
                  <a:pt x="1436" y="832"/>
                </a:lnTo>
                <a:lnTo>
                  <a:pt x="1435" y="841"/>
                </a:lnTo>
                <a:lnTo>
                  <a:pt x="1437" y="846"/>
                </a:lnTo>
                <a:lnTo>
                  <a:pt x="1444" y="859"/>
                </a:lnTo>
                <a:lnTo>
                  <a:pt x="1449" y="864"/>
                </a:lnTo>
                <a:lnTo>
                  <a:pt x="1456" y="870"/>
                </a:lnTo>
                <a:lnTo>
                  <a:pt x="1461" y="872"/>
                </a:lnTo>
                <a:lnTo>
                  <a:pt x="1465" y="873"/>
                </a:lnTo>
                <a:lnTo>
                  <a:pt x="1471" y="874"/>
                </a:lnTo>
                <a:lnTo>
                  <a:pt x="1477" y="874"/>
                </a:lnTo>
                <a:lnTo>
                  <a:pt x="1488" y="874"/>
                </a:lnTo>
                <a:lnTo>
                  <a:pt x="1494" y="875"/>
                </a:lnTo>
                <a:lnTo>
                  <a:pt x="1498" y="877"/>
                </a:lnTo>
                <a:lnTo>
                  <a:pt x="1499" y="880"/>
                </a:lnTo>
                <a:lnTo>
                  <a:pt x="1498" y="882"/>
                </a:lnTo>
                <a:lnTo>
                  <a:pt x="1495" y="886"/>
                </a:lnTo>
                <a:lnTo>
                  <a:pt x="1493" y="888"/>
                </a:lnTo>
                <a:lnTo>
                  <a:pt x="1490" y="890"/>
                </a:lnTo>
                <a:lnTo>
                  <a:pt x="1486" y="892"/>
                </a:lnTo>
                <a:lnTo>
                  <a:pt x="1481" y="896"/>
                </a:lnTo>
                <a:lnTo>
                  <a:pt x="1474" y="899"/>
                </a:lnTo>
                <a:lnTo>
                  <a:pt x="1465" y="901"/>
                </a:lnTo>
                <a:lnTo>
                  <a:pt x="1461" y="902"/>
                </a:lnTo>
                <a:lnTo>
                  <a:pt x="1456" y="902"/>
                </a:lnTo>
                <a:lnTo>
                  <a:pt x="1452" y="901"/>
                </a:lnTo>
                <a:lnTo>
                  <a:pt x="1446" y="900"/>
                </a:lnTo>
                <a:lnTo>
                  <a:pt x="1441" y="899"/>
                </a:lnTo>
                <a:lnTo>
                  <a:pt x="1436" y="896"/>
                </a:lnTo>
                <a:lnTo>
                  <a:pt x="1430" y="892"/>
                </a:lnTo>
                <a:lnTo>
                  <a:pt x="1426" y="888"/>
                </a:lnTo>
                <a:lnTo>
                  <a:pt x="1404" y="857"/>
                </a:lnTo>
                <a:lnTo>
                  <a:pt x="1376" y="820"/>
                </a:lnTo>
                <a:lnTo>
                  <a:pt x="1367" y="813"/>
                </a:lnTo>
                <a:lnTo>
                  <a:pt x="1358" y="804"/>
                </a:lnTo>
                <a:lnTo>
                  <a:pt x="1348" y="797"/>
                </a:lnTo>
                <a:lnTo>
                  <a:pt x="1337" y="790"/>
                </a:lnTo>
                <a:lnTo>
                  <a:pt x="1323" y="786"/>
                </a:lnTo>
                <a:lnTo>
                  <a:pt x="1310" y="782"/>
                </a:lnTo>
                <a:lnTo>
                  <a:pt x="1295" y="780"/>
                </a:lnTo>
                <a:lnTo>
                  <a:pt x="1278" y="781"/>
                </a:lnTo>
                <a:lnTo>
                  <a:pt x="1271" y="781"/>
                </a:lnTo>
                <a:lnTo>
                  <a:pt x="1262" y="784"/>
                </a:lnTo>
                <a:lnTo>
                  <a:pt x="1254" y="786"/>
                </a:lnTo>
                <a:lnTo>
                  <a:pt x="1246" y="788"/>
                </a:lnTo>
                <a:lnTo>
                  <a:pt x="1229" y="795"/>
                </a:lnTo>
                <a:lnTo>
                  <a:pt x="1214" y="803"/>
                </a:lnTo>
                <a:lnTo>
                  <a:pt x="1200" y="814"/>
                </a:lnTo>
                <a:lnTo>
                  <a:pt x="1187" y="825"/>
                </a:lnTo>
                <a:lnTo>
                  <a:pt x="1175" y="838"/>
                </a:lnTo>
                <a:lnTo>
                  <a:pt x="1164" y="854"/>
                </a:lnTo>
                <a:lnTo>
                  <a:pt x="1155" y="870"/>
                </a:lnTo>
                <a:lnTo>
                  <a:pt x="1147" y="887"/>
                </a:lnTo>
                <a:lnTo>
                  <a:pt x="1140" y="905"/>
                </a:lnTo>
                <a:lnTo>
                  <a:pt x="1136" y="924"/>
                </a:lnTo>
                <a:lnTo>
                  <a:pt x="1132" y="943"/>
                </a:lnTo>
                <a:lnTo>
                  <a:pt x="1131" y="963"/>
                </a:lnTo>
                <a:lnTo>
                  <a:pt x="1132" y="983"/>
                </a:lnTo>
                <a:lnTo>
                  <a:pt x="1136" y="1003"/>
                </a:lnTo>
                <a:lnTo>
                  <a:pt x="1130" y="1003"/>
                </a:lnTo>
                <a:lnTo>
                  <a:pt x="1112" y="1002"/>
                </a:lnTo>
                <a:lnTo>
                  <a:pt x="1101" y="1001"/>
                </a:lnTo>
                <a:lnTo>
                  <a:pt x="1087" y="999"/>
                </a:lnTo>
                <a:lnTo>
                  <a:pt x="1074" y="996"/>
                </a:lnTo>
                <a:lnTo>
                  <a:pt x="1060" y="993"/>
                </a:lnTo>
                <a:lnTo>
                  <a:pt x="1046" y="989"/>
                </a:lnTo>
                <a:lnTo>
                  <a:pt x="1032" y="983"/>
                </a:lnTo>
                <a:lnTo>
                  <a:pt x="1020" y="976"/>
                </a:lnTo>
                <a:lnTo>
                  <a:pt x="1009" y="967"/>
                </a:lnTo>
                <a:lnTo>
                  <a:pt x="1003" y="963"/>
                </a:lnTo>
                <a:lnTo>
                  <a:pt x="998" y="957"/>
                </a:lnTo>
                <a:lnTo>
                  <a:pt x="995" y="952"/>
                </a:lnTo>
                <a:lnTo>
                  <a:pt x="992" y="946"/>
                </a:lnTo>
                <a:lnTo>
                  <a:pt x="989" y="939"/>
                </a:lnTo>
                <a:lnTo>
                  <a:pt x="987" y="931"/>
                </a:lnTo>
                <a:lnTo>
                  <a:pt x="987" y="925"/>
                </a:lnTo>
                <a:lnTo>
                  <a:pt x="987" y="916"/>
                </a:lnTo>
                <a:lnTo>
                  <a:pt x="988" y="912"/>
                </a:lnTo>
                <a:lnTo>
                  <a:pt x="992" y="903"/>
                </a:lnTo>
                <a:lnTo>
                  <a:pt x="997" y="891"/>
                </a:lnTo>
                <a:lnTo>
                  <a:pt x="1006" y="877"/>
                </a:lnTo>
                <a:lnTo>
                  <a:pt x="1012" y="870"/>
                </a:lnTo>
                <a:lnTo>
                  <a:pt x="1019" y="864"/>
                </a:lnTo>
                <a:lnTo>
                  <a:pt x="1025" y="859"/>
                </a:lnTo>
                <a:lnTo>
                  <a:pt x="1033" y="854"/>
                </a:lnTo>
                <a:lnTo>
                  <a:pt x="1041" y="852"/>
                </a:lnTo>
                <a:lnTo>
                  <a:pt x="1050" y="851"/>
                </a:lnTo>
                <a:lnTo>
                  <a:pt x="1060" y="851"/>
                </a:lnTo>
                <a:lnTo>
                  <a:pt x="1072" y="854"/>
                </a:lnTo>
                <a:lnTo>
                  <a:pt x="1073" y="854"/>
                </a:lnTo>
                <a:lnTo>
                  <a:pt x="1072" y="856"/>
                </a:lnTo>
                <a:lnTo>
                  <a:pt x="1067" y="863"/>
                </a:lnTo>
                <a:lnTo>
                  <a:pt x="1054" y="874"/>
                </a:lnTo>
                <a:lnTo>
                  <a:pt x="1045" y="882"/>
                </a:lnTo>
                <a:lnTo>
                  <a:pt x="1036" y="891"/>
                </a:lnTo>
                <a:lnTo>
                  <a:pt x="1032" y="896"/>
                </a:lnTo>
                <a:lnTo>
                  <a:pt x="1029" y="900"/>
                </a:lnTo>
                <a:lnTo>
                  <a:pt x="1027" y="906"/>
                </a:lnTo>
                <a:lnTo>
                  <a:pt x="1025" y="910"/>
                </a:lnTo>
                <a:lnTo>
                  <a:pt x="1024" y="916"/>
                </a:lnTo>
                <a:lnTo>
                  <a:pt x="1025" y="920"/>
                </a:lnTo>
                <a:lnTo>
                  <a:pt x="1028" y="926"/>
                </a:lnTo>
                <a:lnTo>
                  <a:pt x="1031" y="930"/>
                </a:lnTo>
                <a:lnTo>
                  <a:pt x="1037" y="935"/>
                </a:lnTo>
                <a:lnTo>
                  <a:pt x="1045" y="940"/>
                </a:lnTo>
                <a:lnTo>
                  <a:pt x="1054" y="945"/>
                </a:lnTo>
                <a:lnTo>
                  <a:pt x="1065" y="949"/>
                </a:lnTo>
                <a:lnTo>
                  <a:pt x="1068" y="949"/>
                </a:lnTo>
                <a:lnTo>
                  <a:pt x="1075" y="949"/>
                </a:lnTo>
                <a:lnTo>
                  <a:pt x="1081" y="948"/>
                </a:lnTo>
                <a:lnTo>
                  <a:pt x="1086" y="947"/>
                </a:lnTo>
                <a:lnTo>
                  <a:pt x="1093" y="945"/>
                </a:lnTo>
                <a:lnTo>
                  <a:pt x="1100" y="942"/>
                </a:lnTo>
                <a:lnTo>
                  <a:pt x="1106" y="937"/>
                </a:lnTo>
                <a:lnTo>
                  <a:pt x="1113" y="931"/>
                </a:lnTo>
                <a:lnTo>
                  <a:pt x="1119" y="925"/>
                </a:lnTo>
                <a:lnTo>
                  <a:pt x="1125" y="917"/>
                </a:lnTo>
                <a:lnTo>
                  <a:pt x="1131" y="907"/>
                </a:lnTo>
                <a:lnTo>
                  <a:pt x="1136" y="894"/>
                </a:lnTo>
                <a:lnTo>
                  <a:pt x="1140" y="881"/>
                </a:lnTo>
                <a:lnTo>
                  <a:pt x="1142" y="865"/>
                </a:lnTo>
                <a:lnTo>
                  <a:pt x="1143" y="854"/>
                </a:lnTo>
                <a:lnTo>
                  <a:pt x="1142" y="843"/>
                </a:lnTo>
                <a:lnTo>
                  <a:pt x="1140" y="834"/>
                </a:lnTo>
                <a:lnTo>
                  <a:pt x="1137" y="825"/>
                </a:lnTo>
                <a:lnTo>
                  <a:pt x="1132" y="817"/>
                </a:lnTo>
                <a:lnTo>
                  <a:pt x="1127" y="810"/>
                </a:lnTo>
                <a:lnTo>
                  <a:pt x="1121" y="805"/>
                </a:lnTo>
                <a:lnTo>
                  <a:pt x="1114" y="800"/>
                </a:lnTo>
                <a:lnTo>
                  <a:pt x="1101" y="792"/>
                </a:lnTo>
                <a:lnTo>
                  <a:pt x="1088" y="787"/>
                </a:lnTo>
                <a:lnTo>
                  <a:pt x="1078" y="784"/>
                </a:lnTo>
                <a:lnTo>
                  <a:pt x="1072" y="784"/>
                </a:lnTo>
                <a:lnTo>
                  <a:pt x="1065" y="784"/>
                </a:lnTo>
                <a:lnTo>
                  <a:pt x="1052" y="785"/>
                </a:lnTo>
                <a:lnTo>
                  <a:pt x="1046" y="787"/>
                </a:lnTo>
                <a:lnTo>
                  <a:pt x="1038" y="789"/>
                </a:lnTo>
                <a:lnTo>
                  <a:pt x="1029" y="792"/>
                </a:lnTo>
                <a:lnTo>
                  <a:pt x="1020" y="797"/>
                </a:lnTo>
                <a:lnTo>
                  <a:pt x="1011" y="804"/>
                </a:lnTo>
                <a:lnTo>
                  <a:pt x="1002" y="810"/>
                </a:lnTo>
                <a:lnTo>
                  <a:pt x="992" y="819"/>
                </a:lnTo>
                <a:lnTo>
                  <a:pt x="983" y="831"/>
                </a:lnTo>
                <a:lnTo>
                  <a:pt x="974" y="844"/>
                </a:lnTo>
                <a:lnTo>
                  <a:pt x="965" y="859"/>
                </a:lnTo>
                <a:lnTo>
                  <a:pt x="957" y="877"/>
                </a:lnTo>
                <a:lnTo>
                  <a:pt x="949" y="897"/>
                </a:lnTo>
                <a:lnTo>
                  <a:pt x="943" y="897"/>
                </a:lnTo>
                <a:lnTo>
                  <a:pt x="933" y="896"/>
                </a:lnTo>
                <a:lnTo>
                  <a:pt x="931" y="894"/>
                </a:lnTo>
                <a:lnTo>
                  <a:pt x="930" y="892"/>
                </a:lnTo>
                <a:lnTo>
                  <a:pt x="928" y="890"/>
                </a:lnTo>
                <a:lnTo>
                  <a:pt x="928" y="887"/>
                </a:lnTo>
                <a:lnTo>
                  <a:pt x="928" y="883"/>
                </a:lnTo>
                <a:lnTo>
                  <a:pt x="929" y="879"/>
                </a:lnTo>
                <a:lnTo>
                  <a:pt x="930" y="873"/>
                </a:lnTo>
                <a:lnTo>
                  <a:pt x="933" y="868"/>
                </a:lnTo>
                <a:lnTo>
                  <a:pt x="948" y="844"/>
                </a:lnTo>
                <a:lnTo>
                  <a:pt x="960" y="828"/>
                </a:lnTo>
                <a:lnTo>
                  <a:pt x="968" y="819"/>
                </a:lnTo>
                <a:lnTo>
                  <a:pt x="971" y="816"/>
                </a:lnTo>
                <a:lnTo>
                  <a:pt x="970" y="816"/>
                </a:lnTo>
                <a:lnTo>
                  <a:pt x="966" y="815"/>
                </a:lnTo>
                <a:lnTo>
                  <a:pt x="959" y="814"/>
                </a:lnTo>
                <a:lnTo>
                  <a:pt x="949" y="814"/>
                </a:lnTo>
                <a:lnTo>
                  <a:pt x="944" y="815"/>
                </a:lnTo>
                <a:lnTo>
                  <a:pt x="938" y="816"/>
                </a:lnTo>
                <a:lnTo>
                  <a:pt x="931" y="818"/>
                </a:lnTo>
                <a:lnTo>
                  <a:pt x="924" y="822"/>
                </a:lnTo>
                <a:lnTo>
                  <a:pt x="916" y="826"/>
                </a:lnTo>
                <a:lnTo>
                  <a:pt x="908" y="832"/>
                </a:lnTo>
                <a:lnTo>
                  <a:pt x="900" y="840"/>
                </a:lnTo>
                <a:lnTo>
                  <a:pt x="891" y="847"/>
                </a:lnTo>
                <a:lnTo>
                  <a:pt x="856" y="880"/>
                </a:lnTo>
                <a:lnTo>
                  <a:pt x="828" y="905"/>
                </a:lnTo>
                <a:lnTo>
                  <a:pt x="815" y="915"/>
                </a:lnTo>
                <a:lnTo>
                  <a:pt x="807" y="925"/>
                </a:lnTo>
                <a:lnTo>
                  <a:pt x="804" y="929"/>
                </a:lnTo>
                <a:lnTo>
                  <a:pt x="802" y="934"/>
                </a:lnTo>
                <a:lnTo>
                  <a:pt x="801" y="938"/>
                </a:lnTo>
                <a:lnTo>
                  <a:pt x="799" y="943"/>
                </a:lnTo>
                <a:lnTo>
                  <a:pt x="801" y="952"/>
                </a:lnTo>
                <a:lnTo>
                  <a:pt x="803" y="957"/>
                </a:lnTo>
                <a:lnTo>
                  <a:pt x="805" y="962"/>
                </a:lnTo>
                <a:lnTo>
                  <a:pt x="810" y="964"/>
                </a:lnTo>
                <a:lnTo>
                  <a:pt x="815" y="964"/>
                </a:lnTo>
                <a:lnTo>
                  <a:pt x="821" y="963"/>
                </a:lnTo>
                <a:lnTo>
                  <a:pt x="826" y="961"/>
                </a:lnTo>
                <a:lnTo>
                  <a:pt x="833" y="956"/>
                </a:lnTo>
                <a:lnTo>
                  <a:pt x="847" y="945"/>
                </a:lnTo>
                <a:lnTo>
                  <a:pt x="860" y="933"/>
                </a:lnTo>
                <a:lnTo>
                  <a:pt x="868" y="927"/>
                </a:lnTo>
                <a:lnTo>
                  <a:pt x="875" y="924"/>
                </a:lnTo>
                <a:lnTo>
                  <a:pt x="879" y="922"/>
                </a:lnTo>
                <a:lnTo>
                  <a:pt x="883" y="921"/>
                </a:lnTo>
                <a:lnTo>
                  <a:pt x="887" y="922"/>
                </a:lnTo>
                <a:lnTo>
                  <a:pt x="891" y="922"/>
                </a:lnTo>
                <a:lnTo>
                  <a:pt x="898" y="926"/>
                </a:lnTo>
                <a:lnTo>
                  <a:pt x="903" y="928"/>
                </a:lnTo>
                <a:lnTo>
                  <a:pt x="906" y="930"/>
                </a:lnTo>
                <a:lnTo>
                  <a:pt x="908" y="934"/>
                </a:lnTo>
                <a:lnTo>
                  <a:pt x="910" y="937"/>
                </a:lnTo>
                <a:lnTo>
                  <a:pt x="908" y="938"/>
                </a:lnTo>
                <a:lnTo>
                  <a:pt x="903" y="942"/>
                </a:lnTo>
                <a:lnTo>
                  <a:pt x="889" y="949"/>
                </a:lnTo>
                <a:lnTo>
                  <a:pt x="880" y="955"/>
                </a:lnTo>
                <a:lnTo>
                  <a:pt x="870" y="963"/>
                </a:lnTo>
                <a:lnTo>
                  <a:pt x="860" y="971"/>
                </a:lnTo>
                <a:lnTo>
                  <a:pt x="849" y="981"/>
                </a:lnTo>
                <a:lnTo>
                  <a:pt x="840" y="991"/>
                </a:lnTo>
                <a:lnTo>
                  <a:pt x="830" y="1003"/>
                </a:lnTo>
                <a:lnTo>
                  <a:pt x="823" y="1016"/>
                </a:lnTo>
                <a:lnTo>
                  <a:pt x="816" y="1029"/>
                </a:lnTo>
                <a:lnTo>
                  <a:pt x="815" y="1037"/>
                </a:lnTo>
                <a:lnTo>
                  <a:pt x="813" y="1045"/>
                </a:lnTo>
                <a:lnTo>
                  <a:pt x="812" y="1051"/>
                </a:lnTo>
                <a:lnTo>
                  <a:pt x="812" y="1060"/>
                </a:lnTo>
                <a:lnTo>
                  <a:pt x="813" y="1068"/>
                </a:lnTo>
                <a:lnTo>
                  <a:pt x="814" y="1076"/>
                </a:lnTo>
                <a:lnTo>
                  <a:pt x="816" y="1085"/>
                </a:lnTo>
                <a:lnTo>
                  <a:pt x="820" y="1094"/>
                </a:lnTo>
                <a:lnTo>
                  <a:pt x="823" y="1097"/>
                </a:lnTo>
                <a:lnTo>
                  <a:pt x="831" y="1107"/>
                </a:lnTo>
                <a:lnTo>
                  <a:pt x="837" y="1113"/>
                </a:lnTo>
                <a:lnTo>
                  <a:pt x="843" y="1119"/>
                </a:lnTo>
                <a:lnTo>
                  <a:pt x="852" y="1123"/>
                </a:lnTo>
                <a:lnTo>
                  <a:pt x="861" y="1128"/>
                </a:lnTo>
                <a:lnTo>
                  <a:pt x="873" y="1131"/>
                </a:lnTo>
                <a:lnTo>
                  <a:pt x="884" y="1132"/>
                </a:lnTo>
                <a:lnTo>
                  <a:pt x="891" y="1132"/>
                </a:lnTo>
                <a:lnTo>
                  <a:pt x="897" y="1131"/>
                </a:lnTo>
                <a:lnTo>
                  <a:pt x="904" y="1130"/>
                </a:lnTo>
                <a:lnTo>
                  <a:pt x="911" y="1128"/>
                </a:lnTo>
                <a:lnTo>
                  <a:pt x="919" y="1124"/>
                </a:lnTo>
                <a:lnTo>
                  <a:pt x="925" y="1121"/>
                </a:lnTo>
                <a:lnTo>
                  <a:pt x="933" y="1116"/>
                </a:lnTo>
                <a:lnTo>
                  <a:pt x="941" y="1111"/>
                </a:lnTo>
                <a:lnTo>
                  <a:pt x="950" y="1104"/>
                </a:lnTo>
                <a:lnTo>
                  <a:pt x="958" y="1097"/>
                </a:lnTo>
                <a:lnTo>
                  <a:pt x="967" y="1088"/>
                </a:lnTo>
                <a:lnTo>
                  <a:pt x="976" y="1078"/>
                </a:lnTo>
                <a:lnTo>
                  <a:pt x="976" y="1070"/>
                </a:lnTo>
                <a:lnTo>
                  <a:pt x="973" y="1051"/>
                </a:lnTo>
                <a:lnTo>
                  <a:pt x="970" y="1046"/>
                </a:lnTo>
                <a:lnTo>
                  <a:pt x="967" y="1040"/>
                </a:lnTo>
                <a:lnTo>
                  <a:pt x="964" y="1036"/>
                </a:lnTo>
                <a:lnTo>
                  <a:pt x="960" y="1030"/>
                </a:lnTo>
                <a:lnTo>
                  <a:pt x="955" y="1027"/>
                </a:lnTo>
                <a:lnTo>
                  <a:pt x="949" y="1023"/>
                </a:lnTo>
                <a:lnTo>
                  <a:pt x="941" y="1020"/>
                </a:lnTo>
                <a:lnTo>
                  <a:pt x="933" y="1019"/>
                </a:lnTo>
                <a:lnTo>
                  <a:pt x="925" y="1018"/>
                </a:lnTo>
                <a:lnTo>
                  <a:pt x="917" y="1018"/>
                </a:lnTo>
                <a:lnTo>
                  <a:pt x="911" y="1018"/>
                </a:lnTo>
                <a:lnTo>
                  <a:pt x="905" y="1020"/>
                </a:lnTo>
                <a:lnTo>
                  <a:pt x="901" y="1021"/>
                </a:lnTo>
                <a:lnTo>
                  <a:pt x="896" y="1023"/>
                </a:lnTo>
                <a:lnTo>
                  <a:pt x="893" y="1027"/>
                </a:lnTo>
                <a:lnTo>
                  <a:pt x="891" y="1030"/>
                </a:lnTo>
                <a:lnTo>
                  <a:pt x="886" y="1036"/>
                </a:lnTo>
                <a:lnTo>
                  <a:pt x="884" y="1042"/>
                </a:lnTo>
                <a:lnTo>
                  <a:pt x="883" y="1049"/>
                </a:lnTo>
                <a:lnTo>
                  <a:pt x="883" y="1054"/>
                </a:lnTo>
                <a:lnTo>
                  <a:pt x="882" y="1056"/>
                </a:lnTo>
                <a:lnTo>
                  <a:pt x="879" y="1057"/>
                </a:lnTo>
                <a:lnTo>
                  <a:pt x="878" y="1056"/>
                </a:lnTo>
                <a:lnTo>
                  <a:pt x="877" y="1054"/>
                </a:lnTo>
                <a:lnTo>
                  <a:pt x="876" y="1050"/>
                </a:lnTo>
                <a:lnTo>
                  <a:pt x="875" y="1046"/>
                </a:lnTo>
                <a:lnTo>
                  <a:pt x="874" y="1041"/>
                </a:lnTo>
                <a:lnTo>
                  <a:pt x="874" y="1036"/>
                </a:lnTo>
                <a:lnTo>
                  <a:pt x="875" y="1029"/>
                </a:lnTo>
                <a:lnTo>
                  <a:pt x="876" y="1023"/>
                </a:lnTo>
                <a:lnTo>
                  <a:pt x="879" y="1017"/>
                </a:lnTo>
                <a:lnTo>
                  <a:pt x="884" y="1011"/>
                </a:lnTo>
                <a:lnTo>
                  <a:pt x="889" y="1004"/>
                </a:lnTo>
                <a:lnTo>
                  <a:pt x="896" y="1000"/>
                </a:lnTo>
                <a:lnTo>
                  <a:pt x="905" y="995"/>
                </a:lnTo>
                <a:lnTo>
                  <a:pt x="915" y="992"/>
                </a:lnTo>
                <a:lnTo>
                  <a:pt x="919" y="991"/>
                </a:lnTo>
                <a:lnTo>
                  <a:pt x="925" y="989"/>
                </a:lnTo>
                <a:lnTo>
                  <a:pt x="931" y="989"/>
                </a:lnTo>
                <a:lnTo>
                  <a:pt x="938" y="988"/>
                </a:lnTo>
                <a:lnTo>
                  <a:pt x="944" y="989"/>
                </a:lnTo>
                <a:lnTo>
                  <a:pt x="951" y="990"/>
                </a:lnTo>
                <a:lnTo>
                  <a:pt x="959" y="992"/>
                </a:lnTo>
                <a:lnTo>
                  <a:pt x="967" y="996"/>
                </a:lnTo>
                <a:lnTo>
                  <a:pt x="976" y="1001"/>
                </a:lnTo>
                <a:lnTo>
                  <a:pt x="984" y="1009"/>
                </a:lnTo>
                <a:lnTo>
                  <a:pt x="993" y="1018"/>
                </a:lnTo>
                <a:lnTo>
                  <a:pt x="1001" y="1030"/>
                </a:lnTo>
                <a:lnTo>
                  <a:pt x="1009" y="1044"/>
                </a:lnTo>
                <a:lnTo>
                  <a:pt x="1015" y="1060"/>
                </a:lnTo>
                <a:lnTo>
                  <a:pt x="1022" y="1119"/>
                </a:lnTo>
                <a:lnTo>
                  <a:pt x="1013" y="1118"/>
                </a:lnTo>
                <a:lnTo>
                  <a:pt x="989" y="1119"/>
                </a:lnTo>
                <a:lnTo>
                  <a:pt x="973" y="1120"/>
                </a:lnTo>
                <a:lnTo>
                  <a:pt x="955" y="1121"/>
                </a:lnTo>
                <a:lnTo>
                  <a:pt x="935" y="1124"/>
                </a:lnTo>
                <a:lnTo>
                  <a:pt x="916" y="1129"/>
                </a:lnTo>
                <a:lnTo>
                  <a:pt x="897" y="1134"/>
                </a:lnTo>
                <a:lnTo>
                  <a:pt x="878" y="1142"/>
                </a:lnTo>
                <a:lnTo>
                  <a:pt x="869" y="1147"/>
                </a:lnTo>
                <a:lnTo>
                  <a:pt x="860" y="1151"/>
                </a:lnTo>
                <a:lnTo>
                  <a:pt x="852" y="1157"/>
                </a:lnTo>
                <a:lnTo>
                  <a:pt x="844" y="1163"/>
                </a:lnTo>
                <a:lnTo>
                  <a:pt x="838" y="1170"/>
                </a:lnTo>
                <a:lnTo>
                  <a:pt x="832" y="1178"/>
                </a:lnTo>
                <a:lnTo>
                  <a:pt x="826" y="1186"/>
                </a:lnTo>
                <a:lnTo>
                  <a:pt x="822" y="1195"/>
                </a:lnTo>
                <a:lnTo>
                  <a:pt x="819" y="1205"/>
                </a:lnTo>
                <a:lnTo>
                  <a:pt x="816" y="1215"/>
                </a:lnTo>
                <a:lnTo>
                  <a:pt x="815" y="1226"/>
                </a:lnTo>
                <a:lnTo>
                  <a:pt x="815" y="1239"/>
                </a:lnTo>
                <a:lnTo>
                  <a:pt x="817" y="1261"/>
                </a:lnTo>
                <a:lnTo>
                  <a:pt x="820" y="1281"/>
                </a:lnTo>
                <a:lnTo>
                  <a:pt x="823" y="1298"/>
                </a:lnTo>
                <a:lnTo>
                  <a:pt x="828" y="1313"/>
                </a:lnTo>
                <a:lnTo>
                  <a:pt x="833" y="1324"/>
                </a:lnTo>
                <a:lnTo>
                  <a:pt x="839" y="1333"/>
                </a:lnTo>
                <a:lnTo>
                  <a:pt x="844" y="1341"/>
                </a:lnTo>
                <a:lnTo>
                  <a:pt x="851" y="1346"/>
                </a:lnTo>
                <a:lnTo>
                  <a:pt x="857" y="1351"/>
                </a:lnTo>
                <a:lnTo>
                  <a:pt x="864" y="1354"/>
                </a:lnTo>
                <a:lnTo>
                  <a:pt x="870" y="1356"/>
                </a:lnTo>
                <a:lnTo>
                  <a:pt x="876" y="1357"/>
                </a:lnTo>
                <a:lnTo>
                  <a:pt x="888" y="1360"/>
                </a:lnTo>
                <a:lnTo>
                  <a:pt x="897" y="1363"/>
                </a:lnTo>
                <a:lnTo>
                  <a:pt x="900" y="1365"/>
                </a:lnTo>
                <a:lnTo>
                  <a:pt x="904" y="1372"/>
                </a:lnTo>
                <a:lnTo>
                  <a:pt x="910" y="1381"/>
                </a:lnTo>
                <a:lnTo>
                  <a:pt x="914" y="1393"/>
                </a:lnTo>
                <a:lnTo>
                  <a:pt x="915" y="1400"/>
                </a:lnTo>
                <a:lnTo>
                  <a:pt x="916" y="1407"/>
                </a:lnTo>
                <a:lnTo>
                  <a:pt x="915" y="1413"/>
                </a:lnTo>
                <a:lnTo>
                  <a:pt x="914" y="1421"/>
                </a:lnTo>
                <a:lnTo>
                  <a:pt x="911" y="1428"/>
                </a:lnTo>
                <a:lnTo>
                  <a:pt x="905" y="1435"/>
                </a:lnTo>
                <a:lnTo>
                  <a:pt x="898" y="1441"/>
                </a:lnTo>
                <a:lnTo>
                  <a:pt x="888" y="1447"/>
                </a:lnTo>
                <a:lnTo>
                  <a:pt x="889" y="1445"/>
                </a:lnTo>
                <a:lnTo>
                  <a:pt x="891" y="1440"/>
                </a:lnTo>
                <a:lnTo>
                  <a:pt x="892" y="1433"/>
                </a:lnTo>
                <a:lnTo>
                  <a:pt x="891" y="1424"/>
                </a:lnTo>
                <a:lnTo>
                  <a:pt x="889" y="1419"/>
                </a:lnTo>
                <a:lnTo>
                  <a:pt x="888" y="1413"/>
                </a:lnTo>
                <a:lnTo>
                  <a:pt x="886" y="1409"/>
                </a:lnTo>
                <a:lnTo>
                  <a:pt x="883" y="1404"/>
                </a:lnTo>
                <a:lnTo>
                  <a:pt x="878" y="1399"/>
                </a:lnTo>
                <a:lnTo>
                  <a:pt x="873" y="1394"/>
                </a:lnTo>
                <a:lnTo>
                  <a:pt x="866" y="1391"/>
                </a:lnTo>
                <a:lnTo>
                  <a:pt x="858" y="1387"/>
                </a:lnTo>
                <a:lnTo>
                  <a:pt x="855" y="1388"/>
                </a:lnTo>
                <a:lnTo>
                  <a:pt x="846" y="1390"/>
                </a:lnTo>
                <a:lnTo>
                  <a:pt x="834" y="1394"/>
                </a:lnTo>
                <a:lnTo>
                  <a:pt x="821" y="1402"/>
                </a:lnTo>
                <a:lnTo>
                  <a:pt x="815" y="1407"/>
                </a:lnTo>
                <a:lnTo>
                  <a:pt x="810" y="1412"/>
                </a:lnTo>
                <a:lnTo>
                  <a:pt x="805" y="1419"/>
                </a:lnTo>
                <a:lnTo>
                  <a:pt x="802" y="1427"/>
                </a:lnTo>
                <a:lnTo>
                  <a:pt x="801" y="1437"/>
                </a:lnTo>
                <a:lnTo>
                  <a:pt x="801" y="1447"/>
                </a:lnTo>
                <a:lnTo>
                  <a:pt x="802" y="1458"/>
                </a:lnTo>
                <a:lnTo>
                  <a:pt x="806" y="1472"/>
                </a:lnTo>
                <a:lnTo>
                  <a:pt x="810" y="1474"/>
                </a:lnTo>
                <a:lnTo>
                  <a:pt x="817" y="1482"/>
                </a:lnTo>
                <a:lnTo>
                  <a:pt x="823" y="1485"/>
                </a:lnTo>
                <a:lnTo>
                  <a:pt x="830" y="1490"/>
                </a:lnTo>
                <a:lnTo>
                  <a:pt x="838" y="1494"/>
                </a:lnTo>
                <a:lnTo>
                  <a:pt x="847" y="1498"/>
                </a:lnTo>
                <a:lnTo>
                  <a:pt x="856" y="1501"/>
                </a:lnTo>
                <a:lnTo>
                  <a:pt x="867" y="1502"/>
                </a:lnTo>
                <a:lnTo>
                  <a:pt x="877" y="1502"/>
                </a:lnTo>
                <a:lnTo>
                  <a:pt x="889" y="1501"/>
                </a:lnTo>
                <a:lnTo>
                  <a:pt x="902" y="1496"/>
                </a:lnTo>
                <a:lnTo>
                  <a:pt x="914" y="1491"/>
                </a:lnTo>
                <a:lnTo>
                  <a:pt x="926" y="1482"/>
                </a:lnTo>
                <a:lnTo>
                  <a:pt x="940" y="1469"/>
                </a:lnTo>
                <a:lnTo>
                  <a:pt x="943" y="1466"/>
                </a:lnTo>
                <a:lnTo>
                  <a:pt x="952" y="1455"/>
                </a:lnTo>
                <a:lnTo>
                  <a:pt x="957" y="1447"/>
                </a:lnTo>
                <a:lnTo>
                  <a:pt x="960" y="1437"/>
                </a:lnTo>
                <a:lnTo>
                  <a:pt x="964" y="1427"/>
                </a:lnTo>
                <a:lnTo>
                  <a:pt x="965" y="1413"/>
                </a:lnTo>
                <a:lnTo>
                  <a:pt x="970" y="1418"/>
                </a:lnTo>
                <a:lnTo>
                  <a:pt x="983" y="1430"/>
                </a:lnTo>
                <a:lnTo>
                  <a:pt x="991" y="1439"/>
                </a:lnTo>
                <a:lnTo>
                  <a:pt x="998" y="1449"/>
                </a:lnTo>
                <a:lnTo>
                  <a:pt x="1005" y="1462"/>
                </a:lnTo>
                <a:lnTo>
                  <a:pt x="1011" y="1475"/>
                </a:lnTo>
                <a:lnTo>
                  <a:pt x="1013" y="1482"/>
                </a:lnTo>
                <a:lnTo>
                  <a:pt x="1015" y="1490"/>
                </a:lnTo>
                <a:lnTo>
                  <a:pt x="1016" y="1496"/>
                </a:lnTo>
                <a:lnTo>
                  <a:pt x="1016" y="1504"/>
                </a:lnTo>
                <a:lnTo>
                  <a:pt x="1015" y="1512"/>
                </a:lnTo>
                <a:lnTo>
                  <a:pt x="1014" y="1521"/>
                </a:lnTo>
                <a:lnTo>
                  <a:pt x="1011" y="1529"/>
                </a:lnTo>
                <a:lnTo>
                  <a:pt x="1007" y="1538"/>
                </a:lnTo>
                <a:lnTo>
                  <a:pt x="1003" y="1546"/>
                </a:lnTo>
                <a:lnTo>
                  <a:pt x="997" y="1555"/>
                </a:lnTo>
                <a:lnTo>
                  <a:pt x="989" y="1564"/>
                </a:lnTo>
                <a:lnTo>
                  <a:pt x="982" y="1573"/>
                </a:lnTo>
                <a:lnTo>
                  <a:pt x="971" y="1582"/>
                </a:lnTo>
                <a:lnTo>
                  <a:pt x="959" y="1591"/>
                </a:lnTo>
                <a:lnTo>
                  <a:pt x="946" y="1600"/>
                </a:lnTo>
                <a:lnTo>
                  <a:pt x="931" y="1610"/>
                </a:lnTo>
                <a:lnTo>
                  <a:pt x="928" y="1611"/>
                </a:lnTo>
                <a:lnTo>
                  <a:pt x="916" y="1614"/>
                </a:lnTo>
                <a:lnTo>
                  <a:pt x="910" y="1615"/>
                </a:lnTo>
                <a:lnTo>
                  <a:pt x="901" y="1614"/>
                </a:lnTo>
                <a:lnTo>
                  <a:pt x="889" y="1611"/>
                </a:lnTo>
                <a:lnTo>
                  <a:pt x="878" y="1605"/>
                </a:lnTo>
                <a:lnTo>
                  <a:pt x="880" y="1604"/>
                </a:lnTo>
                <a:lnTo>
                  <a:pt x="886" y="1602"/>
                </a:lnTo>
                <a:lnTo>
                  <a:pt x="895" y="1598"/>
                </a:lnTo>
                <a:lnTo>
                  <a:pt x="904" y="1592"/>
                </a:lnTo>
                <a:lnTo>
                  <a:pt x="908" y="1588"/>
                </a:lnTo>
                <a:lnTo>
                  <a:pt x="913" y="1584"/>
                </a:lnTo>
                <a:lnTo>
                  <a:pt x="916" y="1578"/>
                </a:lnTo>
                <a:lnTo>
                  <a:pt x="919" y="1571"/>
                </a:lnTo>
                <a:lnTo>
                  <a:pt x="921" y="1565"/>
                </a:lnTo>
                <a:lnTo>
                  <a:pt x="922" y="1557"/>
                </a:lnTo>
                <a:lnTo>
                  <a:pt x="922" y="1548"/>
                </a:lnTo>
                <a:lnTo>
                  <a:pt x="920" y="1538"/>
                </a:lnTo>
                <a:lnTo>
                  <a:pt x="916" y="1536"/>
                </a:lnTo>
                <a:lnTo>
                  <a:pt x="907" y="1529"/>
                </a:lnTo>
                <a:lnTo>
                  <a:pt x="901" y="1524"/>
                </a:lnTo>
                <a:lnTo>
                  <a:pt x="893" y="1520"/>
                </a:lnTo>
                <a:lnTo>
                  <a:pt x="884" y="1517"/>
                </a:lnTo>
                <a:lnTo>
                  <a:pt x="875" y="1514"/>
                </a:lnTo>
                <a:lnTo>
                  <a:pt x="865" y="1512"/>
                </a:lnTo>
                <a:lnTo>
                  <a:pt x="855" y="1512"/>
                </a:lnTo>
                <a:lnTo>
                  <a:pt x="843" y="1513"/>
                </a:lnTo>
                <a:lnTo>
                  <a:pt x="832" y="1517"/>
                </a:lnTo>
                <a:lnTo>
                  <a:pt x="828" y="1519"/>
                </a:lnTo>
                <a:lnTo>
                  <a:pt x="822" y="1522"/>
                </a:lnTo>
                <a:lnTo>
                  <a:pt x="816" y="1527"/>
                </a:lnTo>
                <a:lnTo>
                  <a:pt x="811" y="1531"/>
                </a:lnTo>
                <a:lnTo>
                  <a:pt x="806" y="1537"/>
                </a:lnTo>
                <a:lnTo>
                  <a:pt x="801" y="1542"/>
                </a:lnTo>
                <a:lnTo>
                  <a:pt x="796" y="1550"/>
                </a:lnTo>
                <a:lnTo>
                  <a:pt x="790" y="1558"/>
                </a:lnTo>
                <a:lnTo>
                  <a:pt x="789" y="1571"/>
                </a:lnTo>
                <a:lnTo>
                  <a:pt x="787" y="1604"/>
                </a:lnTo>
                <a:lnTo>
                  <a:pt x="785" y="1648"/>
                </a:lnTo>
                <a:lnTo>
                  <a:pt x="784" y="1694"/>
                </a:lnTo>
                <a:lnTo>
                  <a:pt x="784" y="1710"/>
                </a:lnTo>
                <a:lnTo>
                  <a:pt x="783" y="1741"/>
                </a:lnTo>
                <a:lnTo>
                  <a:pt x="783" y="1783"/>
                </a:lnTo>
                <a:lnTo>
                  <a:pt x="783" y="1838"/>
                </a:lnTo>
                <a:lnTo>
                  <a:pt x="785" y="1901"/>
                </a:lnTo>
                <a:lnTo>
                  <a:pt x="788" y="1973"/>
                </a:lnTo>
                <a:lnTo>
                  <a:pt x="792" y="2011"/>
                </a:lnTo>
                <a:lnTo>
                  <a:pt x="795" y="2050"/>
                </a:lnTo>
                <a:lnTo>
                  <a:pt x="799" y="2090"/>
                </a:lnTo>
                <a:lnTo>
                  <a:pt x="805" y="2132"/>
                </a:lnTo>
                <a:lnTo>
                  <a:pt x="812" y="2175"/>
                </a:lnTo>
                <a:lnTo>
                  <a:pt x="819" y="2217"/>
                </a:lnTo>
                <a:lnTo>
                  <a:pt x="828" y="2261"/>
                </a:lnTo>
                <a:lnTo>
                  <a:pt x="837" y="2303"/>
                </a:lnTo>
                <a:lnTo>
                  <a:pt x="848" y="2347"/>
                </a:lnTo>
                <a:lnTo>
                  <a:pt x="860" y="2390"/>
                </a:lnTo>
                <a:lnTo>
                  <a:pt x="875" y="2432"/>
                </a:lnTo>
                <a:lnTo>
                  <a:pt x="889" y="2475"/>
                </a:lnTo>
                <a:lnTo>
                  <a:pt x="906" y="2516"/>
                </a:lnTo>
                <a:lnTo>
                  <a:pt x="925" y="2556"/>
                </a:lnTo>
                <a:lnTo>
                  <a:pt x="946" y="2595"/>
                </a:lnTo>
                <a:lnTo>
                  <a:pt x="968" y="2632"/>
                </a:lnTo>
                <a:lnTo>
                  <a:pt x="992" y="2668"/>
                </a:lnTo>
                <a:lnTo>
                  <a:pt x="1018" y="2702"/>
                </a:lnTo>
                <a:lnTo>
                  <a:pt x="1046" y="2734"/>
                </a:lnTo>
                <a:lnTo>
                  <a:pt x="1076" y="2764"/>
                </a:lnTo>
                <a:lnTo>
                  <a:pt x="1086" y="2775"/>
                </a:lnTo>
                <a:lnTo>
                  <a:pt x="1115" y="2804"/>
                </a:lnTo>
                <a:lnTo>
                  <a:pt x="1137" y="2825"/>
                </a:lnTo>
                <a:lnTo>
                  <a:pt x="1164" y="2848"/>
                </a:lnTo>
                <a:lnTo>
                  <a:pt x="1196" y="2873"/>
                </a:lnTo>
                <a:lnTo>
                  <a:pt x="1233" y="2900"/>
                </a:lnTo>
                <a:lnTo>
                  <a:pt x="1254" y="2914"/>
                </a:lnTo>
                <a:lnTo>
                  <a:pt x="1276" y="2928"/>
                </a:lnTo>
                <a:lnTo>
                  <a:pt x="1299" y="2942"/>
                </a:lnTo>
                <a:lnTo>
                  <a:pt x="1323" y="2957"/>
                </a:lnTo>
                <a:lnTo>
                  <a:pt x="1348" y="2970"/>
                </a:lnTo>
                <a:lnTo>
                  <a:pt x="1375" y="2985"/>
                </a:lnTo>
                <a:lnTo>
                  <a:pt x="1403" y="2998"/>
                </a:lnTo>
                <a:lnTo>
                  <a:pt x="1434" y="3012"/>
                </a:lnTo>
                <a:lnTo>
                  <a:pt x="1464" y="3025"/>
                </a:lnTo>
                <a:lnTo>
                  <a:pt x="1495" y="3038"/>
                </a:lnTo>
                <a:lnTo>
                  <a:pt x="1529" y="3050"/>
                </a:lnTo>
                <a:lnTo>
                  <a:pt x="1564" y="3062"/>
                </a:lnTo>
                <a:lnTo>
                  <a:pt x="1600" y="3073"/>
                </a:lnTo>
                <a:lnTo>
                  <a:pt x="1637" y="3084"/>
                </a:lnTo>
                <a:lnTo>
                  <a:pt x="1675" y="3093"/>
                </a:lnTo>
                <a:lnTo>
                  <a:pt x="1716" y="3102"/>
                </a:lnTo>
                <a:lnTo>
                  <a:pt x="1724" y="3103"/>
                </a:lnTo>
                <a:lnTo>
                  <a:pt x="1746" y="3107"/>
                </a:lnTo>
                <a:lnTo>
                  <a:pt x="1779" y="3115"/>
                </a:lnTo>
                <a:lnTo>
                  <a:pt x="1818" y="3125"/>
                </a:lnTo>
                <a:lnTo>
                  <a:pt x="1863" y="3137"/>
                </a:lnTo>
                <a:lnTo>
                  <a:pt x="1907" y="3153"/>
                </a:lnTo>
                <a:lnTo>
                  <a:pt x="1928" y="3161"/>
                </a:lnTo>
                <a:lnTo>
                  <a:pt x="1949" y="3170"/>
                </a:lnTo>
                <a:lnTo>
                  <a:pt x="1968" y="3179"/>
                </a:lnTo>
                <a:lnTo>
                  <a:pt x="1985" y="3189"/>
                </a:lnTo>
                <a:lnTo>
                  <a:pt x="1985" y="3192"/>
                </a:lnTo>
                <a:lnTo>
                  <a:pt x="1986" y="3191"/>
                </a:lnTo>
                <a:lnTo>
                  <a:pt x="1987" y="3191"/>
                </a:lnTo>
                <a:lnTo>
                  <a:pt x="1988" y="3191"/>
                </a:lnTo>
                <a:lnTo>
                  <a:pt x="1989" y="3192"/>
                </a:lnTo>
                <a:lnTo>
                  <a:pt x="1989" y="3189"/>
                </a:lnTo>
                <a:lnTo>
                  <a:pt x="2006" y="3179"/>
                </a:lnTo>
                <a:lnTo>
                  <a:pt x="2024" y="3170"/>
                </a:lnTo>
                <a:lnTo>
                  <a:pt x="2045" y="3161"/>
                </a:lnTo>
                <a:lnTo>
                  <a:pt x="2067" y="3153"/>
                </a:lnTo>
                <a:lnTo>
                  <a:pt x="2110" y="3137"/>
                </a:lnTo>
                <a:lnTo>
                  <a:pt x="2154" y="3125"/>
                </a:lnTo>
                <a:lnTo>
                  <a:pt x="2195" y="3115"/>
                </a:lnTo>
                <a:lnTo>
                  <a:pt x="2227" y="3107"/>
                </a:lnTo>
                <a:lnTo>
                  <a:pt x="2250" y="3103"/>
                </a:lnTo>
                <a:lnTo>
                  <a:pt x="2258" y="3102"/>
                </a:lnTo>
                <a:lnTo>
                  <a:pt x="2298" y="3093"/>
                </a:lnTo>
                <a:lnTo>
                  <a:pt x="2336" y="3084"/>
                </a:lnTo>
                <a:lnTo>
                  <a:pt x="2374" y="3073"/>
                </a:lnTo>
                <a:lnTo>
                  <a:pt x="2410" y="3062"/>
                </a:lnTo>
                <a:lnTo>
                  <a:pt x="2444" y="3050"/>
                </a:lnTo>
                <a:lnTo>
                  <a:pt x="2477" y="3038"/>
                </a:lnTo>
                <a:lnTo>
                  <a:pt x="2510" y="3025"/>
                </a:lnTo>
                <a:lnTo>
                  <a:pt x="2540" y="3012"/>
                </a:lnTo>
                <a:lnTo>
                  <a:pt x="2569" y="2998"/>
                </a:lnTo>
                <a:lnTo>
                  <a:pt x="2597" y="2985"/>
                </a:lnTo>
                <a:lnTo>
                  <a:pt x="2624" y="2970"/>
                </a:lnTo>
                <a:lnTo>
                  <a:pt x="2650" y="2957"/>
                </a:lnTo>
                <a:lnTo>
                  <a:pt x="2675" y="2942"/>
                </a:lnTo>
                <a:lnTo>
                  <a:pt x="2697" y="2928"/>
                </a:lnTo>
                <a:lnTo>
                  <a:pt x="2719" y="2914"/>
                </a:lnTo>
                <a:lnTo>
                  <a:pt x="2740" y="2900"/>
                </a:lnTo>
                <a:lnTo>
                  <a:pt x="2777" y="2873"/>
                </a:lnTo>
                <a:lnTo>
                  <a:pt x="2809" y="2848"/>
                </a:lnTo>
                <a:lnTo>
                  <a:pt x="2836" y="2825"/>
                </a:lnTo>
                <a:lnTo>
                  <a:pt x="2858" y="2804"/>
                </a:lnTo>
                <a:lnTo>
                  <a:pt x="2887" y="2775"/>
                </a:lnTo>
                <a:lnTo>
                  <a:pt x="2898" y="2764"/>
                </a:lnTo>
                <a:lnTo>
                  <a:pt x="2928" y="2734"/>
                </a:lnTo>
                <a:lnTo>
                  <a:pt x="2956" y="2702"/>
                </a:lnTo>
                <a:lnTo>
                  <a:pt x="2982" y="2668"/>
                </a:lnTo>
                <a:lnTo>
                  <a:pt x="3005" y="2632"/>
                </a:lnTo>
                <a:lnTo>
                  <a:pt x="3028" y="2595"/>
                </a:lnTo>
                <a:lnTo>
                  <a:pt x="3048" y="2556"/>
                </a:lnTo>
                <a:lnTo>
                  <a:pt x="3066" y="2516"/>
                </a:lnTo>
                <a:lnTo>
                  <a:pt x="3083" y="2475"/>
                </a:lnTo>
                <a:lnTo>
                  <a:pt x="3099" y="2432"/>
                </a:lnTo>
                <a:lnTo>
                  <a:pt x="3112" y="2390"/>
                </a:lnTo>
                <a:lnTo>
                  <a:pt x="3125" y="2347"/>
                </a:lnTo>
                <a:lnTo>
                  <a:pt x="3136" y="2303"/>
                </a:lnTo>
                <a:lnTo>
                  <a:pt x="3146" y="2261"/>
                </a:lnTo>
                <a:lnTo>
                  <a:pt x="3155" y="2217"/>
                </a:lnTo>
                <a:lnTo>
                  <a:pt x="3162" y="2175"/>
                </a:lnTo>
                <a:lnTo>
                  <a:pt x="3168" y="2132"/>
                </a:lnTo>
                <a:lnTo>
                  <a:pt x="3174" y="2090"/>
                </a:lnTo>
                <a:lnTo>
                  <a:pt x="3179" y="2050"/>
                </a:lnTo>
                <a:lnTo>
                  <a:pt x="3182" y="2011"/>
                </a:lnTo>
                <a:lnTo>
                  <a:pt x="3184" y="1973"/>
                </a:lnTo>
                <a:lnTo>
                  <a:pt x="3189" y="1901"/>
                </a:lnTo>
                <a:lnTo>
                  <a:pt x="3191" y="1838"/>
                </a:lnTo>
                <a:lnTo>
                  <a:pt x="3191" y="1783"/>
                </a:lnTo>
                <a:lnTo>
                  <a:pt x="3190" y="1741"/>
                </a:lnTo>
                <a:lnTo>
                  <a:pt x="3190" y="1710"/>
                </a:lnTo>
                <a:lnTo>
                  <a:pt x="3189" y="1694"/>
                </a:lnTo>
                <a:lnTo>
                  <a:pt x="3188" y="1648"/>
                </a:lnTo>
                <a:lnTo>
                  <a:pt x="3185" y="1604"/>
                </a:lnTo>
                <a:lnTo>
                  <a:pt x="3183" y="1571"/>
                </a:lnTo>
                <a:lnTo>
                  <a:pt x="3182" y="1558"/>
                </a:lnTo>
                <a:lnTo>
                  <a:pt x="3177" y="1550"/>
                </a:lnTo>
                <a:lnTo>
                  <a:pt x="3173" y="1542"/>
                </a:lnTo>
                <a:lnTo>
                  <a:pt x="3167" y="1537"/>
                </a:lnTo>
                <a:lnTo>
                  <a:pt x="3162" y="1531"/>
                </a:lnTo>
                <a:lnTo>
                  <a:pt x="3157" y="1527"/>
                </a:lnTo>
                <a:lnTo>
                  <a:pt x="3152" y="1522"/>
                </a:lnTo>
                <a:lnTo>
                  <a:pt x="3146" y="1519"/>
                </a:lnTo>
                <a:lnTo>
                  <a:pt x="3140" y="1517"/>
                </a:lnTo>
                <a:lnTo>
                  <a:pt x="3130" y="1513"/>
                </a:lnTo>
                <a:lnTo>
                  <a:pt x="3119" y="1512"/>
                </a:lnTo>
                <a:lnTo>
                  <a:pt x="3109" y="1512"/>
                </a:lnTo>
                <a:lnTo>
                  <a:pt x="3099" y="1514"/>
                </a:lnTo>
                <a:lnTo>
                  <a:pt x="3090" y="1517"/>
                </a:lnTo>
                <a:lnTo>
                  <a:pt x="3081" y="1520"/>
                </a:lnTo>
                <a:lnTo>
                  <a:pt x="3073" y="1524"/>
                </a:lnTo>
                <a:lnTo>
                  <a:pt x="3066" y="1529"/>
                </a:lnTo>
                <a:lnTo>
                  <a:pt x="3057" y="1536"/>
                </a:lnTo>
                <a:lnTo>
                  <a:pt x="3054" y="1538"/>
                </a:lnTo>
                <a:lnTo>
                  <a:pt x="3052" y="1548"/>
                </a:lnTo>
                <a:lnTo>
                  <a:pt x="3052" y="1557"/>
                </a:lnTo>
                <a:lnTo>
                  <a:pt x="3053" y="1565"/>
                </a:lnTo>
                <a:lnTo>
                  <a:pt x="3054" y="1571"/>
                </a:lnTo>
                <a:lnTo>
                  <a:pt x="3057" y="1578"/>
                </a:lnTo>
                <a:lnTo>
                  <a:pt x="3061" y="1584"/>
                </a:lnTo>
                <a:lnTo>
                  <a:pt x="3065" y="1588"/>
                </a:lnTo>
                <a:lnTo>
                  <a:pt x="3070" y="1592"/>
                </a:lnTo>
                <a:lnTo>
                  <a:pt x="3079" y="1598"/>
                </a:lnTo>
                <a:lnTo>
                  <a:pt x="3088" y="1602"/>
                </a:lnTo>
                <a:lnTo>
                  <a:pt x="3093" y="1604"/>
                </a:lnTo>
                <a:lnTo>
                  <a:pt x="3095" y="1605"/>
                </a:lnTo>
                <a:lnTo>
                  <a:pt x="3084" y="1611"/>
                </a:lnTo>
                <a:lnTo>
                  <a:pt x="3073" y="1614"/>
                </a:lnTo>
                <a:lnTo>
                  <a:pt x="3064" y="1615"/>
                </a:lnTo>
                <a:lnTo>
                  <a:pt x="3056" y="1614"/>
                </a:lnTo>
                <a:lnTo>
                  <a:pt x="3046" y="1611"/>
                </a:lnTo>
                <a:lnTo>
                  <a:pt x="3043" y="1610"/>
                </a:lnTo>
                <a:lnTo>
                  <a:pt x="3027" y="1600"/>
                </a:lnTo>
                <a:lnTo>
                  <a:pt x="3013" y="1591"/>
                </a:lnTo>
                <a:lnTo>
                  <a:pt x="3002" y="1582"/>
                </a:lnTo>
                <a:lnTo>
                  <a:pt x="2992" y="1573"/>
                </a:lnTo>
                <a:lnTo>
                  <a:pt x="2983" y="1564"/>
                </a:lnTo>
                <a:lnTo>
                  <a:pt x="2976" y="1555"/>
                </a:lnTo>
                <a:lnTo>
                  <a:pt x="2971" y="1546"/>
                </a:lnTo>
                <a:lnTo>
                  <a:pt x="2965" y="1538"/>
                </a:lnTo>
                <a:lnTo>
                  <a:pt x="2962" y="1529"/>
                </a:lnTo>
                <a:lnTo>
                  <a:pt x="2959" y="1521"/>
                </a:lnTo>
                <a:lnTo>
                  <a:pt x="2958" y="1512"/>
                </a:lnTo>
                <a:lnTo>
                  <a:pt x="2957" y="1504"/>
                </a:lnTo>
                <a:lnTo>
                  <a:pt x="2957" y="1496"/>
                </a:lnTo>
                <a:lnTo>
                  <a:pt x="2958" y="1490"/>
                </a:lnTo>
                <a:lnTo>
                  <a:pt x="2959" y="1482"/>
                </a:lnTo>
                <a:lnTo>
                  <a:pt x="2962" y="1475"/>
                </a:lnTo>
                <a:lnTo>
                  <a:pt x="2967" y="1462"/>
                </a:lnTo>
                <a:lnTo>
                  <a:pt x="2975" y="1449"/>
                </a:lnTo>
                <a:lnTo>
                  <a:pt x="2982" y="1439"/>
                </a:lnTo>
                <a:lnTo>
                  <a:pt x="2990" y="1430"/>
                </a:lnTo>
                <a:lnTo>
                  <a:pt x="3003" y="1418"/>
                </a:lnTo>
                <a:lnTo>
                  <a:pt x="3009" y="1413"/>
                </a:lnTo>
                <a:lnTo>
                  <a:pt x="3010" y="1427"/>
                </a:lnTo>
                <a:lnTo>
                  <a:pt x="3012" y="1437"/>
                </a:lnTo>
                <a:lnTo>
                  <a:pt x="3017" y="1447"/>
                </a:lnTo>
                <a:lnTo>
                  <a:pt x="3021" y="1455"/>
                </a:lnTo>
                <a:lnTo>
                  <a:pt x="3029" y="1466"/>
                </a:lnTo>
                <a:lnTo>
                  <a:pt x="3034" y="1469"/>
                </a:lnTo>
                <a:lnTo>
                  <a:pt x="3046" y="1482"/>
                </a:lnTo>
                <a:lnTo>
                  <a:pt x="3059" y="1491"/>
                </a:lnTo>
                <a:lnTo>
                  <a:pt x="3072" y="1496"/>
                </a:lnTo>
                <a:lnTo>
                  <a:pt x="3084" y="1501"/>
                </a:lnTo>
                <a:lnTo>
                  <a:pt x="3095" y="1502"/>
                </a:lnTo>
                <a:lnTo>
                  <a:pt x="3107" y="1502"/>
                </a:lnTo>
                <a:lnTo>
                  <a:pt x="3117" y="1501"/>
                </a:lnTo>
                <a:lnTo>
                  <a:pt x="3127" y="1498"/>
                </a:lnTo>
                <a:lnTo>
                  <a:pt x="3136" y="1494"/>
                </a:lnTo>
                <a:lnTo>
                  <a:pt x="3144" y="1490"/>
                </a:lnTo>
                <a:lnTo>
                  <a:pt x="3150" y="1485"/>
                </a:lnTo>
                <a:lnTo>
                  <a:pt x="3156" y="1482"/>
                </a:lnTo>
                <a:lnTo>
                  <a:pt x="3164" y="1474"/>
                </a:lnTo>
                <a:lnTo>
                  <a:pt x="3167" y="1472"/>
                </a:lnTo>
                <a:lnTo>
                  <a:pt x="3171" y="1458"/>
                </a:lnTo>
                <a:lnTo>
                  <a:pt x="3173" y="1447"/>
                </a:lnTo>
                <a:lnTo>
                  <a:pt x="3173" y="1437"/>
                </a:lnTo>
                <a:lnTo>
                  <a:pt x="3171" y="1427"/>
                </a:lnTo>
                <a:lnTo>
                  <a:pt x="3167" y="1419"/>
                </a:lnTo>
                <a:lnTo>
                  <a:pt x="3163" y="1412"/>
                </a:lnTo>
                <a:lnTo>
                  <a:pt x="3158" y="1407"/>
                </a:lnTo>
                <a:lnTo>
                  <a:pt x="3152" y="1402"/>
                </a:lnTo>
                <a:lnTo>
                  <a:pt x="3139" y="1394"/>
                </a:lnTo>
                <a:lnTo>
                  <a:pt x="3128" y="1390"/>
                </a:lnTo>
                <a:lnTo>
                  <a:pt x="3119" y="1388"/>
                </a:lnTo>
                <a:lnTo>
                  <a:pt x="3116" y="1387"/>
                </a:lnTo>
                <a:lnTo>
                  <a:pt x="3108" y="1391"/>
                </a:lnTo>
                <a:lnTo>
                  <a:pt x="3101" y="1394"/>
                </a:lnTo>
                <a:lnTo>
                  <a:pt x="3095" y="1399"/>
                </a:lnTo>
                <a:lnTo>
                  <a:pt x="3091" y="1404"/>
                </a:lnTo>
                <a:lnTo>
                  <a:pt x="3088" y="1409"/>
                </a:lnTo>
                <a:lnTo>
                  <a:pt x="3085" y="1413"/>
                </a:lnTo>
                <a:lnTo>
                  <a:pt x="3083" y="1419"/>
                </a:lnTo>
                <a:lnTo>
                  <a:pt x="3083" y="1424"/>
                </a:lnTo>
                <a:lnTo>
                  <a:pt x="3082" y="1433"/>
                </a:lnTo>
                <a:lnTo>
                  <a:pt x="3083" y="1440"/>
                </a:lnTo>
                <a:lnTo>
                  <a:pt x="3084" y="1445"/>
                </a:lnTo>
                <a:lnTo>
                  <a:pt x="3084" y="1447"/>
                </a:lnTo>
                <a:lnTo>
                  <a:pt x="3075" y="1441"/>
                </a:lnTo>
                <a:lnTo>
                  <a:pt x="3068" y="1435"/>
                </a:lnTo>
                <a:lnTo>
                  <a:pt x="3063" y="1428"/>
                </a:lnTo>
                <a:lnTo>
                  <a:pt x="3059" y="1421"/>
                </a:lnTo>
                <a:lnTo>
                  <a:pt x="3057" y="1413"/>
                </a:lnTo>
                <a:lnTo>
                  <a:pt x="3057" y="1407"/>
                </a:lnTo>
                <a:lnTo>
                  <a:pt x="3057" y="1400"/>
                </a:lnTo>
                <a:lnTo>
                  <a:pt x="3059" y="1393"/>
                </a:lnTo>
                <a:lnTo>
                  <a:pt x="3064" y="1381"/>
                </a:lnTo>
                <a:lnTo>
                  <a:pt x="3070" y="1372"/>
                </a:lnTo>
                <a:lnTo>
                  <a:pt x="3074" y="1365"/>
                </a:lnTo>
                <a:lnTo>
                  <a:pt x="3075" y="1363"/>
                </a:lnTo>
                <a:lnTo>
                  <a:pt x="3085" y="1360"/>
                </a:lnTo>
                <a:lnTo>
                  <a:pt x="3097" y="1357"/>
                </a:lnTo>
                <a:lnTo>
                  <a:pt x="3103" y="1356"/>
                </a:lnTo>
                <a:lnTo>
                  <a:pt x="3110" y="1354"/>
                </a:lnTo>
                <a:lnTo>
                  <a:pt x="3116" y="1351"/>
                </a:lnTo>
                <a:lnTo>
                  <a:pt x="3122" y="1346"/>
                </a:lnTo>
                <a:lnTo>
                  <a:pt x="3129" y="1341"/>
                </a:lnTo>
                <a:lnTo>
                  <a:pt x="3135" y="1333"/>
                </a:lnTo>
                <a:lnTo>
                  <a:pt x="3140" y="1324"/>
                </a:lnTo>
                <a:lnTo>
                  <a:pt x="3145" y="1313"/>
                </a:lnTo>
                <a:lnTo>
                  <a:pt x="3149" y="1298"/>
                </a:lnTo>
                <a:lnTo>
                  <a:pt x="3154" y="1281"/>
                </a:lnTo>
                <a:lnTo>
                  <a:pt x="3156" y="1261"/>
                </a:lnTo>
                <a:lnTo>
                  <a:pt x="3158" y="1239"/>
                </a:lnTo>
                <a:lnTo>
                  <a:pt x="3158" y="1226"/>
                </a:lnTo>
                <a:lnTo>
                  <a:pt x="3157" y="1215"/>
                </a:lnTo>
                <a:lnTo>
                  <a:pt x="3154" y="1205"/>
                </a:lnTo>
                <a:lnTo>
                  <a:pt x="3150" y="1195"/>
                </a:lnTo>
                <a:lnTo>
                  <a:pt x="3147" y="1186"/>
                </a:lnTo>
                <a:lnTo>
                  <a:pt x="3142" y="1178"/>
                </a:lnTo>
                <a:lnTo>
                  <a:pt x="3135" y="1170"/>
                </a:lnTo>
                <a:lnTo>
                  <a:pt x="3128" y="1163"/>
                </a:lnTo>
                <a:lnTo>
                  <a:pt x="3121" y="1157"/>
                </a:lnTo>
                <a:lnTo>
                  <a:pt x="3113" y="1151"/>
                </a:lnTo>
                <a:lnTo>
                  <a:pt x="3104" y="1147"/>
                </a:lnTo>
                <a:lnTo>
                  <a:pt x="3095" y="1142"/>
                </a:lnTo>
                <a:lnTo>
                  <a:pt x="3076" y="1134"/>
                </a:lnTo>
                <a:lnTo>
                  <a:pt x="3057" y="1129"/>
                </a:lnTo>
                <a:lnTo>
                  <a:pt x="3037" y="1124"/>
                </a:lnTo>
                <a:lnTo>
                  <a:pt x="3018" y="1121"/>
                </a:lnTo>
                <a:lnTo>
                  <a:pt x="3000" y="1120"/>
                </a:lnTo>
                <a:lnTo>
                  <a:pt x="2984" y="1119"/>
                </a:lnTo>
                <a:lnTo>
                  <a:pt x="2960" y="1118"/>
                </a:lnTo>
                <a:lnTo>
                  <a:pt x="2950" y="1119"/>
                </a:lnTo>
                <a:lnTo>
                  <a:pt x="2957" y="1060"/>
                </a:lnTo>
                <a:lnTo>
                  <a:pt x="2965" y="1044"/>
                </a:lnTo>
                <a:lnTo>
                  <a:pt x="2973" y="1030"/>
                </a:lnTo>
                <a:lnTo>
                  <a:pt x="2981" y="1018"/>
                </a:lnTo>
                <a:lnTo>
                  <a:pt x="2989" y="1009"/>
                </a:lnTo>
                <a:lnTo>
                  <a:pt x="2998" y="1001"/>
                </a:lnTo>
                <a:lnTo>
                  <a:pt x="3005" y="996"/>
                </a:lnTo>
                <a:lnTo>
                  <a:pt x="3014" y="992"/>
                </a:lnTo>
                <a:lnTo>
                  <a:pt x="3022" y="990"/>
                </a:lnTo>
                <a:lnTo>
                  <a:pt x="3029" y="989"/>
                </a:lnTo>
                <a:lnTo>
                  <a:pt x="3036" y="988"/>
                </a:lnTo>
                <a:lnTo>
                  <a:pt x="3043" y="989"/>
                </a:lnTo>
                <a:lnTo>
                  <a:pt x="3047" y="989"/>
                </a:lnTo>
                <a:lnTo>
                  <a:pt x="3055" y="991"/>
                </a:lnTo>
                <a:lnTo>
                  <a:pt x="3057" y="992"/>
                </a:lnTo>
                <a:lnTo>
                  <a:pt x="3068" y="995"/>
                </a:lnTo>
                <a:lnTo>
                  <a:pt x="3077" y="1000"/>
                </a:lnTo>
                <a:lnTo>
                  <a:pt x="3084" y="1004"/>
                </a:lnTo>
                <a:lnTo>
                  <a:pt x="3090" y="1011"/>
                </a:lnTo>
                <a:lnTo>
                  <a:pt x="3094" y="1017"/>
                </a:lnTo>
                <a:lnTo>
                  <a:pt x="3097" y="1023"/>
                </a:lnTo>
                <a:lnTo>
                  <a:pt x="3099" y="1029"/>
                </a:lnTo>
                <a:lnTo>
                  <a:pt x="3100" y="1036"/>
                </a:lnTo>
                <a:lnTo>
                  <a:pt x="3100" y="1041"/>
                </a:lnTo>
                <a:lnTo>
                  <a:pt x="3099" y="1046"/>
                </a:lnTo>
                <a:lnTo>
                  <a:pt x="3098" y="1050"/>
                </a:lnTo>
                <a:lnTo>
                  <a:pt x="3097" y="1054"/>
                </a:lnTo>
                <a:lnTo>
                  <a:pt x="3095" y="1056"/>
                </a:lnTo>
                <a:lnTo>
                  <a:pt x="3093" y="1057"/>
                </a:lnTo>
                <a:lnTo>
                  <a:pt x="3092" y="1056"/>
                </a:lnTo>
                <a:lnTo>
                  <a:pt x="3091" y="1054"/>
                </a:lnTo>
                <a:lnTo>
                  <a:pt x="3091" y="1049"/>
                </a:lnTo>
                <a:lnTo>
                  <a:pt x="3090" y="1042"/>
                </a:lnTo>
                <a:lnTo>
                  <a:pt x="3088" y="1036"/>
                </a:lnTo>
                <a:lnTo>
                  <a:pt x="3083" y="1030"/>
                </a:lnTo>
                <a:lnTo>
                  <a:pt x="3080" y="1027"/>
                </a:lnTo>
                <a:lnTo>
                  <a:pt x="3076" y="1023"/>
                </a:lnTo>
                <a:lnTo>
                  <a:pt x="3073" y="1021"/>
                </a:lnTo>
                <a:lnTo>
                  <a:pt x="3067" y="1020"/>
                </a:lnTo>
                <a:lnTo>
                  <a:pt x="3062" y="1018"/>
                </a:lnTo>
                <a:lnTo>
                  <a:pt x="3056" y="1018"/>
                </a:lnTo>
                <a:lnTo>
                  <a:pt x="3048" y="1018"/>
                </a:lnTo>
                <a:lnTo>
                  <a:pt x="3040" y="1019"/>
                </a:lnTo>
                <a:lnTo>
                  <a:pt x="3031" y="1020"/>
                </a:lnTo>
                <a:lnTo>
                  <a:pt x="3025" y="1023"/>
                </a:lnTo>
                <a:lnTo>
                  <a:pt x="3019" y="1027"/>
                </a:lnTo>
                <a:lnTo>
                  <a:pt x="3013" y="1030"/>
                </a:lnTo>
                <a:lnTo>
                  <a:pt x="3009" y="1036"/>
                </a:lnTo>
                <a:lnTo>
                  <a:pt x="3005" y="1040"/>
                </a:lnTo>
                <a:lnTo>
                  <a:pt x="3003" y="1046"/>
                </a:lnTo>
                <a:lnTo>
                  <a:pt x="3001" y="1051"/>
                </a:lnTo>
                <a:lnTo>
                  <a:pt x="2998" y="1070"/>
                </a:lnTo>
                <a:lnTo>
                  <a:pt x="2998" y="1078"/>
                </a:lnTo>
                <a:lnTo>
                  <a:pt x="3007" y="1088"/>
                </a:lnTo>
                <a:lnTo>
                  <a:pt x="3016" y="1097"/>
                </a:lnTo>
                <a:lnTo>
                  <a:pt x="3023" y="1104"/>
                </a:lnTo>
                <a:lnTo>
                  <a:pt x="3031" y="1111"/>
                </a:lnTo>
                <a:lnTo>
                  <a:pt x="3040" y="1116"/>
                </a:lnTo>
                <a:lnTo>
                  <a:pt x="3047" y="1121"/>
                </a:lnTo>
                <a:lnTo>
                  <a:pt x="3055" y="1124"/>
                </a:lnTo>
                <a:lnTo>
                  <a:pt x="3063" y="1128"/>
                </a:lnTo>
                <a:lnTo>
                  <a:pt x="3070" y="1130"/>
                </a:lnTo>
                <a:lnTo>
                  <a:pt x="3076" y="1131"/>
                </a:lnTo>
                <a:lnTo>
                  <a:pt x="3083" y="1132"/>
                </a:lnTo>
                <a:lnTo>
                  <a:pt x="3089" y="1132"/>
                </a:lnTo>
                <a:lnTo>
                  <a:pt x="3101" y="1131"/>
                </a:lnTo>
                <a:lnTo>
                  <a:pt x="3111" y="1128"/>
                </a:lnTo>
                <a:lnTo>
                  <a:pt x="3121" y="1123"/>
                </a:lnTo>
                <a:lnTo>
                  <a:pt x="3129" y="1119"/>
                </a:lnTo>
                <a:lnTo>
                  <a:pt x="3137" y="1113"/>
                </a:lnTo>
                <a:lnTo>
                  <a:pt x="3143" y="1107"/>
                </a:lnTo>
                <a:lnTo>
                  <a:pt x="3150" y="1097"/>
                </a:lnTo>
                <a:lnTo>
                  <a:pt x="3154" y="1094"/>
                </a:lnTo>
                <a:lnTo>
                  <a:pt x="3157" y="1085"/>
                </a:lnTo>
                <a:lnTo>
                  <a:pt x="3159" y="1076"/>
                </a:lnTo>
                <a:lnTo>
                  <a:pt x="3161" y="1068"/>
                </a:lnTo>
                <a:lnTo>
                  <a:pt x="3162" y="1060"/>
                </a:lnTo>
                <a:lnTo>
                  <a:pt x="3161" y="1051"/>
                </a:lnTo>
                <a:lnTo>
                  <a:pt x="3161" y="1045"/>
                </a:lnTo>
                <a:lnTo>
                  <a:pt x="3158" y="1037"/>
                </a:lnTo>
                <a:lnTo>
                  <a:pt x="3156" y="1029"/>
                </a:lnTo>
                <a:lnTo>
                  <a:pt x="3150" y="1016"/>
                </a:lnTo>
                <a:lnTo>
                  <a:pt x="3143" y="1003"/>
                </a:lnTo>
                <a:lnTo>
                  <a:pt x="3134" y="991"/>
                </a:lnTo>
                <a:lnTo>
                  <a:pt x="3124" y="981"/>
                </a:lnTo>
                <a:lnTo>
                  <a:pt x="3113" y="971"/>
                </a:lnTo>
                <a:lnTo>
                  <a:pt x="3103" y="963"/>
                </a:lnTo>
                <a:lnTo>
                  <a:pt x="3093" y="955"/>
                </a:lnTo>
                <a:lnTo>
                  <a:pt x="3084" y="949"/>
                </a:lnTo>
                <a:lnTo>
                  <a:pt x="3070" y="942"/>
                </a:lnTo>
                <a:lnTo>
                  <a:pt x="3064" y="938"/>
                </a:lnTo>
                <a:lnTo>
                  <a:pt x="3064" y="937"/>
                </a:lnTo>
                <a:lnTo>
                  <a:pt x="3065" y="934"/>
                </a:lnTo>
                <a:lnTo>
                  <a:pt x="3067" y="930"/>
                </a:lnTo>
                <a:lnTo>
                  <a:pt x="3070" y="928"/>
                </a:lnTo>
                <a:lnTo>
                  <a:pt x="3075" y="926"/>
                </a:lnTo>
                <a:lnTo>
                  <a:pt x="3082" y="922"/>
                </a:lnTo>
                <a:lnTo>
                  <a:pt x="3086" y="922"/>
                </a:lnTo>
                <a:lnTo>
                  <a:pt x="3091" y="921"/>
                </a:lnTo>
                <a:lnTo>
                  <a:pt x="3094" y="922"/>
                </a:lnTo>
                <a:lnTo>
                  <a:pt x="3098" y="924"/>
                </a:lnTo>
                <a:lnTo>
                  <a:pt x="3106" y="927"/>
                </a:lnTo>
                <a:lnTo>
                  <a:pt x="3113" y="933"/>
                </a:lnTo>
                <a:lnTo>
                  <a:pt x="3127" y="945"/>
                </a:lnTo>
                <a:lnTo>
                  <a:pt x="3140" y="956"/>
                </a:lnTo>
                <a:lnTo>
                  <a:pt x="3147" y="961"/>
                </a:lnTo>
                <a:lnTo>
                  <a:pt x="3153" y="963"/>
                </a:lnTo>
                <a:lnTo>
                  <a:pt x="3158" y="964"/>
                </a:lnTo>
                <a:lnTo>
                  <a:pt x="3164" y="964"/>
                </a:lnTo>
                <a:lnTo>
                  <a:pt x="3167" y="962"/>
                </a:lnTo>
                <a:lnTo>
                  <a:pt x="3171" y="957"/>
                </a:lnTo>
                <a:lnTo>
                  <a:pt x="3173" y="952"/>
                </a:lnTo>
                <a:lnTo>
                  <a:pt x="3173" y="943"/>
                </a:lnTo>
                <a:lnTo>
                  <a:pt x="3173" y="938"/>
                </a:lnTo>
                <a:lnTo>
                  <a:pt x="3172" y="934"/>
                </a:lnTo>
                <a:lnTo>
                  <a:pt x="3170" y="929"/>
                </a:lnTo>
                <a:lnTo>
                  <a:pt x="3166" y="925"/>
                </a:lnTo>
                <a:lnTo>
                  <a:pt x="3157" y="915"/>
                </a:lnTo>
                <a:lnTo>
                  <a:pt x="3146" y="905"/>
                </a:lnTo>
                <a:lnTo>
                  <a:pt x="3117" y="880"/>
                </a:lnTo>
                <a:lnTo>
                  <a:pt x="3082" y="847"/>
                </a:lnTo>
                <a:lnTo>
                  <a:pt x="3073" y="840"/>
                </a:lnTo>
                <a:lnTo>
                  <a:pt x="3065" y="832"/>
                </a:lnTo>
                <a:lnTo>
                  <a:pt x="3057" y="826"/>
                </a:lnTo>
                <a:lnTo>
                  <a:pt x="3049" y="822"/>
                </a:lnTo>
                <a:lnTo>
                  <a:pt x="3041" y="818"/>
                </a:lnTo>
                <a:lnTo>
                  <a:pt x="3036" y="816"/>
                </a:lnTo>
                <a:lnTo>
                  <a:pt x="3029" y="815"/>
                </a:lnTo>
                <a:lnTo>
                  <a:pt x="3023" y="814"/>
                </a:lnTo>
                <a:lnTo>
                  <a:pt x="3014" y="814"/>
                </a:lnTo>
                <a:lnTo>
                  <a:pt x="3008" y="815"/>
                </a:lnTo>
                <a:lnTo>
                  <a:pt x="3003" y="816"/>
                </a:lnTo>
                <a:lnTo>
                  <a:pt x="3002" y="816"/>
                </a:lnTo>
                <a:lnTo>
                  <a:pt x="3005" y="819"/>
                </a:lnTo>
                <a:lnTo>
                  <a:pt x="3013" y="828"/>
                </a:lnTo>
                <a:lnTo>
                  <a:pt x="3026" y="844"/>
                </a:lnTo>
                <a:lnTo>
                  <a:pt x="3040" y="868"/>
                </a:lnTo>
                <a:lnTo>
                  <a:pt x="3043" y="873"/>
                </a:lnTo>
                <a:lnTo>
                  <a:pt x="3045" y="879"/>
                </a:lnTo>
                <a:lnTo>
                  <a:pt x="3046" y="883"/>
                </a:lnTo>
                <a:lnTo>
                  <a:pt x="3046" y="887"/>
                </a:lnTo>
                <a:lnTo>
                  <a:pt x="3045" y="890"/>
                </a:lnTo>
                <a:lnTo>
                  <a:pt x="3044" y="892"/>
                </a:lnTo>
                <a:lnTo>
                  <a:pt x="3041" y="894"/>
                </a:lnTo>
                <a:lnTo>
                  <a:pt x="3039" y="896"/>
                </a:lnTo>
                <a:lnTo>
                  <a:pt x="3029" y="897"/>
                </a:lnTo>
                <a:lnTo>
                  <a:pt x="3025" y="897"/>
                </a:lnTo>
                <a:lnTo>
                  <a:pt x="3017" y="877"/>
                </a:lnTo>
                <a:lnTo>
                  <a:pt x="3009" y="859"/>
                </a:lnTo>
                <a:lnTo>
                  <a:pt x="3000" y="844"/>
                </a:lnTo>
                <a:lnTo>
                  <a:pt x="2991" y="831"/>
                </a:lnTo>
                <a:lnTo>
                  <a:pt x="2982" y="819"/>
                </a:lnTo>
                <a:lnTo>
                  <a:pt x="2972" y="810"/>
                </a:lnTo>
                <a:lnTo>
                  <a:pt x="2963" y="804"/>
                </a:lnTo>
                <a:lnTo>
                  <a:pt x="2953" y="797"/>
                </a:lnTo>
                <a:lnTo>
                  <a:pt x="2944" y="792"/>
                </a:lnTo>
                <a:lnTo>
                  <a:pt x="2936" y="789"/>
                </a:lnTo>
                <a:lnTo>
                  <a:pt x="2928" y="787"/>
                </a:lnTo>
                <a:lnTo>
                  <a:pt x="2920" y="785"/>
                </a:lnTo>
                <a:lnTo>
                  <a:pt x="2909" y="784"/>
                </a:lnTo>
                <a:lnTo>
                  <a:pt x="2902" y="784"/>
                </a:lnTo>
                <a:lnTo>
                  <a:pt x="2895" y="784"/>
                </a:lnTo>
                <a:lnTo>
                  <a:pt x="2885" y="787"/>
                </a:lnTo>
                <a:lnTo>
                  <a:pt x="2872" y="792"/>
                </a:lnTo>
                <a:lnTo>
                  <a:pt x="2858" y="800"/>
                </a:lnTo>
                <a:lnTo>
                  <a:pt x="2853" y="805"/>
                </a:lnTo>
                <a:lnTo>
                  <a:pt x="2846" y="810"/>
                </a:lnTo>
                <a:lnTo>
                  <a:pt x="2841" y="817"/>
                </a:lnTo>
                <a:lnTo>
                  <a:pt x="2837" y="825"/>
                </a:lnTo>
                <a:lnTo>
                  <a:pt x="2832" y="834"/>
                </a:lnTo>
                <a:lnTo>
                  <a:pt x="2830" y="843"/>
                </a:lnTo>
                <a:lnTo>
                  <a:pt x="2830" y="854"/>
                </a:lnTo>
                <a:lnTo>
                  <a:pt x="2830" y="865"/>
                </a:lnTo>
                <a:lnTo>
                  <a:pt x="2833" y="881"/>
                </a:lnTo>
                <a:lnTo>
                  <a:pt x="2838" y="894"/>
                </a:lnTo>
                <a:lnTo>
                  <a:pt x="2842" y="907"/>
                </a:lnTo>
                <a:lnTo>
                  <a:pt x="2848" y="917"/>
                </a:lnTo>
                <a:lnTo>
                  <a:pt x="2854" y="925"/>
                </a:lnTo>
                <a:lnTo>
                  <a:pt x="2860" y="931"/>
                </a:lnTo>
                <a:lnTo>
                  <a:pt x="2867" y="937"/>
                </a:lnTo>
                <a:lnTo>
                  <a:pt x="2874" y="942"/>
                </a:lnTo>
                <a:lnTo>
                  <a:pt x="2881" y="945"/>
                </a:lnTo>
                <a:lnTo>
                  <a:pt x="2887" y="947"/>
                </a:lnTo>
                <a:lnTo>
                  <a:pt x="2893" y="948"/>
                </a:lnTo>
                <a:lnTo>
                  <a:pt x="2898" y="949"/>
                </a:lnTo>
                <a:lnTo>
                  <a:pt x="2905" y="949"/>
                </a:lnTo>
                <a:lnTo>
                  <a:pt x="2909" y="949"/>
                </a:lnTo>
                <a:lnTo>
                  <a:pt x="2920" y="945"/>
                </a:lnTo>
                <a:lnTo>
                  <a:pt x="2929" y="940"/>
                </a:lnTo>
                <a:lnTo>
                  <a:pt x="2937" y="935"/>
                </a:lnTo>
                <a:lnTo>
                  <a:pt x="2941" y="930"/>
                </a:lnTo>
                <a:lnTo>
                  <a:pt x="2946" y="926"/>
                </a:lnTo>
                <a:lnTo>
                  <a:pt x="2948" y="920"/>
                </a:lnTo>
                <a:lnTo>
                  <a:pt x="2948" y="916"/>
                </a:lnTo>
                <a:lnTo>
                  <a:pt x="2948" y="910"/>
                </a:lnTo>
                <a:lnTo>
                  <a:pt x="2947" y="906"/>
                </a:lnTo>
                <a:lnTo>
                  <a:pt x="2945" y="900"/>
                </a:lnTo>
                <a:lnTo>
                  <a:pt x="2941" y="896"/>
                </a:lnTo>
                <a:lnTo>
                  <a:pt x="2938" y="891"/>
                </a:lnTo>
                <a:lnTo>
                  <a:pt x="2929" y="882"/>
                </a:lnTo>
                <a:lnTo>
                  <a:pt x="2920" y="874"/>
                </a:lnTo>
                <a:lnTo>
                  <a:pt x="2907" y="863"/>
                </a:lnTo>
                <a:lnTo>
                  <a:pt x="2902" y="856"/>
                </a:lnTo>
                <a:lnTo>
                  <a:pt x="2901" y="854"/>
                </a:lnTo>
                <a:lnTo>
                  <a:pt x="2902" y="854"/>
                </a:lnTo>
                <a:lnTo>
                  <a:pt x="2912" y="851"/>
                </a:lnTo>
                <a:lnTo>
                  <a:pt x="2922" y="851"/>
                </a:lnTo>
                <a:lnTo>
                  <a:pt x="2932" y="852"/>
                </a:lnTo>
                <a:lnTo>
                  <a:pt x="2940" y="854"/>
                </a:lnTo>
                <a:lnTo>
                  <a:pt x="2948" y="859"/>
                </a:lnTo>
                <a:lnTo>
                  <a:pt x="2955" y="864"/>
                </a:lnTo>
                <a:lnTo>
                  <a:pt x="2962" y="870"/>
                </a:lnTo>
                <a:lnTo>
                  <a:pt x="2967" y="877"/>
                </a:lnTo>
                <a:lnTo>
                  <a:pt x="2975" y="891"/>
                </a:lnTo>
                <a:lnTo>
                  <a:pt x="2982" y="903"/>
                </a:lnTo>
                <a:lnTo>
                  <a:pt x="2985" y="912"/>
                </a:lnTo>
                <a:lnTo>
                  <a:pt x="2986" y="916"/>
                </a:lnTo>
                <a:lnTo>
                  <a:pt x="2986" y="925"/>
                </a:lnTo>
                <a:lnTo>
                  <a:pt x="2985" y="931"/>
                </a:lnTo>
                <a:lnTo>
                  <a:pt x="2984" y="939"/>
                </a:lnTo>
                <a:lnTo>
                  <a:pt x="2982" y="946"/>
                </a:lnTo>
                <a:lnTo>
                  <a:pt x="2978" y="952"/>
                </a:lnTo>
                <a:lnTo>
                  <a:pt x="2974" y="957"/>
                </a:lnTo>
                <a:lnTo>
                  <a:pt x="2969" y="963"/>
                </a:lnTo>
                <a:lnTo>
                  <a:pt x="2965" y="967"/>
                </a:lnTo>
                <a:lnTo>
                  <a:pt x="2954" y="976"/>
                </a:lnTo>
                <a:lnTo>
                  <a:pt x="2941" y="983"/>
                </a:lnTo>
                <a:lnTo>
                  <a:pt x="2928" y="989"/>
                </a:lnTo>
                <a:lnTo>
                  <a:pt x="2913" y="993"/>
                </a:lnTo>
                <a:lnTo>
                  <a:pt x="2900" y="996"/>
                </a:lnTo>
                <a:lnTo>
                  <a:pt x="2885" y="999"/>
                </a:lnTo>
                <a:lnTo>
                  <a:pt x="2873" y="1001"/>
                </a:lnTo>
                <a:lnTo>
                  <a:pt x="2862" y="1002"/>
                </a:lnTo>
                <a:lnTo>
                  <a:pt x="2844" y="1003"/>
                </a:lnTo>
                <a:lnTo>
                  <a:pt x="2837" y="1003"/>
                </a:lnTo>
                <a:lnTo>
                  <a:pt x="2840" y="983"/>
                </a:lnTo>
                <a:lnTo>
                  <a:pt x="2841" y="963"/>
                </a:lnTo>
                <a:lnTo>
                  <a:pt x="2841" y="943"/>
                </a:lnTo>
                <a:lnTo>
                  <a:pt x="2838" y="924"/>
                </a:lnTo>
                <a:lnTo>
                  <a:pt x="2833" y="905"/>
                </a:lnTo>
                <a:lnTo>
                  <a:pt x="2827" y="887"/>
                </a:lnTo>
                <a:lnTo>
                  <a:pt x="2819" y="870"/>
                </a:lnTo>
                <a:lnTo>
                  <a:pt x="2810" y="854"/>
                </a:lnTo>
                <a:lnTo>
                  <a:pt x="2799" y="838"/>
                </a:lnTo>
                <a:lnTo>
                  <a:pt x="2786" y="825"/>
                </a:lnTo>
                <a:lnTo>
                  <a:pt x="2773" y="814"/>
                </a:lnTo>
                <a:lnTo>
                  <a:pt x="2759" y="803"/>
                </a:lnTo>
                <a:lnTo>
                  <a:pt x="2743" y="795"/>
                </a:lnTo>
                <a:lnTo>
                  <a:pt x="2728" y="788"/>
                </a:lnTo>
                <a:lnTo>
                  <a:pt x="2720" y="786"/>
                </a:lnTo>
                <a:lnTo>
                  <a:pt x="2712" y="784"/>
                </a:lnTo>
                <a:lnTo>
                  <a:pt x="2703" y="781"/>
                </a:lnTo>
                <a:lnTo>
                  <a:pt x="2695" y="781"/>
                </a:lnTo>
                <a:lnTo>
                  <a:pt x="2678" y="780"/>
                </a:lnTo>
                <a:lnTo>
                  <a:pt x="2664" y="782"/>
                </a:lnTo>
                <a:lnTo>
                  <a:pt x="2649" y="786"/>
                </a:lnTo>
                <a:lnTo>
                  <a:pt x="2637" y="790"/>
                </a:lnTo>
                <a:lnTo>
                  <a:pt x="2625" y="797"/>
                </a:lnTo>
                <a:lnTo>
                  <a:pt x="2615" y="804"/>
                </a:lnTo>
                <a:lnTo>
                  <a:pt x="2605" y="813"/>
                </a:lnTo>
                <a:lnTo>
                  <a:pt x="2597" y="820"/>
                </a:lnTo>
                <a:lnTo>
                  <a:pt x="2569" y="857"/>
                </a:lnTo>
                <a:lnTo>
                  <a:pt x="2548" y="888"/>
                </a:lnTo>
                <a:lnTo>
                  <a:pt x="2542" y="892"/>
                </a:lnTo>
                <a:lnTo>
                  <a:pt x="2538" y="896"/>
                </a:lnTo>
                <a:lnTo>
                  <a:pt x="2532" y="899"/>
                </a:lnTo>
                <a:lnTo>
                  <a:pt x="2528" y="900"/>
                </a:lnTo>
                <a:lnTo>
                  <a:pt x="2522" y="901"/>
                </a:lnTo>
                <a:lnTo>
                  <a:pt x="2517" y="902"/>
                </a:lnTo>
                <a:lnTo>
                  <a:pt x="2512" y="902"/>
                </a:lnTo>
                <a:lnTo>
                  <a:pt x="2507" y="901"/>
                </a:lnTo>
                <a:lnTo>
                  <a:pt x="2499" y="899"/>
                </a:lnTo>
                <a:lnTo>
                  <a:pt x="2492" y="896"/>
                </a:lnTo>
                <a:lnTo>
                  <a:pt x="2487" y="892"/>
                </a:lnTo>
                <a:lnTo>
                  <a:pt x="2483" y="890"/>
                </a:lnTo>
                <a:lnTo>
                  <a:pt x="2480" y="888"/>
                </a:lnTo>
                <a:lnTo>
                  <a:pt x="2478" y="886"/>
                </a:lnTo>
                <a:lnTo>
                  <a:pt x="2476" y="882"/>
                </a:lnTo>
                <a:lnTo>
                  <a:pt x="2475" y="880"/>
                </a:lnTo>
                <a:lnTo>
                  <a:pt x="2476" y="877"/>
                </a:lnTo>
                <a:lnTo>
                  <a:pt x="2479" y="875"/>
                </a:lnTo>
                <a:lnTo>
                  <a:pt x="2486" y="874"/>
                </a:lnTo>
                <a:lnTo>
                  <a:pt x="2496" y="874"/>
                </a:lnTo>
                <a:lnTo>
                  <a:pt x="2503" y="874"/>
                </a:lnTo>
                <a:lnTo>
                  <a:pt x="2507" y="873"/>
                </a:lnTo>
                <a:lnTo>
                  <a:pt x="2513" y="872"/>
                </a:lnTo>
                <a:lnTo>
                  <a:pt x="2517" y="870"/>
                </a:lnTo>
                <a:lnTo>
                  <a:pt x="2524" y="864"/>
                </a:lnTo>
                <a:lnTo>
                  <a:pt x="2530" y="859"/>
                </a:lnTo>
                <a:lnTo>
                  <a:pt x="2537" y="846"/>
                </a:lnTo>
                <a:lnTo>
                  <a:pt x="2539" y="841"/>
                </a:lnTo>
                <a:lnTo>
                  <a:pt x="2538" y="832"/>
                </a:lnTo>
                <a:lnTo>
                  <a:pt x="2534" y="823"/>
                </a:lnTo>
                <a:lnTo>
                  <a:pt x="2530" y="816"/>
                </a:lnTo>
                <a:lnTo>
                  <a:pt x="2524" y="810"/>
                </a:lnTo>
                <a:lnTo>
                  <a:pt x="2517" y="805"/>
                </a:lnTo>
                <a:lnTo>
                  <a:pt x="2510" y="801"/>
                </a:lnTo>
                <a:lnTo>
                  <a:pt x="2501" y="799"/>
                </a:lnTo>
                <a:lnTo>
                  <a:pt x="2492" y="797"/>
                </a:lnTo>
                <a:lnTo>
                  <a:pt x="2480" y="751"/>
                </a:lnTo>
                <a:lnTo>
                  <a:pt x="2750" y="751"/>
                </a:lnTo>
                <a:lnTo>
                  <a:pt x="2748" y="689"/>
                </a:lnTo>
                <a:lnTo>
                  <a:pt x="2470" y="689"/>
                </a:lnTo>
                <a:lnTo>
                  <a:pt x="2456" y="652"/>
                </a:lnTo>
                <a:lnTo>
                  <a:pt x="2625" y="634"/>
                </a:lnTo>
                <a:lnTo>
                  <a:pt x="2625" y="583"/>
                </a:lnTo>
                <a:lnTo>
                  <a:pt x="2440" y="605"/>
                </a:lnTo>
                <a:lnTo>
                  <a:pt x="2419" y="563"/>
                </a:lnTo>
                <a:lnTo>
                  <a:pt x="2673" y="493"/>
                </a:lnTo>
                <a:lnTo>
                  <a:pt x="2651" y="436"/>
                </a:lnTo>
                <a:lnTo>
                  <a:pt x="2401" y="527"/>
                </a:lnTo>
                <a:lnTo>
                  <a:pt x="2377" y="491"/>
                </a:lnTo>
                <a:lnTo>
                  <a:pt x="2507" y="419"/>
                </a:lnTo>
                <a:lnTo>
                  <a:pt x="2475" y="363"/>
                </a:lnTo>
                <a:lnTo>
                  <a:pt x="2343" y="455"/>
                </a:lnTo>
                <a:lnTo>
                  <a:pt x="2314" y="428"/>
                </a:lnTo>
                <a:lnTo>
                  <a:pt x="2495" y="272"/>
                </a:lnTo>
                <a:lnTo>
                  <a:pt x="2452" y="221"/>
                </a:lnTo>
                <a:lnTo>
                  <a:pt x="2273" y="399"/>
                </a:lnTo>
                <a:lnTo>
                  <a:pt x="2241" y="377"/>
                </a:lnTo>
                <a:lnTo>
                  <a:pt x="2332" y="249"/>
                </a:lnTo>
                <a:lnTo>
                  <a:pt x="2275" y="217"/>
                </a:lnTo>
                <a:lnTo>
                  <a:pt x="2202" y="354"/>
                </a:lnTo>
                <a:lnTo>
                  <a:pt x="2170" y="342"/>
                </a:lnTo>
                <a:lnTo>
                  <a:pt x="2254" y="114"/>
                </a:lnTo>
                <a:lnTo>
                  <a:pt x="2197" y="94"/>
                </a:lnTo>
                <a:lnTo>
                  <a:pt x="2123" y="326"/>
                </a:lnTo>
                <a:lnTo>
                  <a:pt x="2089" y="321"/>
                </a:lnTo>
                <a:lnTo>
                  <a:pt x="2115" y="155"/>
                </a:lnTo>
                <a:lnTo>
                  <a:pt x="2052" y="142"/>
                </a:lnTo>
                <a:lnTo>
                  <a:pt x="2042" y="310"/>
                </a:lnTo>
                <a:lnTo>
                  <a:pt x="2010" y="309"/>
                </a:lnTo>
                <a:lnTo>
                  <a:pt x="2014" y="84"/>
                </a:lnTo>
                <a:lnTo>
                  <a:pt x="2015" y="52"/>
                </a:lnTo>
                <a:close/>
                <a:moveTo>
                  <a:pt x="1477" y="798"/>
                </a:moveTo>
                <a:lnTo>
                  <a:pt x="1480" y="778"/>
                </a:lnTo>
                <a:lnTo>
                  <a:pt x="1490" y="725"/>
                </a:lnTo>
                <a:lnTo>
                  <a:pt x="1494" y="708"/>
                </a:lnTo>
                <a:lnTo>
                  <a:pt x="1499" y="690"/>
                </a:lnTo>
                <a:lnTo>
                  <a:pt x="1504" y="671"/>
                </a:lnTo>
                <a:lnTo>
                  <a:pt x="1512" y="651"/>
                </a:lnTo>
                <a:lnTo>
                  <a:pt x="1520" y="630"/>
                </a:lnTo>
                <a:lnTo>
                  <a:pt x="1529" y="609"/>
                </a:lnTo>
                <a:lnTo>
                  <a:pt x="1539" y="587"/>
                </a:lnTo>
                <a:lnTo>
                  <a:pt x="1552" y="566"/>
                </a:lnTo>
                <a:lnTo>
                  <a:pt x="1565" y="544"/>
                </a:lnTo>
                <a:lnTo>
                  <a:pt x="1580" y="522"/>
                </a:lnTo>
                <a:lnTo>
                  <a:pt x="1595" y="500"/>
                </a:lnTo>
                <a:lnTo>
                  <a:pt x="1613" y="480"/>
                </a:lnTo>
                <a:lnTo>
                  <a:pt x="1633" y="458"/>
                </a:lnTo>
                <a:lnTo>
                  <a:pt x="1654" y="439"/>
                </a:lnTo>
                <a:lnTo>
                  <a:pt x="1676" y="420"/>
                </a:lnTo>
                <a:lnTo>
                  <a:pt x="1701" y="404"/>
                </a:lnTo>
                <a:lnTo>
                  <a:pt x="1728" y="387"/>
                </a:lnTo>
                <a:lnTo>
                  <a:pt x="1757" y="372"/>
                </a:lnTo>
                <a:lnTo>
                  <a:pt x="1788" y="359"/>
                </a:lnTo>
                <a:lnTo>
                  <a:pt x="1821" y="347"/>
                </a:lnTo>
                <a:lnTo>
                  <a:pt x="1856" y="337"/>
                </a:lnTo>
                <a:lnTo>
                  <a:pt x="1895" y="330"/>
                </a:lnTo>
                <a:lnTo>
                  <a:pt x="1934" y="325"/>
                </a:lnTo>
                <a:lnTo>
                  <a:pt x="1977" y="322"/>
                </a:lnTo>
                <a:lnTo>
                  <a:pt x="2018" y="325"/>
                </a:lnTo>
                <a:lnTo>
                  <a:pt x="2056" y="330"/>
                </a:lnTo>
                <a:lnTo>
                  <a:pt x="2092" y="336"/>
                </a:lnTo>
                <a:lnTo>
                  <a:pt x="2127" y="345"/>
                </a:lnTo>
                <a:lnTo>
                  <a:pt x="2159" y="356"/>
                </a:lnTo>
                <a:lnTo>
                  <a:pt x="2189" y="369"/>
                </a:lnTo>
                <a:lnTo>
                  <a:pt x="2217" y="382"/>
                </a:lnTo>
                <a:lnTo>
                  <a:pt x="2244" y="398"/>
                </a:lnTo>
                <a:lnTo>
                  <a:pt x="2268" y="414"/>
                </a:lnTo>
                <a:lnTo>
                  <a:pt x="2291" y="432"/>
                </a:lnTo>
                <a:lnTo>
                  <a:pt x="2312" y="449"/>
                </a:lnTo>
                <a:lnTo>
                  <a:pt x="2331" y="470"/>
                </a:lnTo>
                <a:lnTo>
                  <a:pt x="2349" y="489"/>
                </a:lnTo>
                <a:lnTo>
                  <a:pt x="2366" y="509"/>
                </a:lnTo>
                <a:lnTo>
                  <a:pt x="2380" y="530"/>
                </a:lnTo>
                <a:lnTo>
                  <a:pt x="2394" y="551"/>
                </a:lnTo>
                <a:lnTo>
                  <a:pt x="2406" y="572"/>
                </a:lnTo>
                <a:lnTo>
                  <a:pt x="2416" y="593"/>
                </a:lnTo>
                <a:lnTo>
                  <a:pt x="2426" y="614"/>
                </a:lnTo>
                <a:lnTo>
                  <a:pt x="2435" y="634"/>
                </a:lnTo>
                <a:lnTo>
                  <a:pt x="2443" y="653"/>
                </a:lnTo>
                <a:lnTo>
                  <a:pt x="2449" y="673"/>
                </a:lnTo>
                <a:lnTo>
                  <a:pt x="2456" y="692"/>
                </a:lnTo>
                <a:lnTo>
                  <a:pt x="2460" y="708"/>
                </a:lnTo>
                <a:lnTo>
                  <a:pt x="2468" y="740"/>
                </a:lnTo>
                <a:lnTo>
                  <a:pt x="2473" y="766"/>
                </a:lnTo>
                <a:lnTo>
                  <a:pt x="2475" y="785"/>
                </a:lnTo>
                <a:lnTo>
                  <a:pt x="2476" y="796"/>
                </a:lnTo>
                <a:lnTo>
                  <a:pt x="2461" y="796"/>
                </a:lnTo>
                <a:lnTo>
                  <a:pt x="2461" y="797"/>
                </a:lnTo>
                <a:lnTo>
                  <a:pt x="2461" y="797"/>
                </a:lnTo>
                <a:lnTo>
                  <a:pt x="2477" y="797"/>
                </a:lnTo>
                <a:lnTo>
                  <a:pt x="2477" y="797"/>
                </a:lnTo>
                <a:lnTo>
                  <a:pt x="2477" y="798"/>
                </a:lnTo>
                <a:lnTo>
                  <a:pt x="2469" y="799"/>
                </a:lnTo>
                <a:lnTo>
                  <a:pt x="2461" y="800"/>
                </a:lnTo>
                <a:lnTo>
                  <a:pt x="2455" y="804"/>
                </a:lnTo>
                <a:lnTo>
                  <a:pt x="2448" y="806"/>
                </a:lnTo>
                <a:lnTo>
                  <a:pt x="2442" y="809"/>
                </a:lnTo>
                <a:lnTo>
                  <a:pt x="2438" y="814"/>
                </a:lnTo>
                <a:lnTo>
                  <a:pt x="2433" y="818"/>
                </a:lnTo>
                <a:lnTo>
                  <a:pt x="2429" y="823"/>
                </a:lnTo>
                <a:lnTo>
                  <a:pt x="2425" y="828"/>
                </a:lnTo>
                <a:lnTo>
                  <a:pt x="2422" y="834"/>
                </a:lnTo>
                <a:lnTo>
                  <a:pt x="2420" y="841"/>
                </a:lnTo>
                <a:lnTo>
                  <a:pt x="2419" y="847"/>
                </a:lnTo>
                <a:lnTo>
                  <a:pt x="2416" y="855"/>
                </a:lnTo>
                <a:lnTo>
                  <a:pt x="2416" y="862"/>
                </a:lnTo>
                <a:lnTo>
                  <a:pt x="2416" y="870"/>
                </a:lnTo>
                <a:lnTo>
                  <a:pt x="2417" y="879"/>
                </a:lnTo>
                <a:lnTo>
                  <a:pt x="2419" y="888"/>
                </a:lnTo>
                <a:lnTo>
                  <a:pt x="2421" y="897"/>
                </a:lnTo>
                <a:lnTo>
                  <a:pt x="2424" y="905"/>
                </a:lnTo>
                <a:lnTo>
                  <a:pt x="2429" y="912"/>
                </a:lnTo>
                <a:lnTo>
                  <a:pt x="2435" y="919"/>
                </a:lnTo>
                <a:lnTo>
                  <a:pt x="2443" y="925"/>
                </a:lnTo>
                <a:lnTo>
                  <a:pt x="2452" y="930"/>
                </a:lnTo>
                <a:lnTo>
                  <a:pt x="2461" y="935"/>
                </a:lnTo>
                <a:lnTo>
                  <a:pt x="2470" y="938"/>
                </a:lnTo>
                <a:lnTo>
                  <a:pt x="2480" y="942"/>
                </a:lnTo>
                <a:lnTo>
                  <a:pt x="2514" y="948"/>
                </a:lnTo>
                <a:lnTo>
                  <a:pt x="2530" y="949"/>
                </a:lnTo>
                <a:lnTo>
                  <a:pt x="2520" y="962"/>
                </a:lnTo>
                <a:lnTo>
                  <a:pt x="2508" y="972"/>
                </a:lnTo>
                <a:lnTo>
                  <a:pt x="2497" y="981"/>
                </a:lnTo>
                <a:lnTo>
                  <a:pt x="2486" y="988"/>
                </a:lnTo>
                <a:lnTo>
                  <a:pt x="2474" y="993"/>
                </a:lnTo>
                <a:lnTo>
                  <a:pt x="2461" y="996"/>
                </a:lnTo>
                <a:lnTo>
                  <a:pt x="2450" y="1000"/>
                </a:lnTo>
                <a:lnTo>
                  <a:pt x="2438" y="1002"/>
                </a:lnTo>
                <a:lnTo>
                  <a:pt x="2417" y="1003"/>
                </a:lnTo>
                <a:lnTo>
                  <a:pt x="2401" y="1003"/>
                </a:lnTo>
                <a:lnTo>
                  <a:pt x="2389" y="1001"/>
                </a:lnTo>
                <a:lnTo>
                  <a:pt x="2385" y="1001"/>
                </a:lnTo>
                <a:lnTo>
                  <a:pt x="2370" y="993"/>
                </a:lnTo>
                <a:lnTo>
                  <a:pt x="2359" y="985"/>
                </a:lnTo>
                <a:lnTo>
                  <a:pt x="2349" y="977"/>
                </a:lnTo>
                <a:lnTo>
                  <a:pt x="2341" y="968"/>
                </a:lnTo>
                <a:lnTo>
                  <a:pt x="2335" y="958"/>
                </a:lnTo>
                <a:lnTo>
                  <a:pt x="2332" y="949"/>
                </a:lnTo>
                <a:lnTo>
                  <a:pt x="2329" y="940"/>
                </a:lnTo>
                <a:lnTo>
                  <a:pt x="2327" y="930"/>
                </a:lnTo>
                <a:lnTo>
                  <a:pt x="2327" y="922"/>
                </a:lnTo>
                <a:lnTo>
                  <a:pt x="2327" y="914"/>
                </a:lnTo>
                <a:lnTo>
                  <a:pt x="2329" y="907"/>
                </a:lnTo>
                <a:lnTo>
                  <a:pt x="2330" y="900"/>
                </a:lnTo>
                <a:lnTo>
                  <a:pt x="2332" y="891"/>
                </a:lnTo>
                <a:lnTo>
                  <a:pt x="2334" y="888"/>
                </a:lnTo>
                <a:lnTo>
                  <a:pt x="2345" y="891"/>
                </a:lnTo>
                <a:lnTo>
                  <a:pt x="2358" y="893"/>
                </a:lnTo>
                <a:lnTo>
                  <a:pt x="2369" y="893"/>
                </a:lnTo>
                <a:lnTo>
                  <a:pt x="2380" y="892"/>
                </a:lnTo>
                <a:lnTo>
                  <a:pt x="2396" y="889"/>
                </a:lnTo>
                <a:lnTo>
                  <a:pt x="2403" y="888"/>
                </a:lnTo>
                <a:lnTo>
                  <a:pt x="2405" y="878"/>
                </a:lnTo>
                <a:lnTo>
                  <a:pt x="2407" y="863"/>
                </a:lnTo>
                <a:lnTo>
                  <a:pt x="2408" y="855"/>
                </a:lnTo>
                <a:lnTo>
                  <a:pt x="2408" y="846"/>
                </a:lnTo>
                <a:lnTo>
                  <a:pt x="2407" y="837"/>
                </a:lnTo>
                <a:lnTo>
                  <a:pt x="2406" y="828"/>
                </a:lnTo>
                <a:lnTo>
                  <a:pt x="2403" y="820"/>
                </a:lnTo>
                <a:lnTo>
                  <a:pt x="2399" y="813"/>
                </a:lnTo>
                <a:lnTo>
                  <a:pt x="2394" y="806"/>
                </a:lnTo>
                <a:lnTo>
                  <a:pt x="2387" y="799"/>
                </a:lnTo>
                <a:lnTo>
                  <a:pt x="2378" y="795"/>
                </a:lnTo>
                <a:lnTo>
                  <a:pt x="2368" y="792"/>
                </a:lnTo>
                <a:lnTo>
                  <a:pt x="2356" y="791"/>
                </a:lnTo>
                <a:lnTo>
                  <a:pt x="2341" y="792"/>
                </a:lnTo>
                <a:lnTo>
                  <a:pt x="2333" y="794"/>
                </a:lnTo>
                <a:lnTo>
                  <a:pt x="2325" y="795"/>
                </a:lnTo>
                <a:lnTo>
                  <a:pt x="2318" y="797"/>
                </a:lnTo>
                <a:lnTo>
                  <a:pt x="2313" y="800"/>
                </a:lnTo>
                <a:lnTo>
                  <a:pt x="2302" y="807"/>
                </a:lnTo>
                <a:lnTo>
                  <a:pt x="2291" y="816"/>
                </a:lnTo>
                <a:lnTo>
                  <a:pt x="2284" y="825"/>
                </a:lnTo>
                <a:lnTo>
                  <a:pt x="2277" y="836"/>
                </a:lnTo>
                <a:lnTo>
                  <a:pt x="2272" y="847"/>
                </a:lnTo>
                <a:lnTo>
                  <a:pt x="2268" y="859"/>
                </a:lnTo>
                <a:lnTo>
                  <a:pt x="2264" y="871"/>
                </a:lnTo>
                <a:lnTo>
                  <a:pt x="2263" y="883"/>
                </a:lnTo>
                <a:lnTo>
                  <a:pt x="2261" y="896"/>
                </a:lnTo>
                <a:lnTo>
                  <a:pt x="2261" y="907"/>
                </a:lnTo>
                <a:lnTo>
                  <a:pt x="2261" y="927"/>
                </a:lnTo>
                <a:lnTo>
                  <a:pt x="2262" y="943"/>
                </a:lnTo>
                <a:lnTo>
                  <a:pt x="2264" y="957"/>
                </a:lnTo>
                <a:lnTo>
                  <a:pt x="2268" y="975"/>
                </a:lnTo>
                <a:lnTo>
                  <a:pt x="2271" y="984"/>
                </a:lnTo>
                <a:lnTo>
                  <a:pt x="2276" y="994"/>
                </a:lnTo>
                <a:lnTo>
                  <a:pt x="2281" y="1004"/>
                </a:lnTo>
                <a:lnTo>
                  <a:pt x="2287" y="1013"/>
                </a:lnTo>
                <a:lnTo>
                  <a:pt x="2296" y="1023"/>
                </a:lnTo>
                <a:lnTo>
                  <a:pt x="2306" y="1032"/>
                </a:lnTo>
                <a:lnTo>
                  <a:pt x="2318" y="1041"/>
                </a:lnTo>
                <a:lnTo>
                  <a:pt x="2333" y="1049"/>
                </a:lnTo>
                <a:lnTo>
                  <a:pt x="2350" y="1056"/>
                </a:lnTo>
                <a:lnTo>
                  <a:pt x="2369" y="1061"/>
                </a:lnTo>
                <a:lnTo>
                  <a:pt x="2392" y="1066"/>
                </a:lnTo>
                <a:lnTo>
                  <a:pt x="2416" y="1069"/>
                </a:lnTo>
                <a:lnTo>
                  <a:pt x="2430" y="1070"/>
                </a:lnTo>
                <a:lnTo>
                  <a:pt x="2442" y="1070"/>
                </a:lnTo>
                <a:lnTo>
                  <a:pt x="2453" y="1069"/>
                </a:lnTo>
                <a:lnTo>
                  <a:pt x="2465" y="1067"/>
                </a:lnTo>
                <a:lnTo>
                  <a:pt x="2476" y="1065"/>
                </a:lnTo>
                <a:lnTo>
                  <a:pt x="2486" y="1061"/>
                </a:lnTo>
                <a:lnTo>
                  <a:pt x="2496" y="1058"/>
                </a:lnTo>
                <a:lnTo>
                  <a:pt x="2505" y="1054"/>
                </a:lnTo>
                <a:lnTo>
                  <a:pt x="2514" y="1049"/>
                </a:lnTo>
                <a:lnTo>
                  <a:pt x="2522" y="1044"/>
                </a:lnTo>
                <a:lnTo>
                  <a:pt x="2530" y="1038"/>
                </a:lnTo>
                <a:lnTo>
                  <a:pt x="2538" y="1032"/>
                </a:lnTo>
                <a:lnTo>
                  <a:pt x="2550" y="1019"/>
                </a:lnTo>
                <a:lnTo>
                  <a:pt x="2562" y="1005"/>
                </a:lnTo>
                <a:lnTo>
                  <a:pt x="2571" y="992"/>
                </a:lnTo>
                <a:lnTo>
                  <a:pt x="2580" y="979"/>
                </a:lnTo>
                <a:lnTo>
                  <a:pt x="2587" y="966"/>
                </a:lnTo>
                <a:lnTo>
                  <a:pt x="2592" y="955"/>
                </a:lnTo>
                <a:lnTo>
                  <a:pt x="2598" y="938"/>
                </a:lnTo>
                <a:lnTo>
                  <a:pt x="2601" y="931"/>
                </a:lnTo>
                <a:lnTo>
                  <a:pt x="2611" y="915"/>
                </a:lnTo>
                <a:lnTo>
                  <a:pt x="2622" y="900"/>
                </a:lnTo>
                <a:lnTo>
                  <a:pt x="2633" y="888"/>
                </a:lnTo>
                <a:lnTo>
                  <a:pt x="2643" y="879"/>
                </a:lnTo>
                <a:lnTo>
                  <a:pt x="2655" y="871"/>
                </a:lnTo>
                <a:lnTo>
                  <a:pt x="2666" y="865"/>
                </a:lnTo>
                <a:lnTo>
                  <a:pt x="2676" y="862"/>
                </a:lnTo>
                <a:lnTo>
                  <a:pt x="2686" y="860"/>
                </a:lnTo>
                <a:lnTo>
                  <a:pt x="2695" y="860"/>
                </a:lnTo>
                <a:lnTo>
                  <a:pt x="2703" y="860"/>
                </a:lnTo>
                <a:lnTo>
                  <a:pt x="2711" y="860"/>
                </a:lnTo>
                <a:lnTo>
                  <a:pt x="2718" y="861"/>
                </a:lnTo>
                <a:lnTo>
                  <a:pt x="2727" y="864"/>
                </a:lnTo>
                <a:lnTo>
                  <a:pt x="2730" y="865"/>
                </a:lnTo>
                <a:lnTo>
                  <a:pt x="2741" y="874"/>
                </a:lnTo>
                <a:lnTo>
                  <a:pt x="2750" y="883"/>
                </a:lnTo>
                <a:lnTo>
                  <a:pt x="2758" y="891"/>
                </a:lnTo>
                <a:lnTo>
                  <a:pt x="2765" y="899"/>
                </a:lnTo>
                <a:lnTo>
                  <a:pt x="2770" y="907"/>
                </a:lnTo>
                <a:lnTo>
                  <a:pt x="2775" y="915"/>
                </a:lnTo>
                <a:lnTo>
                  <a:pt x="2778" y="921"/>
                </a:lnTo>
                <a:lnTo>
                  <a:pt x="2782" y="928"/>
                </a:lnTo>
                <a:lnTo>
                  <a:pt x="2783" y="935"/>
                </a:lnTo>
                <a:lnTo>
                  <a:pt x="2784" y="940"/>
                </a:lnTo>
                <a:lnTo>
                  <a:pt x="2784" y="947"/>
                </a:lnTo>
                <a:lnTo>
                  <a:pt x="2783" y="953"/>
                </a:lnTo>
                <a:lnTo>
                  <a:pt x="2782" y="957"/>
                </a:lnTo>
                <a:lnTo>
                  <a:pt x="2779" y="963"/>
                </a:lnTo>
                <a:lnTo>
                  <a:pt x="2777" y="967"/>
                </a:lnTo>
                <a:lnTo>
                  <a:pt x="2774" y="972"/>
                </a:lnTo>
                <a:lnTo>
                  <a:pt x="2767" y="980"/>
                </a:lnTo>
                <a:lnTo>
                  <a:pt x="2759" y="986"/>
                </a:lnTo>
                <a:lnTo>
                  <a:pt x="2751" y="992"/>
                </a:lnTo>
                <a:lnTo>
                  <a:pt x="2743" y="996"/>
                </a:lnTo>
                <a:lnTo>
                  <a:pt x="2731" y="1003"/>
                </a:lnTo>
                <a:lnTo>
                  <a:pt x="2725" y="1005"/>
                </a:lnTo>
                <a:lnTo>
                  <a:pt x="2705" y="979"/>
                </a:lnTo>
                <a:lnTo>
                  <a:pt x="2714" y="976"/>
                </a:lnTo>
                <a:lnTo>
                  <a:pt x="2722" y="974"/>
                </a:lnTo>
                <a:lnTo>
                  <a:pt x="2729" y="972"/>
                </a:lnTo>
                <a:lnTo>
                  <a:pt x="2734" y="970"/>
                </a:lnTo>
                <a:lnTo>
                  <a:pt x="2739" y="966"/>
                </a:lnTo>
                <a:lnTo>
                  <a:pt x="2742" y="963"/>
                </a:lnTo>
                <a:lnTo>
                  <a:pt x="2745" y="958"/>
                </a:lnTo>
                <a:lnTo>
                  <a:pt x="2747" y="955"/>
                </a:lnTo>
                <a:lnTo>
                  <a:pt x="2748" y="951"/>
                </a:lnTo>
                <a:lnTo>
                  <a:pt x="2749" y="946"/>
                </a:lnTo>
                <a:lnTo>
                  <a:pt x="2748" y="942"/>
                </a:lnTo>
                <a:lnTo>
                  <a:pt x="2748" y="936"/>
                </a:lnTo>
                <a:lnTo>
                  <a:pt x="2746" y="926"/>
                </a:lnTo>
                <a:lnTo>
                  <a:pt x="2741" y="915"/>
                </a:lnTo>
                <a:lnTo>
                  <a:pt x="2739" y="909"/>
                </a:lnTo>
                <a:lnTo>
                  <a:pt x="2736" y="905"/>
                </a:lnTo>
                <a:lnTo>
                  <a:pt x="2732" y="900"/>
                </a:lnTo>
                <a:lnTo>
                  <a:pt x="2728" y="898"/>
                </a:lnTo>
                <a:lnTo>
                  <a:pt x="2718" y="893"/>
                </a:lnTo>
                <a:lnTo>
                  <a:pt x="2707" y="891"/>
                </a:lnTo>
                <a:lnTo>
                  <a:pt x="2690" y="891"/>
                </a:lnTo>
                <a:lnTo>
                  <a:pt x="2682" y="892"/>
                </a:lnTo>
                <a:lnTo>
                  <a:pt x="2670" y="894"/>
                </a:lnTo>
                <a:lnTo>
                  <a:pt x="2660" y="899"/>
                </a:lnTo>
                <a:lnTo>
                  <a:pt x="2652" y="903"/>
                </a:lnTo>
                <a:lnTo>
                  <a:pt x="2646" y="908"/>
                </a:lnTo>
                <a:lnTo>
                  <a:pt x="2639" y="914"/>
                </a:lnTo>
                <a:lnTo>
                  <a:pt x="2634" y="920"/>
                </a:lnTo>
                <a:lnTo>
                  <a:pt x="2630" y="926"/>
                </a:lnTo>
                <a:lnTo>
                  <a:pt x="2628" y="933"/>
                </a:lnTo>
                <a:lnTo>
                  <a:pt x="2625" y="939"/>
                </a:lnTo>
                <a:lnTo>
                  <a:pt x="2623" y="945"/>
                </a:lnTo>
                <a:lnTo>
                  <a:pt x="2622" y="952"/>
                </a:lnTo>
                <a:lnTo>
                  <a:pt x="2622" y="957"/>
                </a:lnTo>
                <a:lnTo>
                  <a:pt x="2622" y="968"/>
                </a:lnTo>
                <a:lnTo>
                  <a:pt x="2623" y="976"/>
                </a:lnTo>
                <a:lnTo>
                  <a:pt x="2627" y="983"/>
                </a:lnTo>
                <a:lnTo>
                  <a:pt x="2631" y="991"/>
                </a:lnTo>
                <a:lnTo>
                  <a:pt x="2637" y="998"/>
                </a:lnTo>
                <a:lnTo>
                  <a:pt x="2642" y="1005"/>
                </a:lnTo>
                <a:lnTo>
                  <a:pt x="2654" y="1017"/>
                </a:lnTo>
                <a:lnTo>
                  <a:pt x="2659" y="1021"/>
                </a:lnTo>
                <a:lnTo>
                  <a:pt x="2639" y="1026"/>
                </a:lnTo>
                <a:lnTo>
                  <a:pt x="2619" y="1033"/>
                </a:lnTo>
                <a:lnTo>
                  <a:pt x="2610" y="1037"/>
                </a:lnTo>
                <a:lnTo>
                  <a:pt x="2601" y="1042"/>
                </a:lnTo>
                <a:lnTo>
                  <a:pt x="2592" y="1047"/>
                </a:lnTo>
                <a:lnTo>
                  <a:pt x="2584" y="1053"/>
                </a:lnTo>
                <a:lnTo>
                  <a:pt x="2577" y="1058"/>
                </a:lnTo>
                <a:lnTo>
                  <a:pt x="2569" y="1065"/>
                </a:lnTo>
                <a:lnTo>
                  <a:pt x="2564" y="1072"/>
                </a:lnTo>
                <a:lnTo>
                  <a:pt x="2557" y="1078"/>
                </a:lnTo>
                <a:lnTo>
                  <a:pt x="2552" y="1086"/>
                </a:lnTo>
                <a:lnTo>
                  <a:pt x="2548" y="1093"/>
                </a:lnTo>
                <a:lnTo>
                  <a:pt x="2543" y="1102"/>
                </a:lnTo>
                <a:lnTo>
                  <a:pt x="2541" y="1110"/>
                </a:lnTo>
                <a:lnTo>
                  <a:pt x="2539" y="1119"/>
                </a:lnTo>
                <a:lnTo>
                  <a:pt x="2538" y="1128"/>
                </a:lnTo>
                <a:lnTo>
                  <a:pt x="2539" y="1139"/>
                </a:lnTo>
                <a:lnTo>
                  <a:pt x="2540" y="1150"/>
                </a:lnTo>
                <a:lnTo>
                  <a:pt x="2542" y="1161"/>
                </a:lnTo>
                <a:lnTo>
                  <a:pt x="2546" y="1172"/>
                </a:lnTo>
                <a:lnTo>
                  <a:pt x="2550" y="1184"/>
                </a:lnTo>
                <a:lnTo>
                  <a:pt x="2556" y="1195"/>
                </a:lnTo>
                <a:lnTo>
                  <a:pt x="2562" y="1206"/>
                </a:lnTo>
                <a:lnTo>
                  <a:pt x="2570" y="1216"/>
                </a:lnTo>
                <a:lnTo>
                  <a:pt x="2579" y="1225"/>
                </a:lnTo>
                <a:lnTo>
                  <a:pt x="2589" y="1234"/>
                </a:lnTo>
                <a:lnTo>
                  <a:pt x="2601" y="1241"/>
                </a:lnTo>
                <a:lnTo>
                  <a:pt x="2613" y="1246"/>
                </a:lnTo>
                <a:lnTo>
                  <a:pt x="2627" y="1251"/>
                </a:lnTo>
                <a:lnTo>
                  <a:pt x="2641" y="1254"/>
                </a:lnTo>
                <a:lnTo>
                  <a:pt x="2648" y="1254"/>
                </a:lnTo>
                <a:lnTo>
                  <a:pt x="2655" y="1254"/>
                </a:lnTo>
                <a:lnTo>
                  <a:pt x="2661" y="1254"/>
                </a:lnTo>
                <a:lnTo>
                  <a:pt x="2667" y="1253"/>
                </a:lnTo>
                <a:lnTo>
                  <a:pt x="2676" y="1249"/>
                </a:lnTo>
                <a:lnTo>
                  <a:pt x="2684" y="1244"/>
                </a:lnTo>
                <a:lnTo>
                  <a:pt x="2691" y="1237"/>
                </a:lnTo>
                <a:lnTo>
                  <a:pt x="2695" y="1231"/>
                </a:lnTo>
                <a:lnTo>
                  <a:pt x="2699" y="1222"/>
                </a:lnTo>
                <a:lnTo>
                  <a:pt x="2702" y="1214"/>
                </a:lnTo>
                <a:lnTo>
                  <a:pt x="2703" y="1197"/>
                </a:lnTo>
                <a:lnTo>
                  <a:pt x="2703" y="1183"/>
                </a:lnTo>
                <a:lnTo>
                  <a:pt x="2702" y="1171"/>
                </a:lnTo>
                <a:lnTo>
                  <a:pt x="2702" y="1167"/>
                </a:lnTo>
                <a:lnTo>
                  <a:pt x="2755" y="1171"/>
                </a:lnTo>
                <a:lnTo>
                  <a:pt x="2759" y="1221"/>
                </a:lnTo>
                <a:lnTo>
                  <a:pt x="2750" y="1221"/>
                </a:lnTo>
                <a:lnTo>
                  <a:pt x="2741" y="1221"/>
                </a:lnTo>
                <a:lnTo>
                  <a:pt x="2734" y="1223"/>
                </a:lnTo>
                <a:lnTo>
                  <a:pt x="2728" y="1224"/>
                </a:lnTo>
                <a:lnTo>
                  <a:pt x="2716" y="1229"/>
                </a:lnTo>
                <a:lnTo>
                  <a:pt x="2707" y="1234"/>
                </a:lnTo>
                <a:lnTo>
                  <a:pt x="2697" y="1244"/>
                </a:lnTo>
                <a:lnTo>
                  <a:pt x="2695" y="1250"/>
                </a:lnTo>
                <a:lnTo>
                  <a:pt x="2691" y="1258"/>
                </a:lnTo>
                <a:lnTo>
                  <a:pt x="2687" y="1267"/>
                </a:lnTo>
                <a:lnTo>
                  <a:pt x="2685" y="1274"/>
                </a:lnTo>
                <a:lnTo>
                  <a:pt x="2683" y="1281"/>
                </a:lnTo>
                <a:lnTo>
                  <a:pt x="2683" y="1289"/>
                </a:lnTo>
                <a:lnTo>
                  <a:pt x="2682" y="1296"/>
                </a:lnTo>
                <a:lnTo>
                  <a:pt x="2683" y="1302"/>
                </a:lnTo>
                <a:lnTo>
                  <a:pt x="2684" y="1308"/>
                </a:lnTo>
                <a:lnTo>
                  <a:pt x="2688" y="1320"/>
                </a:lnTo>
                <a:lnTo>
                  <a:pt x="2695" y="1331"/>
                </a:lnTo>
                <a:lnTo>
                  <a:pt x="2702" y="1339"/>
                </a:lnTo>
                <a:lnTo>
                  <a:pt x="2711" y="1347"/>
                </a:lnTo>
                <a:lnTo>
                  <a:pt x="2720" y="1355"/>
                </a:lnTo>
                <a:lnTo>
                  <a:pt x="2730" y="1361"/>
                </a:lnTo>
                <a:lnTo>
                  <a:pt x="2739" y="1365"/>
                </a:lnTo>
                <a:lnTo>
                  <a:pt x="2748" y="1370"/>
                </a:lnTo>
                <a:lnTo>
                  <a:pt x="2760" y="1374"/>
                </a:lnTo>
                <a:lnTo>
                  <a:pt x="2766" y="1376"/>
                </a:lnTo>
                <a:lnTo>
                  <a:pt x="2776" y="1378"/>
                </a:lnTo>
                <a:lnTo>
                  <a:pt x="2786" y="1379"/>
                </a:lnTo>
                <a:lnTo>
                  <a:pt x="2795" y="1380"/>
                </a:lnTo>
                <a:lnTo>
                  <a:pt x="2804" y="1379"/>
                </a:lnTo>
                <a:lnTo>
                  <a:pt x="2813" y="1378"/>
                </a:lnTo>
                <a:lnTo>
                  <a:pt x="2821" y="1375"/>
                </a:lnTo>
                <a:lnTo>
                  <a:pt x="2829" y="1372"/>
                </a:lnTo>
                <a:lnTo>
                  <a:pt x="2836" y="1370"/>
                </a:lnTo>
                <a:lnTo>
                  <a:pt x="2849" y="1361"/>
                </a:lnTo>
                <a:lnTo>
                  <a:pt x="2862" y="1351"/>
                </a:lnTo>
                <a:lnTo>
                  <a:pt x="2872" y="1341"/>
                </a:lnTo>
                <a:lnTo>
                  <a:pt x="2881" y="1328"/>
                </a:lnTo>
                <a:lnTo>
                  <a:pt x="2890" y="1316"/>
                </a:lnTo>
                <a:lnTo>
                  <a:pt x="2895" y="1304"/>
                </a:lnTo>
                <a:lnTo>
                  <a:pt x="2901" y="1292"/>
                </a:lnTo>
                <a:lnTo>
                  <a:pt x="2905" y="1282"/>
                </a:lnTo>
                <a:lnTo>
                  <a:pt x="2911" y="1267"/>
                </a:lnTo>
                <a:lnTo>
                  <a:pt x="2913" y="1261"/>
                </a:lnTo>
                <a:lnTo>
                  <a:pt x="2918" y="1268"/>
                </a:lnTo>
                <a:lnTo>
                  <a:pt x="2923" y="1274"/>
                </a:lnTo>
                <a:lnTo>
                  <a:pt x="2929" y="1280"/>
                </a:lnTo>
                <a:lnTo>
                  <a:pt x="2936" y="1286"/>
                </a:lnTo>
                <a:lnTo>
                  <a:pt x="2942" y="1289"/>
                </a:lnTo>
                <a:lnTo>
                  <a:pt x="2949" y="1292"/>
                </a:lnTo>
                <a:lnTo>
                  <a:pt x="2956" y="1295"/>
                </a:lnTo>
                <a:lnTo>
                  <a:pt x="2963" y="1296"/>
                </a:lnTo>
                <a:lnTo>
                  <a:pt x="2984" y="1299"/>
                </a:lnTo>
                <a:lnTo>
                  <a:pt x="2993" y="1298"/>
                </a:lnTo>
                <a:lnTo>
                  <a:pt x="3008" y="1291"/>
                </a:lnTo>
                <a:lnTo>
                  <a:pt x="3020" y="1285"/>
                </a:lnTo>
                <a:lnTo>
                  <a:pt x="3030" y="1277"/>
                </a:lnTo>
                <a:lnTo>
                  <a:pt x="3037" y="1269"/>
                </a:lnTo>
                <a:lnTo>
                  <a:pt x="3043" y="1261"/>
                </a:lnTo>
                <a:lnTo>
                  <a:pt x="3045" y="1252"/>
                </a:lnTo>
                <a:lnTo>
                  <a:pt x="3047" y="1244"/>
                </a:lnTo>
                <a:lnTo>
                  <a:pt x="3046" y="1237"/>
                </a:lnTo>
                <a:lnTo>
                  <a:pt x="3045" y="1230"/>
                </a:lnTo>
                <a:lnTo>
                  <a:pt x="3041" y="1223"/>
                </a:lnTo>
                <a:lnTo>
                  <a:pt x="3038" y="1216"/>
                </a:lnTo>
                <a:lnTo>
                  <a:pt x="3034" y="1209"/>
                </a:lnTo>
                <a:lnTo>
                  <a:pt x="3028" y="1205"/>
                </a:lnTo>
                <a:lnTo>
                  <a:pt x="3022" y="1200"/>
                </a:lnTo>
                <a:lnTo>
                  <a:pt x="3017" y="1196"/>
                </a:lnTo>
                <a:lnTo>
                  <a:pt x="3011" y="1194"/>
                </a:lnTo>
                <a:lnTo>
                  <a:pt x="3005" y="1193"/>
                </a:lnTo>
                <a:lnTo>
                  <a:pt x="3000" y="1192"/>
                </a:lnTo>
                <a:lnTo>
                  <a:pt x="2994" y="1192"/>
                </a:lnTo>
                <a:lnTo>
                  <a:pt x="2989" y="1193"/>
                </a:lnTo>
                <a:lnTo>
                  <a:pt x="2978" y="1196"/>
                </a:lnTo>
                <a:lnTo>
                  <a:pt x="2969" y="1200"/>
                </a:lnTo>
                <a:lnTo>
                  <a:pt x="2956" y="1211"/>
                </a:lnTo>
                <a:lnTo>
                  <a:pt x="2950" y="1216"/>
                </a:lnTo>
                <a:lnTo>
                  <a:pt x="2950" y="1211"/>
                </a:lnTo>
                <a:lnTo>
                  <a:pt x="2948" y="1206"/>
                </a:lnTo>
                <a:lnTo>
                  <a:pt x="2946" y="1203"/>
                </a:lnTo>
                <a:lnTo>
                  <a:pt x="2942" y="1199"/>
                </a:lnTo>
                <a:lnTo>
                  <a:pt x="2938" y="1195"/>
                </a:lnTo>
                <a:lnTo>
                  <a:pt x="2936" y="1194"/>
                </a:lnTo>
                <a:lnTo>
                  <a:pt x="2944" y="1188"/>
                </a:lnTo>
                <a:lnTo>
                  <a:pt x="2951" y="1183"/>
                </a:lnTo>
                <a:lnTo>
                  <a:pt x="2959" y="1178"/>
                </a:lnTo>
                <a:lnTo>
                  <a:pt x="2967" y="1175"/>
                </a:lnTo>
                <a:lnTo>
                  <a:pt x="2974" y="1172"/>
                </a:lnTo>
                <a:lnTo>
                  <a:pt x="2982" y="1170"/>
                </a:lnTo>
                <a:lnTo>
                  <a:pt x="2989" y="1169"/>
                </a:lnTo>
                <a:lnTo>
                  <a:pt x="2995" y="1168"/>
                </a:lnTo>
                <a:lnTo>
                  <a:pt x="3008" y="1169"/>
                </a:lnTo>
                <a:lnTo>
                  <a:pt x="3019" y="1171"/>
                </a:lnTo>
                <a:lnTo>
                  <a:pt x="3030" y="1176"/>
                </a:lnTo>
                <a:lnTo>
                  <a:pt x="3040" y="1181"/>
                </a:lnTo>
                <a:lnTo>
                  <a:pt x="3048" y="1188"/>
                </a:lnTo>
                <a:lnTo>
                  <a:pt x="3056" y="1195"/>
                </a:lnTo>
                <a:lnTo>
                  <a:pt x="3063" y="1202"/>
                </a:lnTo>
                <a:lnTo>
                  <a:pt x="3068" y="1208"/>
                </a:lnTo>
                <a:lnTo>
                  <a:pt x="3075" y="1218"/>
                </a:lnTo>
                <a:lnTo>
                  <a:pt x="3077" y="1223"/>
                </a:lnTo>
                <a:lnTo>
                  <a:pt x="3076" y="1239"/>
                </a:lnTo>
                <a:lnTo>
                  <a:pt x="3074" y="1253"/>
                </a:lnTo>
                <a:lnTo>
                  <a:pt x="3068" y="1267"/>
                </a:lnTo>
                <a:lnTo>
                  <a:pt x="3063" y="1279"/>
                </a:lnTo>
                <a:lnTo>
                  <a:pt x="3055" y="1290"/>
                </a:lnTo>
                <a:lnTo>
                  <a:pt x="3047" y="1301"/>
                </a:lnTo>
                <a:lnTo>
                  <a:pt x="3038" y="1311"/>
                </a:lnTo>
                <a:lnTo>
                  <a:pt x="3029" y="1320"/>
                </a:lnTo>
                <a:lnTo>
                  <a:pt x="3011" y="1335"/>
                </a:lnTo>
                <a:lnTo>
                  <a:pt x="2995" y="1345"/>
                </a:lnTo>
                <a:lnTo>
                  <a:pt x="2984" y="1352"/>
                </a:lnTo>
                <a:lnTo>
                  <a:pt x="2980" y="1354"/>
                </a:lnTo>
                <a:lnTo>
                  <a:pt x="2968" y="1362"/>
                </a:lnTo>
                <a:lnTo>
                  <a:pt x="2958" y="1371"/>
                </a:lnTo>
                <a:lnTo>
                  <a:pt x="2948" y="1379"/>
                </a:lnTo>
                <a:lnTo>
                  <a:pt x="2940" y="1388"/>
                </a:lnTo>
                <a:lnTo>
                  <a:pt x="2932" y="1397"/>
                </a:lnTo>
                <a:lnTo>
                  <a:pt x="2926" y="1406"/>
                </a:lnTo>
                <a:lnTo>
                  <a:pt x="2920" y="1415"/>
                </a:lnTo>
                <a:lnTo>
                  <a:pt x="2914" y="1422"/>
                </a:lnTo>
                <a:lnTo>
                  <a:pt x="2910" y="1431"/>
                </a:lnTo>
                <a:lnTo>
                  <a:pt x="2907" y="1440"/>
                </a:lnTo>
                <a:lnTo>
                  <a:pt x="2903" y="1449"/>
                </a:lnTo>
                <a:lnTo>
                  <a:pt x="2901" y="1458"/>
                </a:lnTo>
                <a:lnTo>
                  <a:pt x="2898" y="1475"/>
                </a:lnTo>
                <a:lnTo>
                  <a:pt x="2896" y="1491"/>
                </a:lnTo>
                <a:lnTo>
                  <a:pt x="2898" y="1505"/>
                </a:lnTo>
                <a:lnTo>
                  <a:pt x="2899" y="1519"/>
                </a:lnTo>
                <a:lnTo>
                  <a:pt x="2901" y="1531"/>
                </a:lnTo>
                <a:lnTo>
                  <a:pt x="2903" y="1542"/>
                </a:lnTo>
                <a:lnTo>
                  <a:pt x="2909" y="1557"/>
                </a:lnTo>
                <a:lnTo>
                  <a:pt x="2911" y="1563"/>
                </a:lnTo>
                <a:lnTo>
                  <a:pt x="2921" y="1580"/>
                </a:lnTo>
                <a:lnTo>
                  <a:pt x="2932" y="1596"/>
                </a:lnTo>
                <a:lnTo>
                  <a:pt x="2944" y="1610"/>
                </a:lnTo>
                <a:lnTo>
                  <a:pt x="2954" y="1623"/>
                </a:lnTo>
                <a:lnTo>
                  <a:pt x="2965" y="1634"/>
                </a:lnTo>
                <a:lnTo>
                  <a:pt x="2976" y="1643"/>
                </a:lnTo>
                <a:lnTo>
                  <a:pt x="2987" y="1651"/>
                </a:lnTo>
                <a:lnTo>
                  <a:pt x="2999" y="1659"/>
                </a:lnTo>
                <a:lnTo>
                  <a:pt x="3009" y="1665"/>
                </a:lnTo>
                <a:lnTo>
                  <a:pt x="3020" y="1669"/>
                </a:lnTo>
                <a:lnTo>
                  <a:pt x="3030" y="1672"/>
                </a:lnTo>
                <a:lnTo>
                  <a:pt x="3041" y="1675"/>
                </a:lnTo>
                <a:lnTo>
                  <a:pt x="3052" y="1677"/>
                </a:lnTo>
                <a:lnTo>
                  <a:pt x="3062" y="1677"/>
                </a:lnTo>
                <a:lnTo>
                  <a:pt x="3071" y="1677"/>
                </a:lnTo>
                <a:lnTo>
                  <a:pt x="3081" y="1677"/>
                </a:lnTo>
                <a:lnTo>
                  <a:pt x="3098" y="1673"/>
                </a:lnTo>
                <a:lnTo>
                  <a:pt x="3115" y="1669"/>
                </a:lnTo>
                <a:lnTo>
                  <a:pt x="3129" y="1663"/>
                </a:lnTo>
                <a:lnTo>
                  <a:pt x="3142" y="1658"/>
                </a:lnTo>
                <a:lnTo>
                  <a:pt x="3158" y="1647"/>
                </a:lnTo>
                <a:lnTo>
                  <a:pt x="3165" y="1642"/>
                </a:lnTo>
                <a:lnTo>
                  <a:pt x="3166" y="1724"/>
                </a:lnTo>
                <a:lnTo>
                  <a:pt x="3166" y="1800"/>
                </a:lnTo>
                <a:lnTo>
                  <a:pt x="3165" y="1871"/>
                </a:lnTo>
                <a:lnTo>
                  <a:pt x="3164" y="1936"/>
                </a:lnTo>
                <a:lnTo>
                  <a:pt x="3161" y="1995"/>
                </a:lnTo>
                <a:lnTo>
                  <a:pt x="3156" y="2050"/>
                </a:lnTo>
                <a:lnTo>
                  <a:pt x="3152" y="2101"/>
                </a:lnTo>
                <a:lnTo>
                  <a:pt x="3147" y="2145"/>
                </a:lnTo>
                <a:lnTo>
                  <a:pt x="3142" y="2186"/>
                </a:lnTo>
                <a:lnTo>
                  <a:pt x="3136" y="2222"/>
                </a:lnTo>
                <a:lnTo>
                  <a:pt x="3130" y="2253"/>
                </a:lnTo>
                <a:lnTo>
                  <a:pt x="3125" y="2280"/>
                </a:lnTo>
                <a:lnTo>
                  <a:pt x="3116" y="2322"/>
                </a:lnTo>
                <a:lnTo>
                  <a:pt x="3109" y="2348"/>
                </a:lnTo>
                <a:lnTo>
                  <a:pt x="3107" y="2354"/>
                </a:lnTo>
                <a:lnTo>
                  <a:pt x="3104" y="2358"/>
                </a:lnTo>
                <a:lnTo>
                  <a:pt x="3102" y="2363"/>
                </a:lnTo>
                <a:lnTo>
                  <a:pt x="3099" y="2366"/>
                </a:lnTo>
                <a:lnTo>
                  <a:pt x="3091" y="2372"/>
                </a:lnTo>
                <a:lnTo>
                  <a:pt x="3082" y="2377"/>
                </a:lnTo>
                <a:lnTo>
                  <a:pt x="3059" y="2385"/>
                </a:lnTo>
                <a:lnTo>
                  <a:pt x="3034" y="2398"/>
                </a:lnTo>
                <a:lnTo>
                  <a:pt x="3020" y="2405"/>
                </a:lnTo>
                <a:lnTo>
                  <a:pt x="3008" y="2413"/>
                </a:lnTo>
                <a:lnTo>
                  <a:pt x="2996" y="2421"/>
                </a:lnTo>
                <a:lnTo>
                  <a:pt x="2987" y="2430"/>
                </a:lnTo>
                <a:lnTo>
                  <a:pt x="2980" y="2439"/>
                </a:lnTo>
                <a:lnTo>
                  <a:pt x="2973" y="2450"/>
                </a:lnTo>
                <a:lnTo>
                  <a:pt x="2971" y="2456"/>
                </a:lnTo>
                <a:lnTo>
                  <a:pt x="2968" y="2461"/>
                </a:lnTo>
                <a:lnTo>
                  <a:pt x="2967" y="2468"/>
                </a:lnTo>
                <a:lnTo>
                  <a:pt x="2966" y="2475"/>
                </a:lnTo>
                <a:lnTo>
                  <a:pt x="2965" y="2487"/>
                </a:lnTo>
                <a:lnTo>
                  <a:pt x="2963" y="2496"/>
                </a:lnTo>
                <a:lnTo>
                  <a:pt x="2960" y="2503"/>
                </a:lnTo>
                <a:lnTo>
                  <a:pt x="2958" y="2507"/>
                </a:lnTo>
                <a:lnTo>
                  <a:pt x="2953" y="2511"/>
                </a:lnTo>
                <a:lnTo>
                  <a:pt x="2950" y="2511"/>
                </a:lnTo>
                <a:lnTo>
                  <a:pt x="2949" y="2498"/>
                </a:lnTo>
                <a:lnTo>
                  <a:pt x="2944" y="2467"/>
                </a:lnTo>
                <a:lnTo>
                  <a:pt x="2939" y="2447"/>
                </a:lnTo>
                <a:lnTo>
                  <a:pt x="2933" y="2427"/>
                </a:lnTo>
                <a:lnTo>
                  <a:pt x="2928" y="2405"/>
                </a:lnTo>
                <a:lnTo>
                  <a:pt x="2920" y="2386"/>
                </a:lnTo>
                <a:lnTo>
                  <a:pt x="2916" y="2379"/>
                </a:lnTo>
                <a:lnTo>
                  <a:pt x="2911" y="2372"/>
                </a:lnTo>
                <a:lnTo>
                  <a:pt x="2907" y="2366"/>
                </a:lnTo>
                <a:lnTo>
                  <a:pt x="2902" y="2363"/>
                </a:lnTo>
                <a:lnTo>
                  <a:pt x="2899" y="2361"/>
                </a:lnTo>
                <a:lnTo>
                  <a:pt x="2894" y="2358"/>
                </a:lnTo>
                <a:lnTo>
                  <a:pt x="2891" y="2358"/>
                </a:lnTo>
                <a:lnTo>
                  <a:pt x="2886" y="2358"/>
                </a:lnTo>
                <a:lnTo>
                  <a:pt x="2881" y="2359"/>
                </a:lnTo>
                <a:lnTo>
                  <a:pt x="2875" y="2363"/>
                </a:lnTo>
                <a:lnTo>
                  <a:pt x="2872" y="2365"/>
                </a:lnTo>
                <a:lnTo>
                  <a:pt x="2871" y="2366"/>
                </a:lnTo>
                <a:lnTo>
                  <a:pt x="2872" y="2408"/>
                </a:lnTo>
                <a:lnTo>
                  <a:pt x="2871" y="2446"/>
                </a:lnTo>
                <a:lnTo>
                  <a:pt x="2869" y="2483"/>
                </a:lnTo>
                <a:lnTo>
                  <a:pt x="2866" y="2516"/>
                </a:lnTo>
                <a:lnTo>
                  <a:pt x="2860" y="2548"/>
                </a:lnTo>
                <a:lnTo>
                  <a:pt x="2855" y="2578"/>
                </a:lnTo>
                <a:lnTo>
                  <a:pt x="2848" y="2605"/>
                </a:lnTo>
                <a:lnTo>
                  <a:pt x="2840" y="2631"/>
                </a:lnTo>
                <a:lnTo>
                  <a:pt x="2831" y="2654"/>
                </a:lnTo>
                <a:lnTo>
                  <a:pt x="2821" y="2677"/>
                </a:lnTo>
                <a:lnTo>
                  <a:pt x="2811" y="2697"/>
                </a:lnTo>
                <a:lnTo>
                  <a:pt x="2800" y="2715"/>
                </a:lnTo>
                <a:lnTo>
                  <a:pt x="2788" y="2732"/>
                </a:lnTo>
                <a:lnTo>
                  <a:pt x="2776" y="2747"/>
                </a:lnTo>
                <a:lnTo>
                  <a:pt x="2765" y="2761"/>
                </a:lnTo>
                <a:lnTo>
                  <a:pt x="2752" y="2773"/>
                </a:lnTo>
                <a:lnTo>
                  <a:pt x="2740" y="2784"/>
                </a:lnTo>
                <a:lnTo>
                  <a:pt x="2728" y="2794"/>
                </a:lnTo>
                <a:lnTo>
                  <a:pt x="2715" y="2802"/>
                </a:lnTo>
                <a:lnTo>
                  <a:pt x="2704" y="2810"/>
                </a:lnTo>
                <a:lnTo>
                  <a:pt x="2682" y="2822"/>
                </a:lnTo>
                <a:lnTo>
                  <a:pt x="2661" y="2830"/>
                </a:lnTo>
                <a:lnTo>
                  <a:pt x="2631" y="2839"/>
                </a:lnTo>
                <a:lnTo>
                  <a:pt x="2619" y="2841"/>
                </a:lnTo>
                <a:lnTo>
                  <a:pt x="2622" y="2838"/>
                </a:lnTo>
                <a:lnTo>
                  <a:pt x="2627" y="2833"/>
                </a:lnTo>
                <a:lnTo>
                  <a:pt x="2632" y="2825"/>
                </a:lnTo>
                <a:lnTo>
                  <a:pt x="2638" y="2813"/>
                </a:lnTo>
                <a:lnTo>
                  <a:pt x="2650" y="2789"/>
                </a:lnTo>
                <a:lnTo>
                  <a:pt x="2663" y="2762"/>
                </a:lnTo>
                <a:lnTo>
                  <a:pt x="2685" y="2711"/>
                </a:lnTo>
                <a:lnTo>
                  <a:pt x="2695" y="2688"/>
                </a:lnTo>
                <a:lnTo>
                  <a:pt x="2699" y="2690"/>
                </a:lnTo>
                <a:lnTo>
                  <a:pt x="2710" y="2695"/>
                </a:lnTo>
                <a:lnTo>
                  <a:pt x="2716" y="2697"/>
                </a:lnTo>
                <a:lnTo>
                  <a:pt x="2725" y="2699"/>
                </a:lnTo>
                <a:lnTo>
                  <a:pt x="2733" y="2701"/>
                </a:lnTo>
                <a:lnTo>
                  <a:pt x="2742" y="2702"/>
                </a:lnTo>
                <a:lnTo>
                  <a:pt x="2751" y="2702"/>
                </a:lnTo>
                <a:lnTo>
                  <a:pt x="2760" y="2700"/>
                </a:lnTo>
                <a:lnTo>
                  <a:pt x="2769" y="2698"/>
                </a:lnTo>
                <a:lnTo>
                  <a:pt x="2776" y="2694"/>
                </a:lnTo>
                <a:lnTo>
                  <a:pt x="2779" y="2690"/>
                </a:lnTo>
                <a:lnTo>
                  <a:pt x="2783" y="2687"/>
                </a:lnTo>
                <a:lnTo>
                  <a:pt x="2785" y="2682"/>
                </a:lnTo>
                <a:lnTo>
                  <a:pt x="2787" y="2677"/>
                </a:lnTo>
                <a:lnTo>
                  <a:pt x="2790" y="2671"/>
                </a:lnTo>
                <a:lnTo>
                  <a:pt x="2791" y="2665"/>
                </a:lnTo>
                <a:lnTo>
                  <a:pt x="2792" y="2659"/>
                </a:lnTo>
                <a:lnTo>
                  <a:pt x="2793" y="2651"/>
                </a:lnTo>
                <a:lnTo>
                  <a:pt x="2792" y="2641"/>
                </a:lnTo>
                <a:lnTo>
                  <a:pt x="2790" y="2630"/>
                </a:lnTo>
                <a:lnTo>
                  <a:pt x="2785" y="2621"/>
                </a:lnTo>
                <a:lnTo>
                  <a:pt x="2779" y="2611"/>
                </a:lnTo>
                <a:lnTo>
                  <a:pt x="2772" y="2603"/>
                </a:lnTo>
                <a:lnTo>
                  <a:pt x="2764" y="2595"/>
                </a:lnTo>
                <a:lnTo>
                  <a:pt x="2754" y="2588"/>
                </a:lnTo>
                <a:lnTo>
                  <a:pt x="2743" y="2581"/>
                </a:lnTo>
                <a:lnTo>
                  <a:pt x="2732" y="2577"/>
                </a:lnTo>
                <a:lnTo>
                  <a:pt x="2720" y="2574"/>
                </a:lnTo>
                <a:lnTo>
                  <a:pt x="2707" y="2572"/>
                </a:lnTo>
                <a:lnTo>
                  <a:pt x="2695" y="2572"/>
                </a:lnTo>
                <a:lnTo>
                  <a:pt x="2683" y="2575"/>
                </a:lnTo>
                <a:lnTo>
                  <a:pt x="2670" y="2578"/>
                </a:lnTo>
                <a:lnTo>
                  <a:pt x="2658" y="2585"/>
                </a:lnTo>
                <a:lnTo>
                  <a:pt x="2646" y="2593"/>
                </a:lnTo>
                <a:lnTo>
                  <a:pt x="2640" y="2598"/>
                </a:lnTo>
                <a:lnTo>
                  <a:pt x="2634" y="2604"/>
                </a:lnTo>
                <a:lnTo>
                  <a:pt x="2629" y="2611"/>
                </a:lnTo>
                <a:lnTo>
                  <a:pt x="2624" y="2617"/>
                </a:lnTo>
                <a:lnTo>
                  <a:pt x="2615" y="2632"/>
                </a:lnTo>
                <a:lnTo>
                  <a:pt x="2607" y="2649"/>
                </a:lnTo>
                <a:lnTo>
                  <a:pt x="2600" y="2667"/>
                </a:lnTo>
                <a:lnTo>
                  <a:pt x="2594" y="2686"/>
                </a:lnTo>
                <a:lnTo>
                  <a:pt x="2588" y="2705"/>
                </a:lnTo>
                <a:lnTo>
                  <a:pt x="2583" y="2723"/>
                </a:lnTo>
                <a:lnTo>
                  <a:pt x="2576" y="2759"/>
                </a:lnTo>
                <a:lnTo>
                  <a:pt x="2571" y="2788"/>
                </a:lnTo>
                <a:lnTo>
                  <a:pt x="2568" y="2808"/>
                </a:lnTo>
                <a:lnTo>
                  <a:pt x="2568" y="2815"/>
                </a:lnTo>
                <a:lnTo>
                  <a:pt x="2556" y="2839"/>
                </a:lnTo>
                <a:lnTo>
                  <a:pt x="2544" y="2861"/>
                </a:lnTo>
                <a:lnTo>
                  <a:pt x="2534" y="2877"/>
                </a:lnTo>
                <a:lnTo>
                  <a:pt x="2524" y="2890"/>
                </a:lnTo>
                <a:lnTo>
                  <a:pt x="2515" y="2900"/>
                </a:lnTo>
                <a:lnTo>
                  <a:pt x="2507" y="2908"/>
                </a:lnTo>
                <a:lnTo>
                  <a:pt x="2499" y="2912"/>
                </a:lnTo>
                <a:lnTo>
                  <a:pt x="2494" y="2914"/>
                </a:lnTo>
                <a:lnTo>
                  <a:pt x="2488" y="2915"/>
                </a:lnTo>
                <a:lnTo>
                  <a:pt x="2483" y="2915"/>
                </a:lnTo>
                <a:lnTo>
                  <a:pt x="2479" y="2914"/>
                </a:lnTo>
                <a:lnTo>
                  <a:pt x="2476" y="2912"/>
                </a:lnTo>
                <a:lnTo>
                  <a:pt x="2471" y="2908"/>
                </a:lnTo>
                <a:lnTo>
                  <a:pt x="2469" y="2906"/>
                </a:lnTo>
                <a:lnTo>
                  <a:pt x="2480" y="2885"/>
                </a:lnTo>
                <a:lnTo>
                  <a:pt x="2488" y="2866"/>
                </a:lnTo>
                <a:lnTo>
                  <a:pt x="2495" y="2847"/>
                </a:lnTo>
                <a:lnTo>
                  <a:pt x="2498" y="2829"/>
                </a:lnTo>
                <a:lnTo>
                  <a:pt x="2499" y="2812"/>
                </a:lnTo>
                <a:lnTo>
                  <a:pt x="2499" y="2796"/>
                </a:lnTo>
                <a:lnTo>
                  <a:pt x="2498" y="2780"/>
                </a:lnTo>
                <a:lnTo>
                  <a:pt x="2495" y="2766"/>
                </a:lnTo>
                <a:lnTo>
                  <a:pt x="2492" y="2753"/>
                </a:lnTo>
                <a:lnTo>
                  <a:pt x="2487" y="2741"/>
                </a:lnTo>
                <a:lnTo>
                  <a:pt x="2481" y="2729"/>
                </a:lnTo>
                <a:lnTo>
                  <a:pt x="2475" y="2719"/>
                </a:lnTo>
                <a:lnTo>
                  <a:pt x="2468" y="2710"/>
                </a:lnTo>
                <a:lnTo>
                  <a:pt x="2462" y="2702"/>
                </a:lnTo>
                <a:lnTo>
                  <a:pt x="2456" y="2696"/>
                </a:lnTo>
                <a:lnTo>
                  <a:pt x="2450" y="2690"/>
                </a:lnTo>
                <a:lnTo>
                  <a:pt x="2443" y="2686"/>
                </a:lnTo>
                <a:lnTo>
                  <a:pt x="2435" y="2682"/>
                </a:lnTo>
                <a:lnTo>
                  <a:pt x="2425" y="2678"/>
                </a:lnTo>
                <a:lnTo>
                  <a:pt x="2415" y="2676"/>
                </a:lnTo>
                <a:lnTo>
                  <a:pt x="2405" y="2673"/>
                </a:lnTo>
                <a:lnTo>
                  <a:pt x="2394" y="2671"/>
                </a:lnTo>
                <a:lnTo>
                  <a:pt x="2381" y="2671"/>
                </a:lnTo>
                <a:lnTo>
                  <a:pt x="2370" y="2671"/>
                </a:lnTo>
                <a:lnTo>
                  <a:pt x="2358" y="2673"/>
                </a:lnTo>
                <a:lnTo>
                  <a:pt x="2348" y="2677"/>
                </a:lnTo>
                <a:lnTo>
                  <a:pt x="2336" y="2681"/>
                </a:lnTo>
                <a:lnTo>
                  <a:pt x="2326" y="2687"/>
                </a:lnTo>
                <a:lnTo>
                  <a:pt x="2318" y="2695"/>
                </a:lnTo>
                <a:lnTo>
                  <a:pt x="2311" y="2705"/>
                </a:lnTo>
                <a:lnTo>
                  <a:pt x="2307" y="2710"/>
                </a:lnTo>
                <a:lnTo>
                  <a:pt x="2305" y="2717"/>
                </a:lnTo>
                <a:lnTo>
                  <a:pt x="2303" y="2724"/>
                </a:lnTo>
                <a:lnTo>
                  <a:pt x="2300" y="2731"/>
                </a:lnTo>
                <a:lnTo>
                  <a:pt x="2299" y="2738"/>
                </a:lnTo>
                <a:lnTo>
                  <a:pt x="2298" y="2745"/>
                </a:lnTo>
                <a:lnTo>
                  <a:pt x="2298" y="2752"/>
                </a:lnTo>
                <a:lnTo>
                  <a:pt x="2299" y="2759"/>
                </a:lnTo>
                <a:lnTo>
                  <a:pt x="2302" y="2764"/>
                </a:lnTo>
                <a:lnTo>
                  <a:pt x="2303" y="2770"/>
                </a:lnTo>
                <a:lnTo>
                  <a:pt x="2306" y="2775"/>
                </a:lnTo>
                <a:lnTo>
                  <a:pt x="2308" y="2781"/>
                </a:lnTo>
                <a:lnTo>
                  <a:pt x="2316" y="2790"/>
                </a:lnTo>
                <a:lnTo>
                  <a:pt x="2325" y="2799"/>
                </a:lnTo>
                <a:lnTo>
                  <a:pt x="2334" y="2807"/>
                </a:lnTo>
                <a:lnTo>
                  <a:pt x="2345" y="2812"/>
                </a:lnTo>
                <a:lnTo>
                  <a:pt x="2366" y="2824"/>
                </a:lnTo>
                <a:lnTo>
                  <a:pt x="2385" y="2830"/>
                </a:lnTo>
                <a:lnTo>
                  <a:pt x="2397" y="2834"/>
                </a:lnTo>
                <a:lnTo>
                  <a:pt x="2403" y="2835"/>
                </a:lnTo>
                <a:lnTo>
                  <a:pt x="2401" y="2858"/>
                </a:lnTo>
                <a:lnTo>
                  <a:pt x="2396" y="2880"/>
                </a:lnTo>
                <a:lnTo>
                  <a:pt x="2392" y="2898"/>
                </a:lnTo>
                <a:lnTo>
                  <a:pt x="2385" y="2914"/>
                </a:lnTo>
                <a:lnTo>
                  <a:pt x="2378" y="2929"/>
                </a:lnTo>
                <a:lnTo>
                  <a:pt x="2370" y="2941"/>
                </a:lnTo>
                <a:lnTo>
                  <a:pt x="2362" y="2951"/>
                </a:lnTo>
                <a:lnTo>
                  <a:pt x="2354" y="2960"/>
                </a:lnTo>
                <a:lnTo>
                  <a:pt x="2347" y="2968"/>
                </a:lnTo>
                <a:lnTo>
                  <a:pt x="2340" y="2974"/>
                </a:lnTo>
                <a:lnTo>
                  <a:pt x="2333" y="2979"/>
                </a:lnTo>
                <a:lnTo>
                  <a:pt x="2326" y="2983"/>
                </a:lnTo>
                <a:lnTo>
                  <a:pt x="2317" y="2987"/>
                </a:lnTo>
                <a:lnTo>
                  <a:pt x="2314" y="2988"/>
                </a:lnTo>
                <a:lnTo>
                  <a:pt x="2321" y="2978"/>
                </a:lnTo>
                <a:lnTo>
                  <a:pt x="2326" y="2968"/>
                </a:lnTo>
                <a:lnTo>
                  <a:pt x="2330" y="2957"/>
                </a:lnTo>
                <a:lnTo>
                  <a:pt x="2333" y="2947"/>
                </a:lnTo>
                <a:lnTo>
                  <a:pt x="2334" y="2937"/>
                </a:lnTo>
                <a:lnTo>
                  <a:pt x="2334" y="2927"/>
                </a:lnTo>
                <a:lnTo>
                  <a:pt x="2334" y="2918"/>
                </a:lnTo>
                <a:lnTo>
                  <a:pt x="2333" y="2909"/>
                </a:lnTo>
                <a:lnTo>
                  <a:pt x="2330" y="2892"/>
                </a:lnTo>
                <a:lnTo>
                  <a:pt x="2325" y="2880"/>
                </a:lnTo>
                <a:lnTo>
                  <a:pt x="2322" y="2872"/>
                </a:lnTo>
                <a:lnTo>
                  <a:pt x="2321" y="2868"/>
                </a:lnTo>
                <a:lnTo>
                  <a:pt x="2312" y="2856"/>
                </a:lnTo>
                <a:lnTo>
                  <a:pt x="2302" y="2847"/>
                </a:lnTo>
                <a:lnTo>
                  <a:pt x="2291" y="2840"/>
                </a:lnTo>
                <a:lnTo>
                  <a:pt x="2281" y="2835"/>
                </a:lnTo>
                <a:lnTo>
                  <a:pt x="2271" y="2831"/>
                </a:lnTo>
                <a:lnTo>
                  <a:pt x="2260" y="2829"/>
                </a:lnTo>
                <a:lnTo>
                  <a:pt x="2250" y="2828"/>
                </a:lnTo>
                <a:lnTo>
                  <a:pt x="2239" y="2828"/>
                </a:lnTo>
                <a:lnTo>
                  <a:pt x="2221" y="2830"/>
                </a:lnTo>
                <a:lnTo>
                  <a:pt x="2205" y="2835"/>
                </a:lnTo>
                <a:lnTo>
                  <a:pt x="2195" y="2838"/>
                </a:lnTo>
                <a:lnTo>
                  <a:pt x="2191" y="2839"/>
                </a:lnTo>
                <a:lnTo>
                  <a:pt x="2186" y="2847"/>
                </a:lnTo>
                <a:lnTo>
                  <a:pt x="2181" y="2855"/>
                </a:lnTo>
                <a:lnTo>
                  <a:pt x="2178" y="2863"/>
                </a:lnTo>
                <a:lnTo>
                  <a:pt x="2176" y="2869"/>
                </a:lnTo>
                <a:lnTo>
                  <a:pt x="2175" y="2876"/>
                </a:lnTo>
                <a:lnTo>
                  <a:pt x="2173" y="2882"/>
                </a:lnTo>
                <a:lnTo>
                  <a:pt x="2173" y="2887"/>
                </a:lnTo>
                <a:lnTo>
                  <a:pt x="2175" y="2894"/>
                </a:lnTo>
                <a:lnTo>
                  <a:pt x="2176" y="2899"/>
                </a:lnTo>
                <a:lnTo>
                  <a:pt x="2178" y="2904"/>
                </a:lnTo>
                <a:lnTo>
                  <a:pt x="2180" y="2909"/>
                </a:lnTo>
                <a:lnTo>
                  <a:pt x="2184" y="2913"/>
                </a:lnTo>
                <a:lnTo>
                  <a:pt x="2190" y="2921"/>
                </a:lnTo>
                <a:lnTo>
                  <a:pt x="2199" y="2929"/>
                </a:lnTo>
                <a:lnTo>
                  <a:pt x="2208" y="2935"/>
                </a:lnTo>
                <a:lnTo>
                  <a:pt x="2217" y="2940"/>
                </a:lnTo>
                <a:lnTo>
                  <a:pt x="2226" y="2943"/>
                </a:lnTo>
                <a:lnTo>
                  <a:pt x="2235" y="2947"/>
                </a:lnTo>
                <a:lnTo>
                  <a:pt x="2249" y="2951"/>
                </a:lnTo>
                <a:lnTo>
                  <a:pt x="2253" y="2952"/>
                </a:lnTo>
                <a:lnTo>
                  <a:pt x="2250" y="2960"/>
                </a:lnTo>
                <a:lnTo>
                  <a:pt x="2244" y="2968"/>
                </a:lnTo>
                <a:lnTo>
                  <a:pt x="2239" y="2976"/>
                </a:lnTo>
                <a:lnTo>
                  <a:pt x="2232" y="2984"/>
                </a:lnTo>
                <a:lnTo>
                  <a:pt x="2224" y="2991"/>
                </a:lnTo>
                <a:lnTo>
                  <a:pt x="2216" y="2998"/>
                </a:lnTo>
                <a:lnTo>
                  <a:pt x="2207" y="3005"/>
                </a:lnTo>
                <a:lnTo>
                  <a:pt x="2197" y="3012"/>
                </a:lnTo>
                <a:lnTo>
                  <a:pt x="2177" y="3024"/>
                </a:lnTo>
                <a:lnTo>
                  <a:pt x="2154" y="3037"/>
                </a:lnTo>
                <a:lnTo>
                  <a:pt x="2131" y="3048"/>
                </a:lnTo>
                <a:lnTo>
                  <a:pt x="2108" y="3058"/>
                </a:lnTo>
                <a:lnTo>
                  <a:pt x="2063" y="3075"/>
                </a:lnTo>
                <a:lnTo>
                  <a:pt x="2025" y="3087"/>
                </a:lnTo>
                <a:lnTo>
                  <a:pt x="1998" y="3095"/>
                </a:lnTo>
                <a:lnTo>
                  <a:pt x="1989" y="3097"/>
                </a:lnTo>
                <a:lnTo>
                  <a:pt x="1987" y="3137"/>
                </a:lnTo>
                <a:lnTo>
                  <a:pt x="1985" y="3097"/>
                </a:lnTo>
                <a:lnTo>
                  <a:pt x="1974" y="3095"/>
                </a:lnTo>
                <a:lnTo>
                  <a:pt x="1949" y="3087"/>
                </a:lnTo>
                <a:lnTo>
                  <a:pt x="1910" y="3075"/>
                </a:lnTo>
                <a:lnTo>
                  <a:pt x="1865" y="3058"/>
                </a:lnTo>
                <a:lnTo>
                  <a:pt x="1843" y="3048"/>
                </a:lnTo>
                <a:lnTo>
                  <a:pt x="1819" y="3037"/>
                </a:lnTo>
                <a:lnTo>
                  <a:pt x="1797" y="3024"/>
                </a:lnTo>
                <a:lnTo>
                  <a:pt x="1777" y="3012"/>
                </a:lnTo>
                <a:lnTo>
                  <a:pt x="1766" y="3005"/>
                </a:lnTo>
                <a:lnTo>
                  <a:pt x="1757" y="2998"/>
                </a:lnTo>
                <a:lnTo>
                  <a:pt x="1750" y="2991"/>
                </a:lnTo>
                <a:lnTo>
                  <a:pt x="1742" y="2984"/>
                </a:lnTo>
                <a:lnTo>
                  <a:pt x="1735" y="2976"/>
                </a:lnTo>
                <a:lnTo>
                  <a:pt x="1728" y="2968"/>
                </a:lnTo>
                <a:lnTo>
                  <a:pt x="1724" y="2960"/>
                </a:lnTo>
                <a:lnTo>
                  <a:pt x="1719" y="2952"/>
                </a:lnTo>
                <a:lnTo>
                  <a:pt x="1725" y="2951"/>
                </a:lnTo>
                <a:lnTo>
                  <a:pt x="1738" y="2947"/>
                </a:lnTo>
                <a:lnTo>
                  <a:pt x="1747" y="2943"/>
                </a:lnTo>
                <a:lnTo>
                  <a:pt x="1756" y="2940"/>
                </a:lnTo>
                <a:lnTo>
                  <a:pt x="1765" y="2935"/>
                </a:lnTo>
                <a:lnTo>
                  <a:pt x="1774" y="2929"/>
                </a:lnTo>
                <a:lnTo>
                  <a:pt x="1782" y="2921"/>
                </a:lnTo>
                <a:lnTo>
                  <a:pt x="1790" y="2913"/>
                </a:lnTo>
                <a:lnTo>
                  <a:pt x="1792" y="2909"/>
                </a:lnTo>
                <a:lnTo>
                  <a:pt x="1796" y="2904"/>
                </a:lnTo>
                <a:lnTo>
                  <a:pt x="1797" y="2899"/>
                </a:lnTo>
                <a:lnTo>
                  <a:pt x="1799" y="2894"/>
                </a:lnTo>
                <a:lnTo>
                  <a:pt x="1799" y="2887"/>
                </a:lnTo>
                <a:lnTo>
                  <a:pt x="1799" y="2882"/>
                </a:lnTo>
                <a:lnTo>
                  <a:pt x="1799" y="2876"/>
                </a:lnTo>
                <a:lnTo>
                  <a:pt x="1797" y="2869"/>
                </a:lnTo>
                <a:lnTo>
                  <a:pt x="1795" y="2863"/>
                </a:lnTo>
                <a:lnTo>
                  <a:pt x="1791" y="2855"/>
                </a:lnTo>
                <a:lnTo>
                  <a:pt x="1788" y="2847"/>
                </a:lnTo>
                <a:lnTo>
                  <a:pt x="1782" y="2839"/>
                </a:lnTo>
                <a:lnTo>
                  <a:pt x="1779" y="2838"/>
                </a:lnTo>
                <a:lnTo>
                  <a:pt x="1769" y="2835"/>
                </a:lnTo>
                <a:lnTo>
                  <a:pt x="1753" y="2830"/>
                </a:lnTo>
                <a:lnTo>
                  <a:pt x="1734" y="2828"/>
                </a:lnTo>
                <a:lnTo>
                  <a:pt x="1724" y="2828"/>
                </a:lnTo>
                <a:lnTo>
                  <a:pt x="1714" y="2829"/>
                </a:lnTo>
                <a:lnTo>
                  <a:pt x="1702" y="2831"/>
                </a:lnTo>
                <a:lnTo>
                  <a:pt x="1692" y="2835"/>
                </a:lnTo>
                <a:lnTo>
                  <a:pt x="1681" y="2840"/>
                </a:lnTo>
                <a:lnTo>
                  <a:pt x="1671" y="2847"/>
                </a:lnTo>
                <a:lnTo>
                  <a:pt x="1662" y="2856"/>
                </a:lnTo>
                <a:lnTo>
                  <a:pt x="1653" y="2868"/>
                </a:lnTo>
                <a:lnTo>
                  <a:pt x="1652" y="2872"/>
                </a:lnTo>
                <a:lnTo>
                  <a:pt x="1648" y="2880"/>
                </a:lnTo>
                <a:lnTo>
                  <a:pt x="1644" y="2892"/>
                </a:lnTo>
                <a:lnTo>
                  <a:pt x="1640" y="2909"/>
                </a:lnTo>
                <a:lnTo>
                  <a:pt x="1639" y="2918"/>
                </a:lnTo>
                <a:lnTo>
                  <a:pt x="1639" y="2927"/>
                </a:lnTo>
                <a:lnTo>
                  <a:pt x="1639" y="2937"/>
                </a:lnTo>
                <a:lnTo>
                  <a:pt x="1640" y="2947"/>
                </a:lnTo>
                <a:lnTo>
                  <a:pt x="1643" y="2957"/>
                </a:lnTo>
                <a:lnTo>
                  <a:pt x="1647" y="2968"/>
                </a:lnTo>
                <a:lnTo>
                  <a:pt x="1653" y="2978"/>
                </a:lnTo>
                <a:lnTo>
                  <a:pt x="1660" y="2988"/>
                </a:lnTo>
                <a:lnTo>
                  <a:pt x="1656" y="2987"/>
                </a:lnTo>
                <a:lnTo>
                  <a:pt x="1647" y="2983"/>
                </a:lnTo>
                <a:lnTo>
                  <a:pt x="1640" y="2979"/>
                </a:lnTo>
                <a:lnTo>
                  <a:pt x="1634" y="2974"/>
                </a:lnTo>
                <a:lnTo>
                  <a:pt x="1626" y="2968"/>
                </a:lnTo>
                <a:lnTo>
                  <a:pt x="1618" y="2960"/>
                </a:lnTo>
                <a:lnTo>
                  <a:pt x="1610" y="2951"/>
                </a:lnTo>
                <a:lnTo>
                  <a:pt x="1602" y="2941"/>
                </a:lnTo>
                <a:lnTo>
                  <a:pt x="1595" y="2929"/>
                </a:lnTo>
                <a:lnTo>
                  <a:pt x="1588" y="2914"/>
                </a:lnTo>
                <a:lnTo>
                  <a:pt x="1582" y="2898"/>
                </a:lnTo>
                <a:lnTo>
                  <a:pt x="1576" y="2880"/>
                </a:lnTo>
                <a:lnTo>
                  <a:pt x="1573" y="2858"/>
                </a:lnTo>
                <a:lnTo>
                  <a:pt x="1571" y="2835"/>
                </a:lnTo>
                <a:lnTo>
                  <a:pt x="1575" y="2834"/>
                </a:lnTo>
                <a:lnTo>
                  <a:pt x="1589" y="2830"/>
                </a:lnTo>
                <a:lnTo>
                  <a:pt x="1608" y="2824"/>
                </a:lnTo>
                <a:lnTo>
                  <a:pt x="1628" y="2812"/>
                </a:lnTo>
                <a:lnTo>
                  <a:pt x="1638" y="2807"/>
                </a:lnTo>
                <a:lnTo>
                  <a:pt x="1648" y="2799"/>
                </a:lnTo>
                <a:lnTo>
                  <a:pt x="1657" y="2790"/>
                </a:lnTo>
                <a:lnTo>
                  <a:pt x="1664" y="2781"/>
                </a:lnTo>
                <a:lnTo>
                  <a:pt x="1667" y="2775"/>
                </a:lnTo>
                <a:lnTo>
                  <a:pt x="1670" y="2770"/>
                </a:lnTo>
                <a:lnTo>
                  <a:pt x="1672" y="2764"/>
                </a:lnTo>
                <a:lnTo>
                  <a:pt x="1674" y="2759"/>
                </a:lnTo>
                <a:lnTo>
                  <a:pt x="1674" y="2752"/>
                </a:lnTo>
                <a:lnTo>
                  <a:pt x="1674" y="2745"/>
                </a:lnTo>
                <a:lnTo>
                  <a:pt x="1674" y="2738"/>
                </a:lnTo>
                <a:lnTo>
                  <a:pt x="1673" y="2731"/>
                </a:lnTo>
                <a:lnTo>
                  <a:pt x="1671" y="2724"/>
                </a:lnTo>
                <a:lnTo>
                  <a:pt x="1669" y="2717"/>
                </a:lnTo>
                <a:lnTo>
                  <a:pt x="1666" y="2710"/>
                </a:lnTo>
                <a:lnTo>
                  <a:pt x="1663" y="2705"/>
                </a:lnTo>
                <a:lnTo>
                  <a:pt x="1655" y="2695"/>
                </a:lnTo>
                <a:lnTo>
                  <a:pt x="1646" y="2687"/>
                </a:lnTo>
                <a:lnTo>
                  <a:pt x="1637" y="2681"/>
                </a:lnTo>
                <a:lnTo>
                  <a:pt x="1626" y="2677"/>
                </a:lnTo>
                <a:lnTo>
                  <a:pt x="1615" y="2673"/>
                </a:lnTo>
                <a:lnTo>
                  <a:pt x="1603" y="2671"/>
                </a:lnTo>
                <a:lnTo>
                  <a:pt x="1592" y="2671"/>
                </a:lnTo>
                <a:lnTo>
                  <a:pt x="1580" y="2671"/>
                </a:lnTo>
                <a:lnTo>
                  <a:pt x="1569" y="2673"/>
                </a:lnTo>
                <a:lnTo>
                  <a:pt x="1557" y="2676"/>
                </a:lnTo>
                <a:lnTo>
                  <a:pt x="1547" y="2678"/>
                </a:lnTo>
                <a:lnTo>
                  <a:pt x="1538" y="2682"/>
                </a:lnTo>
                <a:lnTo>
                  <a:pt x="1530" y="2686"/>
                </a:lnTo>
                <a:lnTo>
                  <a:pt x="1524" y="2690"/>
                </a:lnTo>
                <a:lnTo>
                  <a:pt x="1518" y="2696"/>
                </a:lnTo>
                <a:lnTo>
                  <a:pt x="1511" y="2702"/>
                </a:lnTo>
                <a:lnTo>
                  <a:pt x="1504" y="2710"/>
                </a:lnTo>
                <a:lnTo>
                  <a:pt x="1499" y="2719"/>
                </a:lnTo>
                <a:lnTo>
                  <a:pt x="1492" y="2729"/>
                </a:lnTo>
                <a:lnTo>
                  <a:pt x="1486" y="2741"/>
                </a:lnTo>
                <a:lnTo>
                  <a:pt x="1482" y="2753"/>
                </a:lnTo>
                <a:lnTo>
                  <a:pt x="1477" y="2766"/>
                </a:lnTo>
                <a:lnTo>
                  <a:pt x="1475" y="2780"/>
                </a:lnTo>
                <a:lnTo>
                  <a:pt x="1473" y="2796"/>
                </a:lnTo>
                <a:lnTo>
                  <a:pt x="1473" y="2812"/>
                </a:lnTo>
                <a:lnTo>
                  <a:pt x="1475" y="2829"/>
                </a:lnTo>
                <a:lnTo>
                  <a:pt x="1479" y="2847"/>
                </a:lnTo>
                <a:lnTo>
                  <a:pt x="1484" y="2866"/>
                </a:lnTo>
                <a:lnTo>
                  <a:pt x="1493" y="2885"/>
                </a:lnTo>
                <a:lnTo>
                  <a:pt x="1503" y="2906"/>
                </a:lnTo>
                <a:lnTo>
                  <a:pt x="1502" y="2908"/>
                </a:lnTo>
                <a:lnTo>
                  <a:pt x="1498" y="2912"/>
                </a:lnTo>
                <a:lnTo>
                  <a:pt x="1494" y="2914"/>
                </a:lnTo>
                <a:lnTo>
                  <a:pt x="1490" y="2915"/>
                </a:lnTo>
                <a:lnTo>
                  <a:pt x="1485" y="2915"/>
                </a:lnTo>
                <a:lnTo>
                  <a:pt x="1480" y="2914"/>
                </a:lnTo>
                <a:lnTo>
                  <a:pt x="1473" y="2912"/>
                </a:lnTo>
                <a:lnTo>
                  <a:pt x="1466" y="2908"/>
                </a:lnTo>
                <a:lnTo>
                  <a:pt x="1458" y="2900"/>
                </a:lnTo>
                <a:lnTo>
                  <a:pt x="1449" y="2890"/>
                </a:lnTo>
                <a:lnTo>
                  <a:pt x="1439" y="2877"/>
                </a:lnTo>
                <a:lnTo>
                  <a:pt x="1429" y="2861"/>
                </a:lnTo>
                <a:lnTo>
                  <a:pt x="1418" y="2839"/>
                </a:lnTo>
                <a:lnTo>
                  <a:pt x="1405" y="2815"/>
                </a:lnTo>
                <a:lnTo>
                  <a:pt x="1404" y="2808"/>
                </a:lnTo>
                <a:lnTo>
                  <a:pt x="1402" y="2788"/>
                </a:lnTo>
                <a:lnTo>
                  <a:pt x="1398" y="2759"/>
                </a:lnTo>
                <a:lnTo>
                  <a:pt x="1390" y="2723"/>
                </a:lnTo>
                <a:lnTo>
                  <a:pt x="1385" y="2705"/>
                </a:lnTo>
                <a:lnTo>
                  <a:pt x="1380" y="2686"/>
                </a:lnTo>
                <a:lnTo>
                  <a:pt x="1373" y="2667"/>
                </a:lnTo>
                <a:lnTo>
                  <a:pt x="1366" y="2649"/>
                </a:lnTo>
                <a:lnTo>
                  <a:pt x="1358" y="2632"/>
                </a:lnTo>
                <a:lnTo>
                  <a:pt x="1349" y="2617"/>
                </a:lnTo>
                <a:lnTo>
                  <a:pt x="1344" y="2611"/>
                </a:lnTo>
                <a:lnTo>
                  <a:pt x="1339" y="2604"/>
                </a:lnTo>
                <a:lnTo>
                  <a:pt x="1334" y="2598"/>
                </a:lnTo>
                <a:lnTo>
                  <a:pt x="1328" y="2593"/>
                </a:lnTo>
                <a:lnTo>
                  <a:pt x="1316" y="2585"/>
                </a:lnTo>
                <a:lnTo>
                  <a:pt x="1303" y="2578"/>
                </a:lnTo>
                <a:lnTo>
                  <a:pt x="1291" y="2575"/>
                </a:lnTo>
                <a:lnTo>
                  <a:pt x="1278" y="2572"/>
                </a:lnTo>
                <a:lnTo>
                  <a:pt x="1266" y="2572"/>
                </a:lnTo>
                <a:lnTo>
                  <a:pt x="1254" y="2574"/>
                </a:lnTo>
                <a:lnTo>
                  <a:pt x="1241" y="2577"/>
                </a:lnTo>
                <a:lnTo>
                  <a:pt x="1230" y="2581"/>
                </a:lnTo>
                <a:lnTo>
                  <a:pt x="1220" y="2588"/>
                </a:lnTo>
                <a:lnTo>
                  <a:pt x="1210" y="2595"/>
                </a:lnTo>
                <a:lnTo>
                  <a:pt x="1202" y="2603"/>
                </a:lnTo>
                <a:lnTo>
                  <a:pt x="1194" y="2611"/>
                </a:lnTo>
                <a:lnTo>
                  <a:pt x="1188" y="2621"/>
                </a:lnTo>
                <a:lnTo>
                  <a:pt x="1184" y="2630"/>
                </a:lnTo>
                <a:lnTo>
                  <a:pt x="1182" y="2641"/>
                </a:lnTo>
                <a:lnTo>
                  <a:pt x="1181" y="2651"/>
                </a:lnTo>
                <a:lnTo>
                  <a:pt x="1181" y="2659"/>
                </a:lnTo>
                <a:lnTo>
                  <a:pt x="1182" y="2665"/>
                </a:lnTo>
                <a:lnTo>
                  <a:pt x="1184" y="2671"/>
                </a:lnTo>
                <a:lnTo>
                  <a:pt x="1185" y="2677"/>
                </a:lnTo>
                <a:lnTo>
                  <a:pt x="1187" y="2682"/>
                </a:lnTo>
                <a:lnTo>
                  <a:pt x="1191" y="2687"/>
                </a:lnTo>
                <a:lnTo>
                  <a:pt x="1193" y="2690"/>
                </a:lnTo>
                <a:lnTo>
                  <a:pt x="1196" y="2694"/>
                </a:lnTo>
                <a:lnTo>
                  <a:pt x="1204" y="2698"/>
                </a:lnTo>
                <a:lnTo>
                  <a:pt x="1212" y="2700"/>
                </a:lnTo>
                <a:lnTo>
                  <a:pt x="1221" y="2702"/>
                </a:lnTo>
                <a:lnTo>
                  <a:pt x="1230" y="2702"/>
                </a:lnTo>
                <a:lnTo>
                  <a:pt x="1239" y="2701"/>
                </a:lnTo>
                <a:lnTo>
                  <a:pt x="1248" y="2699"/>
                </a:lnTo>
                <a:lnTo>
                  <a:pt x="1256" y="2697"/>
                </a:lnTo>
                <a:lnTo>
                  <a:pt x="1264" y="2695"/>
                </a:lnTo>
                <a:lnTo>
                  <a:pt x="1275" y="2690"/>
                </a:lnTo>
                <a:lnTo>
                  <a:pt x="1278" y="2688"/>
                </a:lnTo>
                <a:lnTo>
                  <a:pt x="1289" y="2711"/>
                </a:lnTo>
                <a:lnTo>
                  <a:pt x="1311" y="2762"/>
                </a:lnTo>
                <a:lnTo>
                  <a:pt x="1323" y="2789"/>
                </a:lnTo>
                <a:lnTo>
                  <a:pt x="1336" y="2813"/>
                </a:lnTo>
                <a:lnTo>
                  <a:pt x="1341" y="2825"/>
                </a:lnTo>
                <a:lnTo>
                  <a:pt x="1347" y="2833"/>
                </a:lnTo>
                <a:lnTo>
                  <a:pt x="1351" y="2838"/>
                </a:lnTo>
                <a:lnTo>
                  <a:pt x="1355" y="2841"/>
                </a:lnTo>
                <a:lnTo>
                  <a:pt x="1343" y="2839"/>
                </a:lnTo>
                <a:lnTo>
                  <a:pt x="1312" y="2830"/>
                </a:lnTo>
                <a:lnTo>
                  <a:pt x="1292" y="2822"/>
                </a:lnTo>
                <a:lnTo>
                  <a:pt x="1269" y="2810"/>
                </a:lnTo>
                <a:lnTo>
                  <a:pt x="1257" y="2802"/>
                </a:lnTo>
                <a:lnTo>
                  <a:pt x="1246" y="2794"/>
                </a:lnTo>
                <a:lnTo>
                  <a:pt x="1233" y="2784"/>
                </a:lnTo>
                <a:lnTo>
                  <a:pt x="1221" y="2773"/>
                </a:lnTo>
                <a:lnTo>
                  <a:pt x="1209" y="2761"/>
                </a:lnTo>
                <a:lnTo>
                  <a:pt x="1196" y="2747"/>
                </a:lnTo>
                <a:lnTo>
                  <a:pt x="1185" y="2732"/>
                </a:lnTo>
                <a:lnTo>
                  <a:pt x="1174" y="2715"/>
                </a:lnTo>
                <a:lnTo>
                  <a:pt x="1163" y="2697"/>
                </a:lnTo>
                <a:lnTo>
                  <a:pt x="1152" y="2677"/>
                </a:lnTo>
                <a:lnTo>
                  <a:pt x="1142" y="2654"/>
                </a:lnTo>
                <a:lnTo>
                  <a:pt x="1133" y="2631"/>
                </a:lnTo>
                <a:lnTo>
                  <a:pt x="1125" y="2605"/>
                </a:lnTo>
                <a:lnTo>
                  <a:pt x="1119" y="2578"/>
                </a:lnTo>
                <a:lnTo>
                  <a:pt x="1112" y="2548"/>
                </a:lnTo>
                <a:lnTo>
                  <a:pt x="1108" y="2516"/>
                </a:lnTo>
                <a:lnTo>
                  <a:pt x="1104" y="2483"/>
                </a:lnTo>
                <a:lnTo>
                  <a:pt x="1102" y="2446"/>
                </a:lnTo>
                <a:lnTo>
                  <a:pt x="1102" y="2408"/>
                </a:lnTo>
                <a:lnTo>
                  <a:pt x="1103" y="2366"/>
                </a:lnTo>
                <a:lnTo>
                  <a:pt x="1102" y="2365"/>
                </a:lnTo>
                <a:lnTo>
                  <a:pt x="1099" y="2363"/>
                </a:lnTo>
                <a:lnTo>
                  <a:pt x="1093" y="2359"/>
                </a:lnTo>
                <a:lnTo>
                  <a:pt x="1086" y="2358"/>
                </a:lnTo>
                <a:lnTo>
                  <a:pt x="1083" y="2358"/>
                </a:lnTo>
                <a:lnTo>
                  <a:pt x="1079" y="2358"/>
                </a:lnTo>
                <a:lnTo>
                  <a:pt x="1075" y="2361"/>
                </a:lnTo>
                <a:lnTo>
                  <a:pt x="1070" y="2363"/>
                </a:lnTo>
                <a:lnTo>
                  <a:pt x="1066" y="2366"/>
                </a:lnTo>
                <a:lnTo>
                  <a:pt x="1063" y="2372"/>
                </a:lnTo>
                <a:lnTo>
                  <a:pt x="1058" y="2379"/>
                </a:lnTo>
                <a:lnTo>
                  <a:pt x="1054" y="2386"/>
                </a:lnTo>
                <a:lnTo>
                  <a:pt x="1046" y="2405"/>
                </a:lnTo>
                <a:lnTo>
                  <a:pt x="1039" y="2427"/>
                </a:lnTo>
                <a:lnTo>
                  <a:pt x="1034" y="2447"/>
                </a:lnTo>
                <a:lnTo>
                  <a:pt x="1030" y="2467"/>
                </a:lnTo>
                <a:lnTo>
                  <a:pt x="1024" y="2498"/>
                </a:lnTo>
                <a:lnTo>
                  <a:pt x="1022" y="2511"/>
                </a:lnTo>
                <a:lnTo>
                  <a:pt x="1020" y="2511"/>
                </a:lnTo>
                <a:lnTo>
                  <a:pt x="1015" y="2507"/>
                </a:lnTo>
                <a:lnTo>
                  <a:pt x="1013" y="2503"/>
                </a:lnTo>
                <a:lnTo>
                  <a:pt x="1010" y="2496"/>
                </a:lnTo>
                <a:lnTo>
                  <a:pt x="1009" y="2487"/>
                </a:lnTo>
                <a:lnTo>
                  <a:pt x="1006" y="2475"/>
                </a:lnTo>
                <a:lnTo>
                  <a:pt x="1006" y="2468"/>
                </a:lnTo>
                <a:lnTo>
                  <a:pt x="1005" y="2461"/>
                </a:lnTo>
                <a:lnTo>
                  <a:pt x="1003" y="2456"/>
                </a:lnTo>
                <a:lnTo>
                  <a:pt x="1001" y="2450"/>
                </a:lnTo>
                <a:lnTo>
                  <a:pt x="994" y="2439"/>
                </a:lnTo>
                <a:lnTo>
                  <a:pt x="986" y="2430"/>
                </a:lnTo>
                <a:lnTo>
                  <a:pt x="976" y="2421"/>
                </a:lnTo>
                <a:lnTo>
                  <a:pt x="965" y="2413"/>
                </a:lnTo>
                <a:lnTo>
                  <a:pt x="953" y="2405"/>
                </a:lnTo>
                <a:lnTo>
                  <a:pt x="940" y="2398"/>
                </a:lnTo>
                <a:lnTo>
                  <a:pt x="914" y="2385"/>
                </a:lnTo>
                <a:lnTo>
                  <a:pt x="892" y="2377"/>
                </a:lnTo>
                <a:lnTo>
                  <a:pt x="883" y="2372"/>
                </a:lnTo>
                <a:lnTo>
                  <a:pt x="875" y="2366"/>
                </a:lnTo>
                <a:lnTo>
                  <a:pt x="871" y="2363"/>
                </a:lnTo>
                <a:lnTo>
                  <a:pt x="868" y="2358"/>
                </a:lnTo>
                <a:lnTo>
                  <a:pt x="866" y="2354"/>
                </a:lnTo>
                <a:lnTo>
                  <a:pt x="865" y="2348"/>
                </a:lnTo>
                <a:lnTo>
                  <a:pt x="858" y="2322"/>
                </a:lnTo>
                <a:lnTo>
                  <a:pt x="848" y="2280"/>
                </a:lnTo>
                <a:lnTo>
                  <a:pt x="843" y="2253"/>
                </a:lnTo>
                <a:lnTo>
                  <a:pt x="838" y="2222"/>
                </a:lnTo>
                <a:lnTo>
                  <a:pt x="832" y="2186"/>
                </a:lnTo>
                <a:lnTo>
                  <a:pt x="826" y="2145"/>
                </a:lnTo>
                <a:lnTo>
                  <a:pt x="822" y="2101"/>
                </a:lnTo>
                <a:lnTo>
                  <a:pt x="816" y="2050"/>
                </a:lnTo>
                <a:lnTo>
                  <a:pt x="813" y="1995"/>
                </a:lnTo>
                <a:lnTo>
                  <a:pt x="810" y="1936"/>
                </a:lnTo>
                <a:lnTo>
                  <a:pt x="807" y="1871"/>
                </a:lnTo>
                <a:lnTo>
                  <a:pt x="806" y="1800"/>
                </a:lnTo>
                <a:lnTo>
                  <a:pt x="807" y="1724"/>
                </a:lnTo>
                <a:lnTo>
                  <a:pt x="808" y="1642"/>
                </a:lnTo>
                <a:lnTo>
                  <a:pt x="815" y="1647"/>
                </a:lnTo>
                <a:lnTo>
                  <a:pt x="832" y="1658"/>
                </a:lnTo>
                <a:lnTo>
                  <a:pt x="844" y="1663"/>
                </a:lnTo>
                <a:lnTo>
                  <a:pt x="859" y="1669"/>
                </a:lnTo>
                <a:lnTo>
                  <a:pt x="875" y="1673"/>
                </a:lnTo>
                <a:lnTo>
                  <a:pt x="893" y="1677"/>
                </a:lnTo>
                <a:lnTo>
                  <a:pt x="903" y="1677"/>
                </a:lnTo>
                <a:lnTo>
                  <a:pt x="912" y="1677"/>
                </a:lnTo>
                <a:lnTo>
                  <a:pt x="922" y="1677"/>
                </a:lnTo>
                <a:lnTo>
                  <a:pt x="932" y="1675"/>
                </a:lnTo>
                <a:lnTo>
                  <a:pt x="942" y="1672"/>
                </a:lnTo>
                <a:lnTo>
                  <a:pt x="953" y="1669"/>
                </a:lnTo>
                <a:lnTo>
                  <a:pt x="964" y="1665"/>
                </a:lnTo>
                <a:lnTo>
                  <a:pt x="975" y="1659"/>
                </a:lnTo>
                <a:lnTo>
                  <a:pt x="986" y="1651"/>
                </a:lnTo>
                <a:lnTo>
                  <a:pt x="997" y="1643"/>
                </a:lnTo>
                <a:lnTo>
                  <a:pt x="1007" y="1634"/>
                </a:lnTo>
                <a:lnTo>
                  <a:pt x="1019" y="1623"/>
                </a:lnTo>
                <a:lnTo>
                  <a:pt x="1030" y="1610"/>
                </a:lnTo>
                <a:lnTo>
                  <a:pt x="1041" y="1596"/>
                </a:lnTo>
                <a:lnTo>
                  <a:pt x="1051" y="1580"/>
                </a:lnTo>
                <a:lnTo>
                  <a:pt x="1063" y="1563"/>
                </a:lnTo>
                <a:lnTo>
                  <a:pt x="1065" y="1557"/>
                </a:lnTo>
                <a:lnTo>
                  <a:pt x="1070" y="1542"/>
                </a:lnTo>
                <a:lnTo>
                  <a:pt x="1073" y="1531"/>
                </a:lnTo>
                <a:lnTo>
                  <a:pt x="1075" y="1519"/>
                </a:lnTo>
                <a:lnTo>
                  <a:pt x="1076" y="1505"/>
                </a:lnTo>
                <a:lnTo>
                  <a:pt x="1076" y="1491"/>
                </a:lnTo>
                <a:lnTo>
                  <a:pt x="1075" y="1475"/>
                </a:lnTo>
                <a:lnTo>
                  <a:pt x="1073" y="1458"/>
                </a:lnTo>
                <a:lnTo>
                  <a:pt x="1069" y="1449"/>
                </a:lnTo>
                <a:lnTo>
                  <a:pt x="1067" y="1440"/>
                </a:lnTo>
                <a:lnTo>
                  <a:pt x="1064" y="1431"/>
                </a:lnTo>
                <a:lnTo>
                  <a:pt x="1059" y="1422"/>
                </a:lnTo>
                <a:lnTo>
                  <a:pt x="1054" y="1415"/>
                </a:lnTo>
                <a:lnTo>
                  <a:pt x="1048" y="1406"/>
                </a:lnTo>
                <a:lnTo>
                  <a:pt x="1041" y="1397"/>
                </a:lnTo>
                <a:lnTo>
                  <a:pt x="1033" y="1388"/>
                </a:lnTo>
                <a:lnTo>
                  <a:pt x="1025" y="1379"/>
                </a:lnTo>
                <a:lnTo>
                  <a:pt x="1015" y="1371"/>
                </a:lnTo>
                <a:lnTo>
                  <a:pt x="1005" y="1362"/>
                </a:lnTo>
                <a:lnTo>
                  <a:pt x="994" y="1354"/>
                </a:lnTo>
                <a:lnTo>
                  <a:pt x="989" y="1352"/>
                </a:lnTo>
                <a:lnTo>
                  <a:pt x="978" y="1345"/>
                </a:lnTo>
                <a:lnTo>
                  <a:pt x="962" y="1335"/>
                </a:lnTo>
                <a:lnTo>
                  <a:pt x="944" y="1320"/>
                </a:lnTo>
                <a:lnTo>
                  <a:pt x="935" y="1311"/>
                </a:lnTo>
                <a:lnTo>
                  <a:pt x="926" y="1301"/>
                </a:lnTo>
                <a:lnTo>
                  <a:pt x="919" y="1290"/>
                </a:lnTo>
                <a:lnTo>
                  <a:pt x="911" y="1279"/>
                </a:lnTo>
                <a:lnTo>
                  <a:pt x="904" y="1267"/>
                </a:lnTo>
                <a:lnTo>
                  <a:pt x="900" y="1253"/>
                </a:lnTo>
                <a:lnTo>
                  <a:pt x="896" y="1239"/>
                </a:lnTo>
                <a:lnTo>
                  <a:pt x="895" y="1223"/>
                </a:lnTo>
                <a:lnTo>
                  <a:pt x="898" y="1218"/>
                </a:lnTo>
                <a:lnTo>
                  <a:pt x="905" y="1208"/>
                </a:lnTo>
                <a:lnTo>
                  <a:pt x="911" y="1202"/>
                </a:lnTo>
                <a:lnTo>
                  <a:pt x="917" y="1195"/>
                </a:lnTo>
                <a:lnTo>
                  <a:pt x="924" y="1188"/>
                </a:lnTo>
                <a:lnTo>
                  <a:pt x="933" y="1181"/>
                </a:lnTo>
                <a:lnTo>
                  <a:pt x="943" y="1176"/>
                </a:lnTo>
                <a:lnTo>
                  <a:pt x="953" y="1171"/>
                </a:lnTo>
                <a:lnTo>
                  <a:pt x="966" y="1169"/>
                </a:lnTo>
                <a:lnTo>
                  <a:pt x="978" y="1168"/>
                </a:lnTo>
                <a:lnTo>
                  <a:pt x="985" y="1169"/>
                </a:lnTo>
                <a:lnTo>
                  <a:pt x="992" y="1170"/>
                </a:lnTo>
                <a:lnTo>
                  <a:pt x="998" y="1172"/>
                </a:lnTo>
                <a:lnTo>
                  <a:pt x="1006" y="1175"/>
                </a:lnTo>
                <a:lnTo>
                  <a:pt x="1014" y="1178"/>
                </a:lnTo>
                <a:lnTo>
                  <a:pt x="1022" y="1183"/>
                </a:lnTo>
                <a:lnTo>
                  <a:pt x="1030" y="1188"/>
                </a:lnTo>
                <a:lnTo>
                  <a:pt x="1038" y="1194"/>
                </a:lnTo>
                <a:lnTo>
                  <a:pt x="1036" y="1195"/>
                </a:lnTo>
                <a:lnTo>
                  <a:pt x="1030" y="1199"/>
                </a:lnTo>
                <a:lnTo>
                  <a:pt x="1028" y="1203"/>
                </a:lnTo>
                <a:lnTo>
                  <a:pt x="1025" y="1206"/>
                </a:lnTo>
                <a:lnTo>
                  <a:pt x="1023" y="1211"/>
                </a:lnTo>
                <a:lnTo>
                  <a:pt x="1022" y="1216"/>
                </a:lnTo>
                <a:lnTo>
                  <a:pt x="1018" y="1211"/>
                </a:lnTo>
                <a:lnTo>
                  <a:pt x="1004" y="1200"/>
                </a:lnTo>
                <a:lnTo>
                  <a:pt x="995" y="1196"/>
                </a:lnTo>
                <a:lnTo>
                  <a:pt x="985" y="1193"/>
                </a:lnTo>
                <a:lnTo>
                  <a:pt x="979" y="1192"/>
                </a:lnTo>
                <a:lnTo>
                  <a:pt x="974" y="1192"/>
                </a:lnTo>
                <a:lnTo>
                  <a:pt x="968" y="1193"/>
                </a:lnTo>
                <a:lnTo>
                  <a:pt x="962" y="1194"/>
                </a:lnTo>
                <a:lnTo>
                  <a:pt x="957" y="1196"/>
                </a:lnTo>
                <a:lnTo>
                  <a:pt x="950" y="1200"/>
                </a:lnTo>
                <a:lnTo>
                  <a:pt x="944" y="1205"/>
                </a:lnTo>
                <a:lnTo>
                  <a:pt x="940" y="1209"/>
                </a:lnTo>
                <a:lnTo>
                  <a:pt x="935" y="1216"/>
                </a:lnTo>
                <a:lnTo>
                  <a:pt x="931" y="1223"/>
                </a:lnTo>
                <a:lnTo>
                  <a:pt x="929" y="1230"/>
                </a:lnTo>
                <a:lnTo>
                  <a:pt x="926" y="1237"/>
                </a:lnTo>
                <a:lnTo>
                  <a:pt x="926" y="1244"/>
                </a:lnTo>
                <a:lnTo>
                  <a:pt x="928" y="1252"/>
                </a:lnTo>
                <a:lnTo>
                  <a:pt x="931" y="1261"/>
                </a:lnTo>
                <a:lnTo>
                  <a:pt x="937" y="1269"/>
                </a:lnTo>
                <a:lnTo>
                  <a:pt x="943" y="1277"/>
                </a:lnTo>
                <a:lnTo>
                  <a:pt x="953" y="1285"/>
                </a:lnTo>
                <a:lnTo>
                  <a:pt x="965" y="1291"/>
                </a:lnTo>
                <a:lnTo>
                  <a:pt x="980" y="1298"/>
                </a:lnTo>
                <a:lnTo>
                  <a:pt x="989" y="1299"/>
                </a:lnTo>
                <a:lnTo>
                  <a:pt x="1011" y="1296"/>
                </a:lnTo>
                <a:lnTo>
                  <a:pt x="1018" y="1295"/>
                </a:lnTo>
                <a:lnTo>
                  <a:pt x="1024" y="1292"/>
                </a:lnTo>
                <a:lnTo>
                  <a:pt x="1031" y="1289"/>
                </a:lnTo>
                <a:lnTo>
                  <a:pt x="1038" y="1286"/>
                </a:lnTo>
                <a:lnTo>
                  <a:pt x="1043" y="1280"/>
                </a:lnTo>
                <a:lnTo>
                  <a:pt x="1050" y="1274"/>
                </a:lnTo>
                <a:lnTo>
                  <a:pt x="1056" y="1268"/>
                </a:lnTo>
                <a:lnTo>
                  <a:pt x="1060" y="1261"/>
                </a:lnTo>
                <a:lnTo>
                  <a:pt x="1063" y="1267"/>
                </a:lnTo>
                <a:lnTo>
                  <a:pt x="1068" y="1282"/>
                </a:lnTo>
                <a:lnTo>
                  <a:pt x="1072" y="1292"/>
                </a:lnTo>
                <a:lnTo>
                  <a:pt x="1077" y="1304"/>
                </a:lnTo>
                <a:lnTo>
                  <a:pt x="1084" y="1316"/>
                </a:lnTo>
                <a:lnTo>
                  <a:pt x="1092" y="1328"/>
                </a:lnTo>
                <a:lnTo>
                  <a:pt x="1101" y="1341"/>
                </a:lnTo>
                <a:lnTo>
                  <a:pt x="1112" y="1351"/>
                </a:lnTo>
                <a:lnTo>
                  <a:pt x="1124" y="1361"/>
                </a:lnTo>
                <a:lnTo>
                  <a:pt x="1138" y="1370"/>
                </a:lnTo>
                <a:lnTo>
                  <a:pt x="1145" y="1372"/>
                </a:lnTo>
                <a:lnTo>
                  <a:pt x="1152" y="1375"/>
                </a:lnTo>
                <a:lnTo>
                  <a:pt x="1160" y="1378"/>
                </a:lnTo>
                <a:lnTo>
                  <a:pt x="1169" y="1379"/>
                </a:lnTo>
                <a:lnTo>
                  <a:pt x="1178" y="1380"/>
                </a:lnTo>
                <a:lnTo>
                  <a:pt x="1187" y="1379"/>
                </a:lnTo>
                <a:lnTo>
                  <a:pt x="1197" y="1378"/>
                </a:lnTo>
                <a:lnTo>
                  <a:pt x="1208" y="1376"/>
                </a:lnTo>
                <a:lnTo>
                  <a:pt x="1212" y="1374"/>
                </a:lnTo>
                <a:lnTo>
                  <a:pt x="1226" y="1370"/>
                </a:lnTo>
                <a:lnTo>
                  <a:pt x="1235" y="1365"/>
                </a:lnTo>
                <a:lnTo>
                  <a:pt x="1244" y="1361"/>
                </a:lnTo>
                <a:lnTo>
                  <a:pt x="1253" y="1355"/>
                </a:lnTo>
                <a:lnTo>
                  <a:pt x="1263" y="1347"/>
                </a:lnTo>
                <a:lnTo>
                  <a:pt x="1271" y="1339"/>
                </a:lnTo>
                <a:lnTo>
                  <a:pt x="1278" y="1331"/>
                </a:lnTo>
                <a:lnTo>
                  <a:pt x="1285" y="1320"/>
                </a:lnTo>
                <a:lnTo>
                  <a:pt x="1290" y="1308"/>
                </a:lnTo>
                <a:lnTo>
                  <a:pt x="1291" y="1302"/>
                </a:lnTo>
                <a:lnTo>
                  <a:pt x="1291" y="1296"/>
                </a:lnTo>
                <a:lnTo>
                  <a:pt x="1291" y="1289"/>
                </a:lnTo>
                <a:lnTo>
                  <a:pt x="1291" y="1281"/>
                </a:lnTo>
                <a:lnTo>
                  <a:pt x="1289" y="1274"/>
                </a:lnTo>
                <a:lnTo>
                  <a:pt x="1286" y="1267"/>
                </a:lnTo>
                <a:lnTo>
                  <a:pt x="1283" y="1258"/>
                </a:lnTo>
                <a:lnTo>
                  <a:pt x="1278" y="1250"/>
                </a:lnTo>
                <a:lnTo>
                  <a:pt x="1276" y="1244"/>
                </a:lnTo>
                <a:lnTo>
                  <a:pt x="1266" y="1234"/>
                </a:lnTo>
                <a:lnTo>
                  <a:pt x="1257" y="1229"/>
                </a:lnTo>
                <a:lnTo>
                  <a:pt x="1246" y="1224"/>
                </a:lnTo>
                <a:lnTo>
                  <a:pt x="1239" y="1223"/>
                </a:lnTo>
                <a:lnTo>
                  <a:pt x="1231" y="1221"/>
                </a:lnTo>
                <a:lnTo>
                  <a:pt x="1223" y="1221"/>
                </a:lnTo>
                <a:lnTo>
                  <a:pt x="1214" y="1221"/>
                </a:lnTo>
                <a:lnTo>
                  <a:pt x="1219" y="1171"/>
                </a:lnTo>
                <a:lnTo>
                  <a:pt x="1272" y="1167"/>
                </a:lnTo>
                <a:lnTo>
                  <a:pt x="1272" y="1171"/>
                </a:lnTo>
                <a:lnTo>
                  <a:pt x="1271" y="1183"/>
                </a:lnTo>
                <a:lnTo>
                  <a:pt x="1269" y="1197"/>
                </a:lnTo>
                <a:lnTo>
                  <a:pt x="1272" y="1214"/>
                </a:lnTo>
                <a:lnTo>
                  <a:pt x="1274" y="1222"/>
                </a:lnTo>
                <a:lnTo>
                  <a:pt x="1277" y="1231"/>
                </a:lnTo>
                <a:lnTo>
                  <a:pt x="1283" y="1237"/>
                </a:lnTo>
                <a:lnTo>
                  <a:pt x="1289" y="1244"/>
                </a:lnTo>
                <a:lnTo>
                  <a:pt x="1296" y="1249"/>
                </a:lnTo>
                <a:lnTo>
                  <a:pt x="1307" y="1253"/>
                </a:lnTo>
                <a:lnTo>
                  <a:pt x="1312" y="1254"/>
                </a:lnTo>
                <a:lnTo>
                  <a:pt x="1318" y="1254"/>
                </a:lnTo>
                <a:lnTo>
                  <a:pt x="1325" y="1254"/>
                </a:lnTo>
                <a:lnTo>
                  <a:pt x="1332" y="1254"/>
                </a:lnTo>
                <a:lnTo>
                  <a:pt x="1347" y="1251"/>
                </a:lnTo>
                <a:lnTo>
                  <a:pt x="1360" y="1246"/>
                </a:lnTo>
                <a:lnTo>
                  <a:pt x="1372" y="1241"/>
                </a:lnTo>
                <a:lnTo>
                  <a:pt x="1383" y="1234"/>
                </a:lnTo>
                <a:lnTo>
                  <a:pt x="1393" y="1225"/>
                </a:lnTo>
                <a:lnTo>
                  <a:pt x="1402" y="1216"/>
                </a:lnTo>
                <a:lnTo>
                  <a:pt x="1410" y="1206"/>
                </a:lnTo>
                <a:lnTo>
                  <a:pt x="1418" y="1195"/>
                </a:lnTo>
                <a:lnTo>
                  <a:pt x="1423" y="1184"/>
                </a:lnTo>
                <a:lnTo>
                  <a:pt x="1428" y="1172"/>
                </a:lnTo>
                <a:lnTo>
                  <a:pt x="1431" y="1161"/>
                </a:lnTo>
                <a:lnTo>
                  <a:pt x="1434" y="1150"/>
                </a:lnTo>
                <a:lnTo>
                  <a:pt x="1435" y="1139"/>
                </a:lnTo>
                <a:lnTo>
                  <a:pt x="1435" y="1128"/>
                </a:lnTo>
                <a:lnTo>
                  <a:pt x="1435" y="1119"/>
                </a:lnTo>
                <a:lnTo>
                  <a:pt x="1432" y="1110"/>
                </a:lnTo>
                <a:lnTo>
                  <a:pt x="1429" y="1102"/>
                </a:lnTo>
                <a:lnTo>
                  <a:pt x="1426" y="1093"/>
                </a:lnTo>
                <a:lnTo>
                  <a:pt x="1421" y="1086"/>
                </a:lnTo>
                <a:lnTo>
                  <a:pt x="1416" y="1078"/>
                </a:lnTo>
                <a:lnTo>
                  <a:pt x="1410" y="1072"/>
                </a:lnTo>
                <a:lnTo>
                  <a:pt x="1404" y="1065"/>
                </a:lnTo>
                <a:lnTo>
                  <a:pt x="1396" y="1058"/>
                </a:lnTo>
                <a:lnTo>
                  <a:pt x="1390" y="1053"/>
                </a:lnTo>
                <a:lnTo>
                  <a:pt x="1381" y="1047"/>
                </a:lnTo>
                <a:lnTo>
                  <a:pt x="1373" y="1042"/>
                </a:lnTo>
                <a:lnTo>
                  <a:pt x="1364" y="1037"/>
                </a:lnTo>
                <a:lnTo>
                  <a:pt x="1355" y="1033"/>
                </a:lnTo>
                <a:lnTo>
                  <a:pt x="1335" y="1026"/>
                </a:lnTo>
                <a:lnTo>
                  <a:pt x="1314" y="1021"/>
                </a:lnTo>
                <a:lnTo>
                  <a:pt x="1319" y="1017"/>
                </a:lnTo>
                <a:lnTo>
                  <a:pt x="1330" y="1005"/>
                </a:lnTo>
                <a:lnTo>
                  <a:pt x="1337" y="998"/>
                </a:lnTo>
                <a:lnTo>
                  <a:pt x="1343" y="991"/>
                </a:lnTo>
                <a:lnTo>
                  <a:pt x="1347" y="983"/>
                </a:lnTo>
                <a:lnTo>
                  <a:pt x="1350" y="976"/>
                </a:lnTo>
                <a:lnTo>
                  <a:pt x="1351" y="968"/>
                </a:lnTo>
                <a:lnTo>
                  <a:pt x="1351" y="957"/>
                </a:lnTo>
                <a:lnTo>
                  <a:pt x="1351" y="952"/>
                </a:lnTo>
                <a:lnTo>
                  <a:pt x="1350" y="945"/>
                </a:lnTo>
                <a:lnTo>
                  <a:pt x="1348" y="939"/>
                </a:lnTo>
                <a:lnTo>
                  <a:pt x="1346" y="933"/>
                </a:lnTo>
                <a:lnTo>
                  <a:pt x="1343" y="926"/>
                </a:lnTo>
                <a:lnTo>
                  <a:pt x="1339" y="920"/>
                </a:lnTo>
                <a:lnTo>
                  <a:pt x="1334" y="914"/>
                </a:lnTo>
                <a:lnTo>
                  <a:pt x="1328" y="908"/>
                </a:lnTo>
                <a:lnTo>
                  <a:pt x="1321" y="903"/>
                </a:lnTo>
                <a:lnTo>
                  <a:pt x="1312" y="899"/>
                </a:lnTo>
                <a:lnTo>
                  <a:pt x="1303" y="894"/>
                </a:lnTo>
                <a:lnTo>
                  <a:pt x="1292" y="892"/>
                </a:lnTo>
                <a:lnTo>
                  <a:pt x="1284" y="891"/>
                </a:lnTo>
                <a:lnTo>
                  <a:pt x="1266" y="891"/>
                </a:lnTo>
                <a:lnTo>
                  <a:pt x="1256" y="893"/>
                </a:lnTo>
                <a:lnTo>
                  <a:pt x="1246" y="898"/>
                </a:lnTo>
                <a:lnTo>
                  <a:pt x="1241" y="900"/>
                </a:lnTo>
                <a:lnTo>
                  <a:pt x="1238" y="905"/>
                </a:lnTo>
                <a:lnTo>
                  <a:pt x="1235" y="909"/>
                </a:lnTo>
                <a:lnTo>
                  <a:pt x="1232" y="915"/>
                </a:lnTo>
                <a:lnTo>
                  <a:pt x="1228" y="926"/>
                </a:lnTo>
                <a:lnTo>
                  <a:pt x="1226" y="936"/>
                </a:lnTo>
                <a:lnTo>
                  <a:pt x="1224" y="942"/>
                </a:lnTo>
                <a:lnTo>
                  <a:pt x="1224" y="946"/>
                </a:lnTo>
                <a:lnTo>
                  <a:pt x="1226" y="951"/>
                </a:lnTo>
                <a:lnTo>
                  <a:pt x="1227" y="955"/>
                </a:lnTo>
                <a:lnTo>
                  <a:pt x="1228" y="958"/>
                </a:lnTo>
                <a:lnTo>
                  <a:pt x="1231" y="963"/>
                </a:lnTo>
                <a:lnTo>
                  <a:pt x="1235" y="966"/>
                </a:lnTo>
                <a:lnTo>
                  <a:pt x="1239" y="970"/>
                </a:lnTo>
                <a:lnTo>
                  <a:pt x="1245" y="972"/>
                </a:lnTo>
                <a:lnTo>
                  <a:pt x="1250" y="974"/>
                </a:lnTo>
                <a:lnTo>
                  <a:pt x="1258" y="976"/>
                </a:lnTo>
                <a:lnTo>
                  <a:pt x="1267" y="979"/>
                </a:lnTo>
                <a:lnTo>
                  <a:pt x="1247" y="1005"/>
                </a:lnTo>
                <a:lnTo>
                  <a:pt x="1242" y="1003"/>
                </a:lnTo>
                <a:lnTo>
                  <a:pt x="1230" y="996"/>
                </a:lnTo>
                <a:lnTo>
                  <a:pt x="1222" y="992"/>
                </a:lnTo>
                <a:lnTo>
                  <a:pt x="1213" y="986"/>
                </a:lnTo>
                <a:lnTo>
                  <a:pt x="1206" y="980"/>
                </a:lnTo>
                <a:lnTo>
                  <a:pt x="1200" y="972"/>
                </a:lnTo>
                <a:lnTo>
                  <a:pt x="1196" y="967"/>
                </a:lnTo>
                <a:lnTo>
                  <a:pt x="1194" y="963"/>
                </a:lnTo>
                <a:lnTo>
                  <a:pt x="1192" y="957"/>
                </a:lnTo>
                <a:lnTo>
                  <a:pt x="1191" y="953"/>
                </a:lnTo>
                <a:lnTo>
                  <a:pt x="1190" y="947"/>
                </a:lnTo>
                <a:lnTo>
                  <a:pt x="1190" y="940"/>
                </a:lnTo>
                <a:lnTo>
                  <a:pt x="1191" y="935"/>
                </a:lnTo>
                <a:lnTo>
                  <a:pt x="1192" y="928"/>
                </a:lnTo>
                <a:lnTo>
                  <a:pt x="1194" y="921"/>
                </a:lnTo>
                <a:lnTo>
                  <a:pt x="1197" y="915"/>
                </a:lnTo>
                <a:lnTo>
                  <a:pt x="1202" y="907"/>
                </a:lnTo>
                <a:lnTo>
                  <a:pt x="1208" y="899"/>
                </a:lnTo>
                <a:lnTo>
                  <a:pt x="1214" y="891"/>
                </a:lnTo>
                <a:lnTo>
                  <a:pt x="1223" y="883"/>
                </a:lnTo>
                <a:lnTo>
                  <a:pt x="1232" y="874"/>
                </a:lnTo>
                <a:lnTo>
                  <a:pt x="1244" y="865"/>
                </a:lnTo>
                <a:lnTo>
                  <a:pt x="1246" y="864"/>
                </a:lnTo>
                <a:lnTo>
                  <a:pt x="1256" y="861"/>
                </a:lnTo>
                <a:lnTo>
                  <a:pt x="1263" y="860"/>
                </a:lnTo>
                <a:lnTo>
                  <a:pt x="1269" y="860"/>
                </a:lnTo>
                <a:lnTo>
                  <a:pt x="1278" y="860"/>
                </a:lnTo>
                <a:lnTo>
                  <a:pt x="1287" y="860"/>
                </a:lnTo>
                <a:lnTo>
                  <a:pt x="1298" y="862"/>
                </a:lnTo>
                <a:lnTo>
                  <a:pt x="1308" y="865"/>
                </a:lnTo>
                <a:lnTo>
                  <a:pt x="1319" y="871"/>
                </a:lnTo>
                <a:lnTo>
                  <a:pt x="1329" y="879"/>
                </a:lnTo>
                <a:lnTo>
                  <a:pt x="1340" y="888"/>
                </a:lnTo>
                <a:lnTo>
                  <a:pt x="1351" y="900"/>
                </a:lnTo>
                <a:lnTo>
                  <a:pt x="1362" y="915"/>
                </a:lnTo>
                <a:lnTo>
                  <a:pt x="1372" y="931"/>
                </a:lnTo>
                <a:lnTo>
                  <a:pt x="1374" y="938"/>
                </a:lnTo>
                <a:lnTo>
                  <a:pt x="1381" y="955"/>
                </a:lnTo>
                <a:lnTo>
                  <a:pt x="1386" y="966"/>
                </a:lnTo>
                <a:lnTo>
                  <a:pt x="1393" y="979"/>
                </a:lnTo>
                <a:lnTo>
                  <a:pt x="1401" y="992"/>
                </a:lnTo>
                <a:lnTo>
                  <a:pt x="1411" y="1005"/>
                </a:lnTo>
                <a:lnTo>
                  <a:pt x="1422" y="1019"/>
                </a:lnTo>
                <a:lnTo>
                  <a:pt x="1436" y="1032"/>
                </a:lnTo>
                <a:lnTo>
                  <a:pt x="1444" y="1038"/>
                </a:lnTo>
                <a:lnTo>
                  <a:pt x="1452" y="1044"/>
                </a:lnTo>
                <a:lnTo>
                  <a:pt x="1459" y="1049"/>
                </a:lnTo>
                <a:lnTo>
                  <a:pt x="1468" y="1054"/>
                </a:lnTo>
                <a:lnTo>
                  <a:pt x="1477" y="1058"/>
                </a:lnTo>
                <a:lnTo>
                  <a:pt x="1488" y="1061"/>
                </a:lnTo>
                <a:lnTo>
                  <a:pt x="1498" y="1065"/>
                </a:lnTo>
                <a:lnTo>
                  <a:pt x="1508" y="1067"/>
                </a:lnTo>
                <a:lnTo>
                  <a:pt x="1519" y="1069"/>
                </a:lnTo>
                <a:lnTo>
                  <a:pt x="1531" y="1070"/>
                </a:lnTo>
                <a:lnTo>
                  <a:pt x="1544" y="1070"/>
                </a:lnTo>
                <a:lnTo>
                  <a:pt x="1557" y="1069"/>
                </a:lnTo>
                <a:lnTo>
                  <a:pt x="1582" y="1066"/>
                </a:lnTo>
                <a:lnTo>
                  <a:pt x="1604" y="1061"/>
                </a:lnTo>
                <a:lnTo>
                  <a:pt x="1624" y="1056"/>
                </a:lnTo>
                <a:lnTo>
                  <a:pt x="1640" y="1049"/>
                </a:lnTo>
                <a:lnTo>
                  <a:pt x="1655" y="1041"/>
                </a:lnTo>
                <a:lnTo>
                  <a:pt x="1667" y="1032"/>
                </a:lnTo>
                <a:lnTo>
                  <a:pt x="1678" y="1023"/>
                </a:lnTo>
                <a:lnTo>
                  <a:pt x="1685" y="1013"/>
                </a:lnTo>
                <a:lnTo>
                  <a:pt x="1692" y="1004"/>
                </a:lnTo>
                <a:lnTo>
                  <a:pt x="1698" y="994"/>
                </a:lnTo>
                <a:lnTo>
                  <a:pt x="1702" y="984"/>
                </a:lnTo>
                <a:lnTo>
                  <a:pt x="1705" y="975"/>
                </a:lnTo>
                <a:lnTo>
                  <a:pt x="1709" y="957"/>
                </a:lnTo>
                <a:lnTo>
                  <a:pt x="1711" y="943"/>
                </a:lnTo>
                <a:lnTo>
                  <a:pt x="1711" y="936"/>
                </a:lnTo>
                <a:lnTo>
                  <a:pt x="1712" y="927"/>
                </a:lnTo>
                <a:lnTo>
                  <a:pt x="1712" y="917"/>
                </a:lnTo>
                <a:lnTo>
                  <a:pt x="1712" y="906"/>
                </a:lnTo>
                <a:lnTo>
                  <a:pt x="1716" y="919"/>
                </a:lnTo>
                <a:lnTo>
                  <a:pt x="1718" y="922"/>
                </a:lnTo>
                <a:lnTo>
                  <a:pt x="1723" y="931"/>
                </a:lnTo>
                <a:lnTo>
                  <a:pt x="1736" y="957"/>
                </a:lnTo>
                <a:lnTo>
                  <a:pt x="1754" y="992"/>
                </a:lnTo>
                <a:lnTo>
                  <a:pt x="1774" y="1032"/>
                </a:lnTo>
                <a:lnTo>
                  <a:pt x="1796" y="1073"/>
                </a:lnTo>
                <a:lnTo>
                  <a:pt x="1815" y="1110"/>
                </a:lnTo>
                <a:lnTo>
                  <a:pt x="1828" y="1135"/>
                </a:lnTo>
                <a:lnTo>
                  <a:pt x="1835" y="1147"/>
                </a:lnTo>
                <a:lnTo>
                  <a:pt x="1838" y="1150"/>
                </a:lnTo>
                <a:lnTo>
                  <a:pt x="1843" y="1151"/>
                </a:lnTo>
                <a:lnTo>
                  <a:pt x="1845" y="1151"/>
                </a:lnTo>
                <a:lnTo>
                  <a:pt x="1846" y="1151"/>
                </a:lnTo>
                <a:lnTo>
                  <a:pt x="1847" y="1150"/>
                </a:lnTo>
                <a:lnTo>
                  <a:pt x="1846" y="1149"/>
                </a:lnTo>
                <a:lnTo>
                  <a:pt x="1845" y="1139"/>
                </a:lnTo>
                <a:lnTo>
                  <a:pt x="1846" y="1132"/>
                </a:lnTo>
                <a:lnTo>
                  <a:pt x="2067" y="763"/>
                </a:lnTo>
                <a:lnTo>
                  <a:pt x="1935" y="442"/>
                </a:lnTo>
                <a:lnTo>
                  <a:pt x="1928" y="454"/>
                </a:lnTo>
                <a:lnTo>
                  <a:pt x="1910" y="486"/>
                </a:lnTo>
                <a:lnTo>
                  <a:pt x="1883" y="536"/>
                </a:lnTo>
                <a:lnTo>
                  <a:pt x="1852" y="594"/>
                </a:lnTo>
                <a:lnTo>
                  <a:pt x="1819" y="657"/>
                </a:lnTo>
                <a:lnTo>
                  <a:pt x="1787" y="717"/>
                </a:lnTo>
                <a:lnTo>
                  <a:pt x="1759" y="771"/>
                </a:lnTo>
                <a:lnTo>
                  <a:pt x="1737" y="810"/>
                </a:lnTo>
                <a:lnTo>
                  <a:pt x="1730" y="825"/>
                </a:lnTo>
                <a:lnTo>
                  <a:pt x="1725" y="838"/>
                </a:lnTo>
                <a:lnTo>
                  <a:pt x="1720" y="850"/>
                </a:lnTo>
                <a:lnTo>
                  <a:pt x="1717" y="861"/>
                </a:lnTo>
                <a:lnTo>
                  <a:pt x="1714" y="880"/>
                </a:lnTo>
                <a:lnTo>
                  <a:pt x="1711" y="894"/>
                </a:lnTo>
                <a:lnTo>
                  <a:pt x="1709" y="879"/>
                </a:lnTo>
                <a:lnTo>
                  <a:pt x="1706" y="862"/>
                </a:lnTo>
                <a:lnTo>
                  <a:pt x="1703" y="853"/>
                </a:lnTo>
                <a:lnTo>
                  <a:pt x="1700" y="845"/>
                </a:lnTo>
                <a:lnTo>
                  <a:pt x="1697" y="837"/>
                </a:lnTo>
                <a:lnTo>
                  <a:pt x="1692" y="831"/>
                </a:lnTo>
                <a:lnTo>
                  <a:pt x="1688" y="823"/>
                </a:lnTo>
                <a:lnTo>
                  <a:pt x="1682" y="816"/>
                </a:lnTo>
                <a:lnTo>
                  <a:pt x="1676" y="810"/>
                </a:lnTo>
                <a:lnTo>
                  <a:pt x="1669" y="805"/>
                </a:lnTo>
                <a:lnTo>
                  <a:pt x="1661" y="800"/>
                </a:lnTo>
                <a:lnTo>
                  <a:pt x="1653" y="797"/>
                </a:lnTo>
                <a:lnTo>
                  <a:pt x="1643" y="794"/>
                </a:lnTo>
                <a:lnTo>
                  <a:pt x="1633" y="792"/>
                </a:lnTo>
                <a:lnTo>
                  <a:pt x="1618" y="791"/>
                </a:lnTo>
                <a:lnTo>
                  <a:pt x="1606" y="792"/>
                </a:lnTo>
                <a:lnTo>
                  <a:pt x="1595" y="795"/>
                </a:lnTo>
                <a:lnTo>
                  <a:pt x="1586" y="799"/>
                </a:lnTo>
                <a:lnTo>
                  <a:pt x="1580" y="806"/>
                </a:lnTo>
                <a:lnTo>
                  <a:pt x="1574" y="813"/>
                </a:lnTo>
                <a:lnTo>
                  <a:pt x="1570" y="820"/>
                </a:lnTo>
                <a:lnTo>
                  <a:pt x="1567" y="828"/>
                </a:lnTo>
                <a:lnTo>
                  <a:pt x="1566" y="837"/>
                </a:lnTo>
                <a:lnTo>
                  <a:pt x="1565" y="846"/>
                </a:lnTo>
                <a:lnTo>
                  <a:pt x="1565" y="855"/>
                </a:lnTo>
                <a:lnTo>
                  <a:pt x="1565" y="863"/>
                </a:lnTo>
                <a:lnTo>
                  <a:pt x="1567" y="878"/>
                </a:lnTo>
                <a:lnTo>
                  <a:pt x="1571" y="888"/>
                </a:lnTo>
                <a:lnTo>
                  <a:pt x="1576" y="889"/>
                </a:lnTo>
                <a:lnTo>
                  <a:pt x="1593" y="892"/>
                </a:lnTo>
                <a:lnTo>
                  <a:pt x="1604" y="893"/>
                </a:lnTo>
                <a:lnTo>
                  <a:pt x="1616" y="893"/>
                </a:lnTo>
                <a:lnTo>
                  <a:pt x="1628" y="891"/>
                </a:lnTo>
                <a:lnTo>
                  <a:pt x="1639" y="888"/>
                </a:lnTo>
                <a:lnTo>
                  <a:pt x="1640" y="891"/>
                </a:lnTo>
                <a:lnTo>
                  <a:pt x="1644" y="900"/>
                </a:lnTo>
                <a:lnTo>
                  <a:pt x="1645" y="907"/>
                </a:lnTo>
                <a:lnTo>
                  <a:pt x="1646" y="914"/>
                </a:lnTo>
                <a:lnTo>
                  <a:pt x="1646" y="922"/>
                </a:lnTo>
                <a:lnTo>
                  <a:pt x="1646" y="930"/>
                </a:lnTo>
                <a:lnTo>
                  <a:pt x="1644" y="940"/>
                </a:lnTo>
                <a:lnTo>
                  <a:pt x="1642" y="949"/>
                </a:lnTo>
                <a:lnTo>
                  <a:pt x="1638" y="958"/>
                </a:lnTo>
                <a:lnTo>
                  <a:pt x="1631" y="968"/>
                </a:lnTo>
                <a:lnTo>
                  <a:pt x="1625" y="977"/>
                </a:lnTo>
                <a:lnTo>
                  <a:pt x="1615" y="985"/>
                </a:lnTo>
                <a:lnTo>
                  <a:pt x="1602" y="993"/>
                </a:lnTo>
                <a:lnTo>
                  <a:pt x="1589" y="1001"/>
                </a:lnTo>
                <a:lnTo>
                  <a:pt x="1584" y="1001"/>
                </a:lnTo>
                <a:lnTo>
                  <a:pt x="1573" y="1003"/>
                </a:lnTo>
                <a:lnTo>
                  <a:pt x="1556" y="1003"/>
                </a:lnTo>
                <a:lnTo>
                  <a:pt x="1535" y="1002"/>
                </a:lnTo>
                <a:lnTo>
                  <a:pt x="1524" y="1000"/>
                </a:lnTo>
                <a:lnTo>
                  <a:pt x="1512" y="996"/>
                </a:lnTo>
                <a:lnTo>
                  <a:pt x="1500" y="993"/>
                </a:lnTo>
                <a:lnTo>
                  <a:pt x="1488" y="988"/>
                </a:lnTo>
                <a:lnTo>
                  <a:pt x="1476" y="981"/>
                </a:lnTo>
                <a:lnTo>
                  <a:pt x="1464" y="972"/>
                </a:lnTo>
                <a:lnTo>
                  <a:pt x="1454" y="962"/>
                </a:lnTo>
                <a:lnTo>
                  <a:pt x="1444" y="949"/>
                </a:lnTo>
                <a:lnTo>
                  <a:pt x="1458" y="948"/>
                </a:lnTo>
                <a:lnTo>
                  <a:pt x="1493" y="942"/>
                </a:lnTo>
                <a:lnTo>
                  <a:pt x="1502" y="938"/>
                </a:lnTo>
                <a:lnTo>
                  <a:pt x="1512" y="935"/>
                </a:lnTo>
                <a:lnTo>
                  <a:pt x="1521" y="930"/>
                </a:lnTo>
                <a:lnTo>
                  <a:pt x="1530" y="925"/>
                </a:lnTo>
                <a:lnTo>
                  <a:pt x="1537" y="919"/>
                </a:lnTo>
                <a:lnTo>
                  <a:pt x="1544" y="912"/>
                </a:lnTo>
                <a:lnTo>
                  <a:pt x="1549" y="905"/>
                </a:lnTo>
                <a:lnTo>
                  <a:pt x="1553" y="897"/>
                </a:lnTo>
                <a:lnTo>
                  <a:pt x="1555" y="888"/>
                </a:lnTo>
                <a:lnTo>
                  <a:pt x="1556" y="879"/>
                </a:lnTo>
                <a:lnTo>
                  <a:pt x="1557" y="870"/>
                </a:lnTo>
                <a:lnTo>
                  <a:pt x="1557" y="862"/>
                </a:lnTo>
                <a:lnTo>
                  <a:pt x="1556" y="855"/>
                </a:lnTo>
                <a:lnTo>
                  <a:pt x="1555" y="847"/>
                </a:lnTo>
                <a:lnTo>
                  <a:pt x="1554" y="841"/>
                </a:lnTo>
                <a:lnTo>
                  <a:pt x="1551" y="834"/>
                </a:lnTo>
                <a:lnTo>
                  <a:pt x="1548" y="828"/>
                </a:lnTo>
                <a:lnTo>
                  <a:pt x="1545" y="823"/>
                </a:lnTo>
                <a:lnTo>
                  <a:pt x="1540" y="818"/>
                </a:lnTo>
                <a:lnTo>
                  <a:pt x="1536" y="814"/>
                </a:lnTo>
                <a:lnTo>
                  <a:pt x="1530" y="809"/>
                </a:lnTo>
                <a:lnTo>
                  <a:pt x="1525" y="806"/>
                </a:lnTo>
                <a:lnTo>
                  <a:pt x="1519" y="804"/>
                </a:lnTo>
                <a:lnTo>
                  <a:pt x="1512" y="800"/>
                </a:lnTo>
                <a:lnTo>
                  <a:pt x="1503" y="798"/>
                </a:lnTo>
                <a:lnTo>
                  <a:pt x="1494" y="797"/>
                </a:lnTo>
                <a:lnTo>
                  <a:pt x="1485" y="797"/>
                </a:lnTo>
                <a:lnTo>
                  <a:pt x="1477" y="798"/>
                </a:lnTo>
                <a:close/>
                <a:moveTo>
                  <a:pt x="2900" y="581"/>
                </a:moveTo>
                <a:lnTo>
                  <a:pt x="2914" y="582"/>
                </a:lnTo>
                <a:lnTo>
                  <a:pt x="2954" y="586"/>
                </a:lnTo>
                <a:lnTo>
                  <a:pt x="2981" y="591"/>
                </a:lnTo>
                <a:lnTo>
                  <a:pt x="3012" y="599"/>
                </a:lnTo>
                <a:lnTo>
                  <a:pt x="3029" y="603"/>
                </a:lnTo>
                <a:lnTo>
                  <a:pt x="3047" y="609"/>
                </a:lnTo>
                <a:lnTo>
                  <a:pt x="3065" y="615"/>
                </a:lnTo>
                <a:lnTo>
                  <a:pt x="3084" y="622"/>
                </a:lnTo>
                <a:lnTo>
                  <a:pt x="3103" y="631"/>
                </a:lnTo>
                <a:lnTo>
                  <a:pt x="3124" y="641"/>
                </a:lnTo>
                <a:lnTo>
                  <a:pt x="3144" y="651"/>
                </a:lnTo>
                <a:lnTo>
                  <a:pt x="3164" y="664"/>
                </a:lnTo>
                <a:lnTo>
                  <a:pt x="3184" y="677"/>
                </a:lnTo>
                <a:lnTo>
                  <a:pt x="3204" y="692"/>
                </a:lnTo>
                <a:lnTo>
                  <a:pt x="3225" y="707"/>
                </a:lnTo>
                <a:lnTo>
                  <a:pt x="3245" y="725"/>
                </a:lnTo>
                <a:lnTo>
                  <a:pt x="3264" y="744"/>
                </a:lnTo>
                <a:lnTo>
                  <a:pt x="3283" y="766"/>
                </a:lnTo>
                <a:lnTo>
                  <a:pt x="3302" y="788"/>
                </a:lnTo>
                <a:lnTo>
                  <a:pt x="3321" y="812"/>
                </a:lnTo>
                <a:lnTo>
                  <a:pt x="3338" y="837"/>
                </a:lnTo>
                <a:lnTo>
                  <a:pt x="3356" y="865"/>
                </a:lnTo>
                <a:lnTo>
                  <a:pt x="3372" y="896"/>
                </a:lnTo>
                <a:lnTo>
                  <a:pt x="3388" y="927"/>
                </a:lnTo>
                <a:lnTo>
                  <a:pt x="3390" y="936"/>
                </a:lnTo>
                <a:lnTo>
                  <a:pt x="3394" y="958"/>
                </a:lnTo>
                <a:lnTo>
                  <a:pt x="3397" y="973"/>
                </a:lnTo>
                <a:lnTo>
                  <a:pt x="3398" y="990"/>
                </a:lnTo>
                <a:lnTo>
                  <a:pt x="3397" y="1009"/>
                </a:lnTo>
                <a:lnTo>
                  <a:pt x="3394" y="1028"/>
                </a:lnTo>
                <a:lnTo>
                  <a:pt x="3396" y="1031"/>
                </a:lnTo>
                <a:lnTo>
                  <a:pt x="3403" y="1047"/>
                </a:lnTo>
                <a:lnTo>
                  <a:pt x="3411" y="1060"/>
                </a:lnTo>
                <a:lnTo>
                  <a:pt x="3423" y="1078"/>
                </a:lnTo>
                <a:lnTo>
                  <a:pt x="3438" y="1101"/>
                </a:lnTo>
                <a:lnTo>
                  <a:pt x="3459" y="1130"/>
                </a:lnTo>
                <a:lnTo>
                  <a:pt x="3480" y="1158"/>
                </a:lnTo>
                <a:lnTo>
                  <a:pt x="3497" y="1179"/>
                </a:lnTo>
                <a:lnTo>
                  <a:pt x="3510" y="1195"/>
                </a:lnTo>
                <a:lnTo>
                  <a:pt x="3520" y="1206"/>
                </a:lnTo>
                <a:lnTo>
                  <a:pt x="3532" y="1216"/>
                </a:lnTo>
                <a:lnTo>
                  <a:pt x="3534" y="1218"/>
                </a:lnTo>
                <a:lnTo>
                  <a:pt x="3533" y="1205"/>
                </a:lnTo>
                <a:lnTo>
                  <a:pt x="3528" y="1169"/>
                </a:lnTo>
                <a:lnTo>
                  <a:pt x="3523" y="1116"/>
                </a:lnTo>
                <a:lnTo>
                  <a:pt x="3518" y="1054"/>
                </a:lnTo>
                <a:lnTo>
                  <a:pt x="3517" y="1020"/>
                </a:lnTo>
                <a:lnTo>
                  <a:pt x="3517" y="986"/>
                </a:lnTo>
                <a:lnTo>
                  <a:pt x="3518" y="953"/>
                </a:lnTo>
                <a:lnTo>
                  <a:pt x="3520" y="920"/>
                </a:lnTo>
                <a:lnTo>
                  <a:pt x="3524" y="890"/>
                </a:lnTo>
                <a:lnTo>
                  <a:pt x="3529" y="862"/>
                </a:lnTo>
                <a:lnTo>
                  <a:pt x="3534" y="849"/>
                </a:lnTo>
                <a:lnTo>
                  <a:pt x="3537" y="837"/>
                </a:lnTo>
                <a:lnTo>
                  <a:pt x="3543" y="826"/>
                </a:lnTo>
                <a:lnTo>
                  <a:pt x="3547" y="816"/>
                </a:lnTo>
                <a:lnTo>
                  <a:pt x="3560" y="826"/>
                </a:lnTo>
                <a:lnTo>
                  <a:pt x="3588" y="856"/>
                </a:lnTo>
                <a:lnTo>
                  <a:pt x="3606" y="879"/>
                </a:lnTo>
                <a:lnTo>
                  <a:pt x="3625" y="906"/>
                </a:lnTo>
                <a:lnTo>
                  <a:pt x="3635" y="921"/>
                </a:lnTo>
                <a:lnTo>
                  <a:pt x="3644" y="937"/>
                </a:lnTo>
                <a:lnTo>
                  <a:pt x="3653" y="955"/>
                </a:lnTo>
                <a:lnTo>
                  <a:pt x="3662" y="974"/>
                </a:lnTo>
                <a:lnTo>
                  <a:pt x="3671" y="994"/>
                </a:lnTo>
                <a:lnTo>
                  <a:pt x="3678" y="1016"/>
                </a:lnTo>
                <a:lnTo>
                  <a:pt x="3685" y="1038"/>
                </a:lnTo>
                <a:lnTo>
                  <a:pt x="3691" y="1061"/>
                </a:lnTo>
                <a:lnTo>
                  <a:pt x="3696" y="1086"/>
                </a:lnTo>
                <a:lnTo>
                  <a:pt x="3699" y="1112"/>
                </a:lnTo>
                <a:lnTo>
                  <a:pt x="3701" y="1139"/>
                </a:lnTo>
                <a:lnTo>
                  <a:pt x="3703" y="1167"/>
                </a:lnTo>
                <a:lnTo>
                  <a:pt x="3703" y="1196"/>
                </a:lnTo>
                <a:lnTo>
                  <a:pt x="3699" y="1226"/>
                </a:lnTo>
                <a:lnTo>
                  <a:pt x="3696" y="1258"/>
                </a:lnTo>
                <a:lnTo>
                  <a:pt x="3689" y="1290"/>
                </a:lnTo>
                <a:lnTo>
                  <a:pt x="3681" y="1324"/>
                </a:lnTo>
                <a:lnTo>
                  <a:pt x="3670" y="1359"/>
                </a:lnTo>
                <a:lnTo>
                  <a:pt x="3656" y="1394"/>
                </a:lnTo>
                <a:lnTo>
                  <a:pt x="3642" y="1431"/>
                </a:lnTo>
                <a:lnTo>
                  <a:pt x="3643" y="1439"/>
                </a:lnTo>
                <a:lnTo>
                  <a:pt x="3647" y="1461"/>
                </a:lnTo>
                <a:lnTo>
                  <a:pt x="3653" y="1492"/>
                </a:lnTo>
                <a:lnTo>
                  <a:pt x="3661" y="1530"/>
                </a:lnTo>
                <a:lnTo>
                  <a:pt x="3669" y="1570"/>
                </a:lnTo>
                <a:lnTo>
                  <a:pt x="3676" y="1612"/>
                </a:lnTo>
                <a:lnTo>
                  <a:pt x="3680" y="1651"/>
                </a:lnTo>
                <a:lnTo>
                  <a:pt x="3683" y="1682"/>
                </a:lnTo>
                <a:lnTo>
                  <a:pt x="3685" y="1673"/>
                </a:lnTo>
                <a:lnTo>
                  <a:pt x="3688" y="1650"/>
                </a:lnTo>
                <a:lnTo>
                  <a:pt x="3694" y="1614"/>
                </a:lnTo>
                <a:lnTo>
                  <a:pt x="3701" y="1569"/>
                </a:lnTo>
                <a:lnTo>
                  <a:pt x="3704" y="1557"/>
                </a:lnTo>
                <a:lnTo>
                  <a:pt x="3708" y="1543"/>
                </a:lnTo>
                <a:lnTo>
                  <a:pt x="3713" y="1530"/>
                </a:lnTo>
                <a:lnTo>
                  <a:pt x="3719" y="1515"/>
                </a:lnTo>
                <a:lnTo>
                  <a:pt x="3733" y="1485"/>
                </a:lnTo>
                <a:lnTo>
                  <a:pt x="3749" y="1454"/>
                </a:lnTo>
                <a:lnTo>
                  <a:pt x="3766" y="1424"/>
                </a:lnTo>
                <a:lnTo>
                  <a:pt x="3782" y="1394"/>
                </a:lnTo>
                <a:lnTo>
                  <a:pt x="3799" y="1367"/>
                </a:lnTo>
                <a:lnTo>
                  <a:pt x="3813" y="1343"/>
                </a:lnTo>
                <a:lnTo>
                  <a:pt x="3825" y="1319"/>
                </a:lnTo>
                <a:lnTo>
                  <a:pt x="3836" y="1296"/>
                </a:lnTo>
                <a:lnTo>
                  <a:pt x="3846" y="1272"/>
                </a:lnTo>
                <a:lnTo>
                  <a:pt x="3855" y="1251"/>
                </a:lnTo>
                <a:lnTo>
                  <a:pt x="3868" y="1218"/>
                </a:lnTo>
                <a:lnTo>
                  <a:pt x="3873" y="1205"/>
                </a:lnTo>
                <a:lnTo>
                  <a:pt x="3878" y="1218"/>
                </a:lnTo>
                <a:lnTo>
                  <a:pt x="3888" y="1253"/>
                </a:lnTo>
                <a:lnTo>
                  <a:pt x="3895" y="1277"/>
                </a:lnTo>
                <a:lnTo>
                  <a:pt x="3903" y="1305"/>
                </a:lnTo>
                <a:lnTo>
                  <a:pt x="3909" y="1335"/>
                </a:lnTo>
                <a:lnTo>
                  <a:pt x="3916" y="1367"/>
                </a:lnTo>
                <a:lnTo>
                  <a:pt x="3922" y="1402"/>
                </a:lnTo>
                <a:lnTo>
                  <a:pt x="3926" y="1437"/>
                </a:lnTo>
                <a:lnTo>
                  <a:pt x="3929" y="1473"/>
                </a:lnTo>
                <a:lnTo>
                  <a:pt x="3930" y="1508"/>
                </a:lnTo>
                <a:lnTo>
                  <a:pt x="3929" y="1524"/>
                </a:lnTo>
                <a:lnTo>
                  <a:pt x="3927" y="1541"/>
                </a:lnTo>
                <a:lnTo>
                  <a:pt x="3925" y="1558"/>
                </a:lnTo>
                <a:lnTo>
                  <a:pt x="3922" y="1574"/>
                </a:lnTo>
                <a:lnTo>
                  <a:pt x="3917" y="1588"/>
                </a:lnTo>
                <a:lnTo>
                  <a:pt x="3913" y="1603"/>
                </a:lnTo>
                <a:lnTo>
                  <a:pt x="3907" y="1616"/>
                </a:lnTo>
                <a:lnTo>
                  <a:pt x="3899" y="1629"/>
                </a:lnTo>
                <a:lnTo>
                  <a:pt x="3897" y="1634"/>
                </a:lnTo>
                <a:lnTo>
                  <a:pt x="3888" y="1649"/>
                </a:lnTo>
                <a:lnTo>
                  <a:pt x="3881" y="1659"/>
                </a:lnTo>
                <a:lnTo>
                  <a:pt x="3872" y="1670"/>
                </a:lnTo>
                <a:lnTo>
                  <a:pt x="3862" y="1681"/>
                </a:lnTo>
                <a:lnTo>
                  <a:pt x="3851" y="1695"/>
                </a:lnTo>
                <a:lnTo>
                  <a:pt x="3837" y="1707"/>
                </a:lnTo>
                <a:lnTo>
                  <a:pt x="3822" y="1721"/>
                </a:lnTo>
                <a:lnTo>
                  <a:pt x="3806" y="1733"/>
                </a:lnTo>
                <a:lnTo>
                  <a:pt x="3787" y="1744"/>
                </a:lnTo>
                <a:lnTo>
                  <a:pt x="3767" y="1755"/>
                </a:lnTo>
                <a:lnTo>
                  <a:pt x="3744" y="1764"/>
                </a:lnTo>
                <a:lnTo>
                  <a:pt x="3733" y="1769"/>
                </a:lnTo>
                <a:lnTo>
                  <a:pt x="3721" y="1772"/>
                </a:lnTo>
                <a:lnTo>
                  <a:pt x="3708" y="1775"/>
                </a:lnTo>
                <a:lnTo>
                  <a:pt x="3695" y="1778"/>
                </a:lnTo>
                <a:lnTo>
                  <a:pt x="3696" y="1792"/>
                </a:lnTo>
                <a:lnTo>
                  <a:pt x="3696" y="1832"/>
                </a:lnTo>
                <a:lnTo>
                  <a:pt x="3698" y="1888"/>
                </a:lnTo>
                <a:lnTo>
                  <a:pt x="3699" y="1953"/>
                </a:lnTo>
                <a:lnTo>
                  <a:pt x="3699" y="2020"/>
                </a:lnTo>
                <a:lnTo>
                  <a:pt x="3699" y="2082"/>
                </a:lnTo>
                <a:lnTo>
                  <a:pt x="3699" y="2108"/>
                </a:lnTo>
                <a:lnTo>
                  <a:pt x="3698" y="2131"/>
                </a:lnTo>
                <a:lnTo>
                  <a:pt x="3697" y="2149"/>
                </a:lnTo>
                <a:lnTo>
                  <a:pt x="3695" y="2160"/>
                </a:lnTo>
                <a:lnTo>
                  <a:pt x="3696" y="2153"/>
                </a:lnTo>
                <a:lnTo>
                  <a:pt x="3700" y="2136"/>
                </a:lnTo>
                <a:lnTo>
                  <a:pt x="3708" y="2112"/>
                </a:lnTo>
                <a:lnTo>
                  <a:pt x="3718" y="2082"/>
                </a:lnTo>
                <a:lnTo>
                  <a:pt x="3731" y="2049"/>
                </a:lnTo>
                <a:lnTo>
                  <a:pt x="3744" y="2014"/>
                </a:lnTo>
                <a:lnTo>
                  <a:pt x="3753" y="1999"/>
                </a:lnTo>
                <a:lnTo>
                  <a:pt x="3761" y="1983"/>
                </a:lnTo>
                <a:lnTo>
                  <a:pt x="3770" y="1968"/>
                </a:lnTo>
                <a:lnTo>
                  <a:pt x="3779" y="1956"/>
                </a:lnTo>
                <a:lnTo>
                  <a:pt x="3816" y="1909"/>
                </a:lnTo>
                <a:lnTo>
                  <a:pt x="3848" y="1865"/>
                </a:lnTo>
                <a:lnTo>
                  <a:pt x="3862" y="1845"/>
                </a:lnTo>
                <a:lnTo>
                  <a:pt x="3875" y="1826"/>
                </a:lnTo>
                <a:lnTo>
                  <a:pt x="3885" y="1808"/>
                </a:lnTo>
                <a:lnTo>
                  <a:pt x="3893" y="1791"/>
                </a:lnTo>
                <a:lnTo>
                  <a:pt x="3900" y="1778"/>
                </a:lnTo>
                <a:lnTo>
                  <a:pt x="3907" y="1767"/>
                </a:lnTo>
                <a:lnTo>
                  <a:pt x="3913" y="1759"/>
                </a:lnTo>
                <a:lnTo>
                  <a:pt x="3918" y="1753"/>
                </a:lnTo>
                <a:lnTo>
                  <a:pt x="3926" y="1747"/>
                </a:lnTo>
                <a:lnTo>
                  <a:pt x="3929" y="1746"/>
                </a:lnTo>
                <a:lnTo>
                  <a:pt x="3932" y="1758"/>
                </a:lnTo>
                <a:lnTo>
                  <a:pt x="3941" y="1788"/>
                </a:lnTo>
                <a:lnTo>
                  <a:pt x="3945" y="1809"/>
                </a:lnTo>
                <a:lnTo>
                  <a:pt x="3950" y="1835"/>
                </a:lnTo>
                <a:lnTo>
                  <a:pt x="3953" y="1862"/>
                </a:lnTo>
                <a:lnTo>
                  <a:pt x="3956" y="1893"/>
                </a:lnTo>
                <a:lnTo>
                  <a:pt x="3957" y="1926"/>
                </a:lnTo>
                <a:lnTo>
                  <a:pt x="3954" y="1959"/>
                </a:lnTo>
                <a:lnTo>
                  <a:pt x="3953" y="1977"/>
                </a:lnTo>
                <a:lnTo>
                  <a:pt x="3950" y="1995"/>
                </a:lnTo>
                <a:lnTo>
                  <a:pt x="3947" y="2013"/>
                </a:lnTo>
                <a:lnTo>
                  <a:pt x="3943" y="2032"/>
                </a:lnTo>
                <a:lnTo>
                  <a:pt x="3938" y="2050"/>
                </a:lnTo>
                <a:lnTo>
                  <a:pt x="3932" y="2068"/>
                </a:lnTo>
                <a:lnTo>
                  <a:pt x="3924" y="2086"/>
                </a:lnTo>
                <a:lnTo>
                  <a:pt x="3916" y="2105"/>
                </a:lnTo>
                <a:lnTo>
                  <a:pt x="3907" y="2123"/>
                </a:lnTo>
                <a:lnTo>
                  <a:pt x="3896" y="2141"/>
                </a:lnTo>
                <a:lnTo>
                  <a:pt x="3884" y="2158"/>
                </a:lnTo>
                <a:lnTo>
                  <a:pt x="3871" y="2176"/>
                </a:lnTo>
                <a:lnTo>
                  <a:pt x="3866" y="2179"/>
                </a:lnTo>
                <a:lnTo>
                  <a:pt x="3852" y="2190"/>
                </a:lnTo>
                <a:lnTo>
                  <a:pt x="3832" y="2206"/>
                </a:lnTo>
                <a:lnTo>
                  <a:pt x="3806" y="2225"/>
                </a:lnTo>
                <a:lnTo>
                  <a:pt x="3776" y="2246"/>
                </a:lnTo>
                <a:lnTo>
                  <a:pt x="3744" y="2268"/>
                </a:lnTo>
                <a:lnTo>
                  <a:pt x="3727" y="2278"/>
                </a:lnTo>
                <a:lnTo>
                  <a:pt x="3712" y="2287"/>
                </a:lnTo>
                <a:lnTo>
                  <a:pt x="3695" y="2294"/>
                </a:lnTo>
                <a:lnTo>
                  <a:pt x="3679" y="2302"/>
                </a:lnTo>
                <a:lnTo>
                  <a:pt x="3644" y="2473"/>
                </a:lnTo>
                <a:lnTo>
                  <a:pt x="3644" y="2474"/>
                </a:lnTo>
                <a:lnTo>
                  <a:pt x="3644" y="2474"/>
                </a:lnTo>
                <a:lnTo>
                  <a:pt x="3646" y="2474"/>
                </a:lnTo>
                <a:lnTo>
                  <a:pt x="3649" y="2473"/>
                </a:lnTo>
                <a:lnTo>
                  <a:pt x="3654" y="2468"/>
                </a:lnTo>
                <a:lnTo>
                  <a:pt x="3662" y="2460"/>
                </a:lnTo>
                <a:lnTo>
                  <a:pt x="3673" y="2447"/>
                </a:lnTo>
                <a:lnTo>
                  <a:pt x="3688" y="2429"/>
                </a:lnTo>
                <a:lnTo>
                  <a:pt x="3705" y="2408"/>
                </a:lnTo>
                <a:lnTo>
                  <a:pt x="3723" y="2390"/>
                </a:lnTo>
                <a:lnTo>
                  <a:pt x="3741" y="2373"/>
                </a:lnTo>
                <a:lnTo>
                  <a:pt x="3759" y="2357"/>
                </a:lnTo>
                <a:lnTo>
                  <a:pt x="3793" y="2333"/>
                </a:lnTo>
                <a:lnTo>
                  <a:pt x="3822" y="2314"/>
                </a:lnTo>
                <a:lnTo>
                  <a:pt x="3835" y="2303"/>
                </a:lnTo>
                <a:lnTo>
                  <a:pt x="3851" y="2291"/>
                </a:lnTo>
                <a:lnTo>
                  <a:pt x="3868" y="2277"/>
                </a:lnTo>
                <a:lnTo>
                  <a:pt x="3885" y="2261"/>
                </a:lnTo>
                <a:lnTo>
                  <a:pt x="3902" y="2245"/>
                </a:lnTo>
                <a:lnTo>
                  <a:pt x="3916" y="2231"/>
                </a:lnTo>
                <a:lnTo>
                  <a:pt x="3930" y="2216"/>
                </a:lnTo>
                <a:lnTo>
                  <a:pt x="3940" y="2205"/>
                </a:lnTo>
                <a:lnTo>
                  <a:pt x="3974" y="2194"/>
                </a:lnTo>
                <a:lnTo>
                  <a:pt x="3972" y="2203"/>
                </a:lnTo>
                <a:lnTo>
                  <a:pt x="3970" y="2229"/>
                </a:lnTo>
                <a:lnTo>
                  <a:pt x="3965" y="2270"/>
                </a:lnTo>
                <a:lnTo>
                  <a:pt x="3957" y="2318"/>
                </a:lnTo>
                <a:lnTo>
                  <a:pt x="3950" y="2345"/>
                </a:lnTo>
                <a:lnTo>
                  <a:pt x="3943" y="2372"/>
                </a:lnTo>
                <a:lnTo>
                  <a:pt x="3935" y="2400"/>
                </a:lnTo>
                <a:lnTo>
                  <a:pt x="3925" y="2427"/>
                </a:lnTo>
                <a:lnTo>
                  <a:pt x="3914" y="2453"/>
                </a:lnTo>
                <a:lnTo>
                  <a:pt x="3902" y="2477"/>
                </a:lnTo>
                <a:lnTo>
                  <a:pt x="3895" y="2490"/>
                </a:lnTo>
                <a:lnTo>
                  <a:pt x="3887" y="2501"/>
                </a:lnTo>
                <a:lnTo>
                  <a:pt x="3879" y="2512"/>
                </a:lnTo>
                <a:lnTo>
                  <a:pt x="3871" y="2522"/>
                </a:lnTo>
                <a:lnTo>
                  <a:pt x="3869" y="2525"/>
                </a:lnTo>
                <a:lnTo>
                  <a:pt x="3863" y="2534"/>
                </a:lnTo>
                <a:lnTo>
                  <a:pt x="3858" y="2541"/>
                </a:lnTo>
                <a:lnTo>
                  <a:pt x="3850" y="2549"/>
                </a:lnTo>
                <a:lnTo>
                  <a:pt x="3840" y="2557"/>
                </a:lnTo>
                <a:lnTo>
                  <a:pt x="3827" y="2567"/>
                </a:lnTo>
                <a:lnTo>
                  <a:pt x="3812" y="2577"/>
                </a:lnTo>
                <a:lnTo>
                  <a:pt x="3794" y="2588"/>
                </a:lnTo>
                <a:lnTo>
                  <a:pt x="3771" y="2599"/>
                </a:lnTo>
                <a:lnTo>
                  <a:pt x="3745" y="2611"/>
                </a:lnTo>
                <a:lnTo>
                  <a:pt x="3716" y="2623"/>
                </a:lnTo>
                <a:lnTo>
                  <a:pt x="3682" y="2635"/>
                </a:lnTo>
                <a:lnTo>
                  <a:pt x="3644" y="2648"/>
                </a:lnTo>
                <a:lnTo>
                  <a:pt x="3601" y="2660"/>
                </a:lnTo>
                <a:lnTo>
                  <a:pt x="3497" y="2855"/>
                </a:lnTo>
                <a:lnTo>
                  <a:pt x="3501" y="2850"/>
                </a:lnTo>
                <a:lnTo>
                  <a:pt x="3514" y="2839"/>
                </a:lnTo>
                <a:lnTo>
                  <a:pt x="3534" y="2824"/>
                </a:lnTo>
                <a:lnTo>
                  <a:pt x="3561" y="2803"/>
                </a:lnTo>
                <a:lnTo>
                  <a:pt x="3578" y="2793"/>
                </a:lnTo>
                <a:lnTo>
                  <a:pt x="3596" y="2782"/>
                </a:lnTo>
                <a:lnTo>
                  <a:pt x="3616" y="2772"/>
                </a:lnTo>
                <a:lnTo>
                  <a:pt x="3637" y="2762"/>
                </a:lnTo>
                <a:lnTo>
                  <a:pt x="3661" y="2753"/>
                </a:lnTo>
                <a:lnTo>
                  <a:pt x="3686" y="2744"/>
                </a:lnTo>
                <a:lnTo>
                  <a:pt x="3712" y="2737"/>
                </a:lnTo>
                <a:lnTo>
                  <a:pt x="3740" y="2731"/>
                </a:lnTo>
                <a:lnTo>
                  <a:pt x="3752" y="2727"/>
                </a:lnTo>
                <a:lnTo>
                  <a:pt x="3782" y="2716"/>
                </a:lnTo>
                <a:lnTo>
                  <a:pt x="3799" y="2709"/>
                </a:lnTo>
                <a:lnTo>
                  <a:pt x="3817" y="2701"/>
                </a:lnTo>
                <a:lnTo>
                  <a:pt x="3833" y="2694"/>
                </a:lnTo>
                <a:lnTo>
                  <a:pt x="3846" y="2683"/>
                </a:lnTo>
                <a:lnTo>
                  <a:pt x="3852" y="2680"/>
                </a:lnTo>
                <a:lnTo>
                  <a:pt x="3859" y="2676"/>
                </a:lnTo>
                <a:lnTo>
                  <a:pt x="3866" y="2672"/>
                </a:lnTo>
                <a:lnTo>
                  <a:pt x="3873" y="2669"/>
                </a:lnTo>
                <a:lnTo>
                  <a:pt x="3888" y="2663"/>
                </a:lnTo>
                <a:lnTo>
                  <a:pt x="3904" y="2659"/>
                </a:lnTo>
                <a:lnTo>
                  <a:pt x="3930" y="2654"/>
                </a:lnTo>
                <a:lnTo>
                  <a:pt x="3940" y="2653"/>
                </a:lnTo>
                <a:lnTo>
                  <a:pt x="3939" y="2662"/>
                </a:lnTo>
                <a:lnTo>
                  <a:pt x="3935" y="2689"/>
                </a:lnTo>
                <a:lnTo>
                  <a:pt x="3931" y="2707"/>
                </a:lnTo>
                <a:lnTo>
                  <a:pt x="3924" y="2728"/>
                </a:lnTo>
                <a:lnTo>
                  <a:pt x="3915" y="2751"/>
                </a:lnTo>
                <a:lnTo>
                  <a:pt x="3904" y="2774"/>
                </a:lnTo>
                <a:lnTo>
                  <a:pt x="3896" y="2788"/>
                </a:lnTo>
                <a:lnTo>
                  <a:pt x="3888" y="2800"/>
                </a:lnTo>
                <a:lnTo>
                  <a:pt x="3879" y="2812"/>
                </a:lnTo>
                <a:lnTo>
                  <a:pt x="3870" y="2825"/>
                </a:lnTo>
                <a:lnTo>
                  <a:pt x="3859" y="2838"/>
                </a:lnTo>
                <a:lnTo>
                  <a:pt x="3848" y="2850"/>
                </a:lnTo>
                <a:lnTo>
                  <a:pt x="3834" y="2863"/>
                </a:lnTo>
                <a:lnTo>
                  <a:pt x="3821" y="2875"/>
                </a:lnTo>
                <a:lnTo>
                  <a:pt x="3805" y="2886"/>
                </a:lnTo>
                <a:lnTo>
                  <a:pt x="3789" y="2899"/>
                </a:lnTo>
                <a:lnTo>
                  <a:pt x="3771" y="2909"/>
                </a:lnTo>
                <a:lnTo>
                  <a:pt x="3752" y="2920"/>
                </a:lnTo>
                <a:lnTo>
                  <a:pt x="3732" y="2929"/>
                </a:lnTo>
                <a:lnTo>
                  <a:pt x="3709" y="2939"/>
                </a:lnTo>
                <a:lnTo>
                  <a:pt x="3687" y="2947"/>
                </a:lnTo>
                <a:lnTo>
                  <a:pt x="3661" y="2955"/>
                </a:lnTo>
                <a:lnTo>
                  <a:pt x="3654" y="2957"/>
                </a:lnTo>
                <a:lnTo>
                  <a:pt x="3635" y="2961"/>
                </a:lnTo>
                <a:lnTo>
                  <a:pt x="3607" y="2968"/>
                </a:lnTo>
                <a:lnTo>
                  <a:pt x="3571" y="2975"/>
                </a:lnTo>
                <a:lnTo>
                  <a:pt x="3551" y="2978"/>
                </a:lnTo>
                <a:lnTo>
                  <a:pt x="3531" y="2980"/>
                </a:lnTo>
                <a:lnTo>
                  <a:pt x="3509" y="2983"/>
                </a:lnTo>
                <a:lnTo>
                  <a:pt x="3488" y="2984"/>
                </a:lnTo>
                <a:lnTo>
                  <a:pt x="3466" y="2985"/>
                </a:lnTo>
                <a:lnTo>
                  <a:pt x="3445" y="2984"/>
                </a:lnTo>
                <a:lnTo>
                  <a:pt x="3425" y="2983"/>
                </a:lnTo>
                <a:lnTo>
                  <a:pt x="3406" y="2979"/>
                </a:lnTo>
                <a:lnTo>
                  <a:pt x="3165" y="3217"/>
                </a:lnTo>
                <a:lnTo>
                  <a:pt x="3164" y="3218"/>
                </a:lnTo>
                <a:lnTo>
                  <a:pt x="3164" y="3219"/>
                </a:lnTo>
                <a:lnTo>
                  <a:pt x="3165" y="3219"/>
                </a:lnTo>
                <a:lnTo>
                  <a:pt x="3167" y="3219"/>
                </a:lnTo>
                <a:lnTo>
                  <a:pt x="3173" y="3216"/>
                </a:lnTo>
                <a:lnTo>
                  <a:pt x="3183" y="3209"/>
                </a:lnTo>
                <a:lnTo>
                  <a:pt x="3199" y="3198"/>
                </a:lnTo>
                <a:lnTo>
                  <a:pt x="3220" y="3181"/>
                </a:lnTo>
                <a:lnTo>
                  <a:pt x="3244" y="3162"/>
                </a:lnTo>
                <a:lnTo>
                  <a:pt x="3263" y="3145"/>
                </a:lnTo>
                <a:lnTo>
                  <a:pt x="3281" y="3131"/>
                </a:lnTo>
                <a:lnTo>
                  <a:pt x="3298" y="3118"/>
                </a:lnTo>
                <a:lnTo>
                  <a:pt x="3307" y="3113"/>
                </a:lnTo>
                <a:lnTo>
                  <a:pt x="3317" y="3108"/>
                </a:lnTo>
                <a:lnTo>
                  <a:pt x="3326" y="3104"/>
                </a:lnTo>
                <a:lnTo>
                  <a:pt x="3337" y="3100"/>
                </a:lnTo>
                <a:lnTo>
                  <a:pt x="3348" y="3097"/>
                </a:lnTo>
                <a:lnTo>
                  <a:pt x="3361" y="3094"/>
                </a:lnTo>
                <a:lnTo>
                  <a:pt x="3374" y="3091"/>
                </a:lnTo>
                <a:lnTo>
                  <a:pt x="3390" y="3090"/>
                </a:lnTo>
                <a:lnTo>
                  <a:pt x="3421" y="3088"/>
                </a:lnTo>
                <a:lnTo>
                  <a:pt x="3454" y="3088"/>
                </a:lnTo>
                <a:lnTo>
                  <a:pt x="3484" y="3088"/>
                </a:lnTo>
                <a:lnTo>
                  <a:pt x="3515" y="3089"/>
                </a:lnTo>
                <a:lnTo>
                  <a:pt x="3543" y="3090"/>
                </a:lnTo>
                <a:lnTo>
                  <a:pt x="3569" y="3091"/>
                </a:lnTo>
                <a:lnTo>
                  <a:pt x="3591" y="3091"/>
                </a:lnTo>
                <a:lnTo>
                  <a:pt x="3610" y="3090"/>
                </a:lnTo>
                <a:lnTo>
                  <a:pt x="3626" y="3089"/>
                </a:lnTo>
                <a:lnTo>
                  <a:pt x="3642" y="3089"/>
                </a:lnTo>
                <a:lnTo>
                  <a:pt x="3655" y="3090"/>
                </a:lnTo>
                <a:lnTo>
                  <a:pt x="3668" y="3091"/>
                </a:lnTo>
                <a:lnTo>
                  <a:pt x="3686" y="3094"/>
                </a:lnTo>
                <a:lnTo>
                  <a:pt x="3692" y="3095"/>
                </a:lnTo>
                <a:lnTo>
                  <a:pt x="3687" y="3100"/>
                </a:lnTo>
                <a:lnTo>
                  <a:pt x="3669" y="3117"/>
                </a:lnTo>
                <a:lnTo>
                  <a:pt x="3641" y="3141"/>
                </a:lnTo>
                <a:lnTo>
                  <a:pt x="3605" y="3169"/>
                </a:lnTo>
                <a:lnTo>
                  <a:pt x="3585" y="3183"/>
                </a:lnTo>
                <a:lnTo>
                  <a:pt x="3562" y="3198"/>
                </a:lnTo>
                <a:lnTo>
                  <a:pt x="3538" y="3212"/>
                </a:lnTo>
                <a:lnTo>
                  <a:pt x="3513" y="3227"/>
                </a:lnTo>
                <a:lnTo>
                  <a:pt x="3487" y="3241"/>
                </a:lnTo>
                <a:lnTo>
                  <a:pt x="3461" y="3252"/>
                </a:lnTo>
                <a:lnTo>
                  <a:pt x="3433" y="3262"/>
                </a:lnTo>
                <a:lnTo>
                  <a:pt x="3406" y="3270"/>
                </a:lnTo>
                <a:lnTo>
                  <a:pt x="3397" y="3272"/>
                </a:lnTo>
                <a:lnTo>
                  <a:pt x="3373" y="3279"/>
                </a:lnTo>
                <a:lnTo>
                  <a:pt x="3337" y="3286"/>
                </a:lnTo>
                <a:lnTo>
                  <a:pt x="3290" y="3294"/>
                </a:lnTo>
                <a:lnTo>
                  <a:pt x="3263" y="3299"/>
                </a:lnTo>
                <a:lnTo>
                  <a:pt x="3235" y="3302"/>
                </a:lnTo>
                <a:lnTo>
                  <a:pt x="3206" y="3304"/>
                </a:lnTo>
                <a:lnTo>
                  <a:pt x="3174" y="3307"/>
                </a:lnTo>
                <a:lnTo>
                  <a:pt x="3143" y="3308"/>
                </a:lnTo>
                <a:lnTo>
                  <a:pt x="3110" y="3308"/>
                </a:lnTo>
                <a:lnTo>
                  <a:pt x="3077" y="3307"/>
                </a:lnTo>
                <a:lnTo>
                  <a:pt x="3045" y="3303"/>
                </a:lnTo>
                <a:lnTo>
                  <a:pt x="2882" y="3401"/>
                </a:lnTo>
                <a:lnTo>
                  <a:pt x="2830" y="3375"/>
                </a:lnTo>
                <a:lnTo>
                  <a:pt x="2907" y="3301"/>
                </a:lnTo>
                <a:lnTo>
                  <a:pt x="2905" y="3293"/>
                </a:lnTo>
                <a:lnTo>
                  <a:pt x="2904" y="3271"/>
                </a:lnTo>
                <a:lnTo>
                  <a:pt x="2904" y="3237"/>
                </a:lnTo>
                <a:lnTo>
                  <a:pt x="2905" y="3193"/>
                </a:lnTo>
                <a:lnTo>
                  <a:pt x="2908" y="3169"/>
                </a:lnTo>
                <a:lnTo>
                  <a:pt x="2911" y="3144"/>
                </a:lnTo>
                <a:lnTo>
                  <a:pt x="2916" y="3117"/>
                </a:lnTo>
                <a:lnTo>
                  <a:pt x="2921" y="3089"/>
                </a:lnTo>
                <a:lnTo>
                  <a:pt x="2929" y="3062"/>
                </a:lnTo>
                <a:lnTo>
                  <a:pt x="2938" y="3034"/>
                </a:lnTo>
                <a:lnTo>
                  <a:pt x="2949" y="3006"/>
                </a:lnTo>
                <a:lnTo>
                  <a:pt x="2962" y="2979"/>
                </a:lnTo>
                <a:lnTo>
                  <a:pt x="2989" y="2930"/>
                </a:lnTo>
                <a:lnTo>
                  <a:pt x="3010" y="2887"/>
                </a:lnTo>
                <a:lnTo>
                  <a:pt x="3029" y="2852"/>
                </a:lnTo>
                <a:lnTo>
                  <a:pt x="3043" y="2820"/>
                </a:lnTo>
                <a:lnTo>
                  <a:pt x="3048" y="2806"/>
                </a:lnTo>
                <a:lnTo>
                  <a:pt x="3054" y="2792"/>
                </a:lnTo>
                <a:lnTo>
                  <a:pt x="3057" y="2779"/>
                </a:lnTo>
                <a:lnTo>
                  <a:pt x="3059" y="2766"/>
                </a:lnTo>
                <a:lnTo>
                  <a:pt x="3062" y="2754"/>
                </a:lnTo>
                <a:lnTo>
                  <a:pt x="3063" y="2742"/>
                </a:lnTo>
                <a:lnTo>
                  <a:pt x="3063" y="2729"/>
                </a:lnTo>
                <a:lnTo>
                  <a:pt x="3062" y="2717"/>
                </a:lnTo>
                <a:lnTo>
                  <a:pt x="3071" y="2728"/>
                </a:lnTo>
                <a:lnTo>
                  <a:pt x="3090" y="2760"/>
                </a:lnTo>
                <a:lnTo>
                  <a:pt x="3101" y="2782"/>
                </a:lnTo>
                <a:lnTo>
                  <a:pt x="3113" y="2809"/>
                </a:lnTo>
                <a:lnTo>
                  <a:pt x="3119" y="2825"/>
                </a:lnTo>
                <a:lnTo>
                  <a:pt x="3124" y="2840"/>
                </a:lnTo>
                <a:lnTo>
                  <a:pt x="3128" y="2857"/>
                </a:lnTo>
                <a:lnTo>
                  <a:pt x="3133" y="2875"/>
                </a:lnTo>
                <a:lnTo>
                  <a:pt x="3136" y="2894"/>
                </a:lnTo>
                <a:lnTo>
                  <a:pt x="3138" y="2913"/>
                </a:lnTo>
                <a:lnTo>
                  <a:pt x="3139" y="2933"/>
                </a:lnTo>
                <a:lnTo>
                  <a:pt x="3140" y="2955"/>
                </a:lnTo>
                <a:lnTo>
                  <a:pt x="3139" y="2977"/>
                </a:lnTo>
                <a:lnTo>
                  <a:pt x="3137" y="3000"/>
                </a:lnTo>
                <a:lnTo>
                  <a:pt x="3134" y="3022"/>
                </a:lnTo>
                <a:lnTo>
                  <a:pt x="3128" y="3047"/>
                </a:lnTo>
                <a:lnTo>
                  <a:pt x="3121" y="3070"/>
                </a:lnTo>
                <a:lnTo>
                  <a:pt x="3112" y="3096"/>
                </a:lnTo>
                <a:lnTo>
                  <a:pt x="3102" y="3121"/>
                </a:lnTo>
                <a:lnTo>
                  <a:pt x="3089" y="3146"/>
                </a:lnTo>
                <a:lnTo>
                  <a:pt x="3074" y="3173"/>
                </a:lnTo>
                <a:lnTo>
                  <a:pt x="3057" y="3200"/>
                </a:lnTo>
                <a:lnTo>
                  <a:pt x="3037" y="3227"/>
                </a:lnTo>
                <a:lnTo>
                  <a:pt x="3016" y="3255"/>
                </a:lnTo>
                <a:lnTo>
                  <a:pt x="3023" y="3249"/>
                </a:lnTo>
                <a:lnTo>
                  <a:pt x="3045" y="3236"/>
                </a:lnTo>
                <a:lnTo>
                  <a:pt x="3075" y="3215"/>
                </a:lnTo>
                <a:lnTo>
                  <a:pt x="3112" y="3189"/>
                </a:lnTo>
                <a:lnTo>
                  <a:pt x="3131" y="3173"/>
                </a:lnTo>
                <a:lnTo>
                  <a:pt x="3150" y="3159"/>
                </a:lnTo>
                <a:lnTo>
                  <a:pt x="3168" y="3142"/>
                </a:lnTo>
                <a:lnTo>
                  <a:pt x="3185" y="3125"/>
                </a:lnTo>
                <a:lnTo>
                  <a:pt x="3201" y="3108"/>
                </a:lnTo>
                <a:lnTo>
                  <a:pt x="3215" y="3091"/>
                </a:lnTo>
                <a:lnTo>
                  <a:pt x="3220" y="3084"/>
                </a:lnTo>
                <a:lnTo>
                  <a:pt x="3226" y="3076"/>
                </a:lnTo>
                <a:lnTo>
                  <a:pt x="3230" y="3067"/>
                </a:lnTo>
                <a:lnTo>
                  <a:pt x="3234" y="3059"/>
                </a:lnTo>
                <a:lnTo>
                  <a:pt x="3230" y="3056"/>
                </a:lnTo>
                <a:lnTo>
                  <a:pt x="3224" y="3045"/>
                </a:lnTo>
                <a:lnTo>
                  <a:pt x="3219" y="3037"/>
                </a:lnTo>
                <a:lnTo>
                  <a:pt x="3213" y="3025"/>
                </a:lnTo>
                <a:lnTo>
                  <a:pt x="3208" y="3012"/>
                </a:lnTo>
                <a:lnTo>
                  <a:pt x="3202" y="2995"/>
                </a:lnTo>
                <a:lnTo>
                  <a:pt x="3198" y="2976"/>
                </a:lnTo>
                <a:lnTo>
                  <a:pt x="3192" y="2954"/>
                </a:lnTo>
                <a:lnTo>
                  <a:pt x="3188" y="2929"/>
                </a:lnTo>
                <a:lnTo>
                  <a:pt x="3185" y="2900"/>
                </a:lnTo>
                <a:lnTo>
                  <a:pt x="3183" y="2867"/>
                </a:lnTo>
                <a:lnTo>
                  <a:pt x="3182" y="2831"/>
                </a:lnTo>
                <a:lnTo>
                  <a:pt x="3182" y="2792"/>
                </a:lnTo>
                <a:lnTo>
                  <a:pt x="3184" y="2748"/>
                </a:lnTo>
                <a:lnTo>
                  <a:pt x="3185" y="2743"/>
                </a:lnTo>
                <a:lnTo>
                  <a:pt x="3188" y="2727"/>
                </a:lnTo>
                <a:lnTo>
                  <a:pt x="3191" y="2705"/>
                </a:lnTo>
                <a:lnTo>
                  <a:pt x="3197" y="2677"/>
                </a:lnTo>
                <a:lnTo>
                  <a:pt x="3204" y="2648"/>
                </a:lnTo>
                <a:lnTo>
                  <a:pt x="3212" y="2618"/>
                </a:lnTo>
                <a:lnTo>
                  <a:pt x="3218" y="2605"/>
                </a:lnTo>
                <a:lnTo>
                  <a:pt x="3224" y="2592"/>
                </a:lnTo>
                <a:lnTo>
                  <a:pt x="3229" y="2580"/>
                </a:lnTo>
                <a:lnTo>
                  <a:pt x="3236" y="2570"/>
                </a:lnTo>
                <a:lnTo>
                  <a:pt x="3238" y="2558"/>
                </a:lnTo>
                <a:lnTo>
                  <a:pt x="3243" y="2526"/>
                </a:lnTo>
                <a:lnTo>
                  <a:pt x="3243" y="2507"/>
                </a:lnTo>
                <a:lnTo>
                  <a:pt x="3240" y="2486"/>
                </a:lnTo>
                <a:lnTo>
                  <a:pt x="3238" y="2476"/>
                </a:lnTo>
                <a:lnTo>
                  <a:pt x="3236" y="2466"/>
                </a:lnTo>
                <a:lnTo>
                  <a:pt x="3231" y="2456"/>
                </a:lnTo>
                <a:lnTo>
                  <a:pt x="3227" y="2446"/>
                </a:lnTo>
                <a:lnTo>
                  <a:pt x="3236" y="2451"/>
                </a:lnTo>
                <a:lnTo>
                  <a:pt x="3260" y="2468"/>
                </a:lnTo>
                <a:lnTo>
                  <a:pt x="3275" y="2482"/>
                </a:lnTo>
                <a:lnTo>
                  <a:pt x="3291" y="2498"/>
                </a:lnTo>
                <a:lnTo>
                  <a:pt x="3299" y="2509"/>
                </a:lnTo>
                <a:lnTo>
                  <a:pt x="3308" y="2520"/>
                </a:lnTo>
                <a:lnTo>
                  <a:pt x="3316" y="2533"/>
                </a:lnTo>
                <a:lnTo>
                  <a:pt x="3324" y="2547"/>
                </a:lnTo>
                <a:lnTo>
                  <a:pt x="3332" y="2561"/>
                </a:lnTo>
                <a:lnTo>
                  <a:pt x="3338" y="2577"/>
                </a:lnTo>
                <a:lnTo>
                  <a:pt x="3345" y="2594"/>
                </a:lnTo>
                <a:lnTo>
                  <a:pt x="3352" y="2613"/>
                </a:lnTo>
                <a:lnTo>
                  <a:pt x="3357" y="2633"/>
                </a:lnTo>
                <a:lnTo>
                  <a:pt x="3362" y="2654"/>
                </a:lnTo>
                <a:lnTo>
                  <a:pt x="3365" y="2677"/>
                </a:lnTo>
                <a:lnTo>
                  <a:pt x="3368" y="2701"/>
                </a:lnTo>
                <a:lnTo>
                  <a:pt x="3370" y="2727"/>
                </a:lnTo>
                <a:lnTo>
                  <a:pt x="3370" y="2754"/>
                </a:lnTo>
                <a:lnTo>
                  <a:pt x="3369" y="2783"/>
                </a:lnTo>
                <a:lnTo>
                  <a:pt x="3366" y="2813"/>
                </a:lnTo>
                <a:lnTo>
                  <a:pt x="3363" y="2846"/>
                </a:lnTo>
                <a:lnTo>
                  <a:pt x="3357" y="2880"/>
                </a:lnTo>
                <a:lnTo>
                  <a:pt x="3350" y="2915"/>
                </a:lnTo>
                <a:lnTo>
                  <a:pt x="3341" y="2952"/>
                </a:lnTo>
                <a:lnTo>
                  <a:pt x="3346" y="2947"/>
                </a:lnTo>
                <a:lnTo>
                  <a:pt x="3362" y="2930"/>
                </a:lnTo>
                <a:lnTo>
                  <a:pt x="3383" y="2905"/>
                </a:lnTo>
                <a:lnTo>
                  <a:pt x="3410" y="2874"/>
                </a:lnTo>
                <a:lnTo>
                  <a:pt x="3424" y="2856"/>
                </a:lnTo>
                <a:lnTo>
                  <a:pt x="3437" y="2838"/>
                </a:lnTo>
                <a:lnTo>
                  <a:pt x="3451" y="2818"/>
                </a:lnTo>
                <a:lnTo>
                  <a:pt x="3464" y="2798"/>
                </a:lnTo>
                <a:lnTo>
                  <a:pt x="3475" y="2778"/>
                </a:lnTo>
                <a:lnTo>
                  <a:pt x="3486" y="2757"/>
                </a:lnTo>
                <a:lnTo>
                  <a:pt x="3495" y="2737"/>
                </a:lnTo>
                <a:lnTo>
                  <a:pt x="3501" y="2717"/>
                </a:lnTo>
                <a:lnTo>
                  <a:pt x="3493" y="2709"/>
                </a:lnTo>
                <a:lnTo>
                  <a:pt x="3474" y="2687"/>
                </a:lnTo>
                <a:lnTo>
                  <a:pt x="3461" y="2671"/>
                </a:lnTo>
                <a:lnTo>
                  <a:pt x="3446" y="2653"/>
                </a:lnTo>
                <a:lnTo>
                  <a:pt x="3430" y="2632"/>
                </a:lnTo>
                <a:lnTo>
                  <a:pt x="3415" y="2608"/>
                </a:lnTo>
                <a:lnTo>
                  <a:pt x="3398" y="2584"/>
                </a:lnTo>
                <a:lnTo>
                  <a:pt x="3381" y="2557"/>
                </a:lnTo>
                <a:lnTo>
                  <a:pt x="3366" y="2529"/>
                </a:lnTo>
                <a:lnTo>
                  <a:pt x="3352" y="2500"/>
                </a:lnTo>
                <a:lnTo>
                  <a:pt x="3339" y="2470"/>
                </a:lnTo>
                <a:lnTo>
                  <a:pt x="3328" y="2440"/>
                </a:lnTo>
                <a:lnTo>
                  <a:pt x="3325" y="2424"/>
                </a:lnTo>
                <a:lnTo>
                  <a:pt x="3320" y="2410"/>
                </a:lnTo>
                <a:lnTo>
                  <a:pt x="3318" y="2394"/>
                </a:lnTo>
                <a:lnTo>
                  <a:pt x="3316" y="2380"/>
                </a:lnTo>
                <a:lnTo>
                  <a:pt x="3310" y="2324"/>
                </a:lnTo>
                <a:lnTo>
                  <a:pt x="3306" y="2273"/>
                </a:lnTo>
                <a:lnTo>
                  <a:pt x="3299" y="2229"/>
                </a:lnTo>
                <a:lnTo>
                  <a:pt x="3292" y="2192"/>
                </a:lnTo>
                <a:lnTo>
                  <a:pt x="3288" y="2176"/>
                </a:lnTo>
                <a:lnTo>
                  <a:pt x="3283" y="2160"/>
                </a:lnTo>
                <a:lnTo>
                  <a:pt x="3278" y="2147"/>
                </a:lnTo>
                <a:lnTo>
                  <a:pt x="3272" y="2134"/>
                </a:lnTo>
                <a:lnTo>
                  <a:pt x="3265" y="2123"/>
                </a:lnTo>
                <a:lnTo>
                  <a:pt x="3257" y="2114"/>
                </a:lnTo>
                <a:lnTo>
                  <a:pt x="3248" y="2105"/>
                </a:lnTo>
                <a:lnTo>
                  <a:pt x="3238" y="2097"/>
                </a:lnTo>
                <a:lnTo>
                  <a:pt x="3245" y="2096"/>
                </a:lnTo>
                <a:lnTo>
                  <a:pt x="3265" y="2096"/>
                </a:lnTo>
                <a:lnTo>
                  <a:pt x="3279" y="2099"/>
                </a:lnTo>
                <a:lnTo>
                  <a:pt x="3296" y="2104"/>
                </a:lnTo>
                <a:lnTo>
                  <a:pt x="3306" y="2108"/>
                </a:lnTo>
                <a:lnTo>
                  <a:pt x="3315" y="2113"/>
                </a:lnTo>
                <a:lnTo>
                  <a:pt x="3326" y="2118"/>
                </a:lnTo>
                <a:lnTo>
                  <a:pt x="3336" y="2125"/>
                </a:lnTo>
                <a:lnTo>
                  <a:pt x="3347" y="2134"/>
                </a:lnTo>
                <a:lnTo>
                  <a:pt x="3360" y="2143"/>
                </a:lnTo>
                <a:lnTo>
                  <a:pt x="3371" y="2154"/>
                </a:lnTo>
                <a:lnTo>
                  <a:pt x="3384" y="2168"/>
                </a:lnTo>
                <a:lnTo>
                  <a:pt x="3397" y="2181"/>
                </a:lnTo>
                <a:lnTo>
                  <a:pt x="3410" y="2198"/>
                </a:lnTo>
                <a:lnTo>
                  <a:pt x="3424" y="2216"/>
                </a:lnTo>
                <a:lnTo>
                  <a:pt x="3437" y="2235"/>
                </a:lnTo>
                <a:lnTo>
                  <a:pt x="3452" y="2257"/>
                </a:lnTo>
                <a:lnTo>
                  <a:pt x="3465" y="2281"/>
                </a:lnTo>
                <a:lnTo>
                  <a:pt x="3480" y="2308"/>
                </a:lnTo>
                <a:lnTo>
                  <a:pt x="3495" y="2336"/>
                </a:lnTo>
                <a:lnTo>
                  <a:pt x="3509" y="2367"/>
                </a:lnTo>
                <a:lnTo>
                  <a:pt x="3525" y="2400"/>
                </a:lnTo>
                <a:lnTo>
                  <a:pt x="3540" y="2437"/>
                </a:lnTo>
                <a:lnTo>
                  <a:pt x="3554" y="2475"/>
                </a:lnTo>
                <a:lnTo>
                  <a:pt x="3556" y="2485"/>
                </a:lnTo>
                <a:lnTo>
                  <a:pt x="3560" y="2507"/>
                </a:lnTo>
                <a:lnTo>
                  <a:pt x="3560" y="2522"/>
                </a:lnTo>
                <a:lnTo>
                  <a:pt x="3559" y="2537"/>
                </a:lnTo>
                <a:lnTo>
                  <a:pt x="3556" y="2544"/>
                </a:lnTo>
                <a:lnTo>
                  <a:pt x="3554" y="2551"/>
                </a:lnTo>
                <a:lnTo>
                  <a:pt x="3552" y="2558"/>
                </a:lnTo>
                <a:lnTo>
                  <a:pt x="3547" y="2563"/>
                </a:lnTo>
                <a:lnTo>
                  <a:pt x="3551" y="2558"/>
                </a:lnTo>
                <a:lnTo>
                  <a:pt x="3558" y="2541"/>
                </a:lnTo>
                <a:lnTo>
                  <a:pt x="3569" y="2516"/>
                </a:lnTo>
                <a:lnTo>
                  <a:pt x="3580" y="2486"/>
                </a:lnTo>
                <a:lnTo>
                  <a:pt x="3590" y="2455"/>
                </a:lnTo>
                <a:lnTo>
                  <a:pt x="3598" y="2422"/>
                </a:lnTo>
                <a:lnTo>
                  <a:pt x="3601" y="2408"/>
                </a:lnTo>
                <a:lnTo>
                  <a:pt x="3602" y="2394"/>
                </a:lnTo>
                <a:lnTo>
                  <a:pt x="3602" y="2382"/>
                </a:lnTo>
                <a:lnTo>
                  <a:pt x="3601" y="2371"/>
                </a:lnTo>
                <a:lnTo>
                  <a:pt x="3595" y="2365"/>
                </a:lnTo>
                <a:lnTo>
                  <a:pt x="3577" y="2349"/>
                </a:lnTo>
                <a:lnTo>
                  <a:pt x="3551" y="2324"/>
                </a:lnTo>
                <a:lnTo>
                  <a:pt x="3519" y="2291"/>
                </a:lnTo>
                <a:lnTo>
                  <a:pt x="3502" y="2271"/>
                </a:lnTo>
                <a:lnTo>
                  <a:pt x="3486" y="2250"/>
                </a:lnTo>
                <a:lnTo>
                  <a:pt x="3469" y="2227"/>
                </a:lnTo>
                <a:lnTo>
                  <a:pt x="3453" y="2204"/>
                </a:lnTo>
                <a:lnTo>
                  <a:pt x="3438" y="2178"/>
                </a:lnTo>
                <a:lnTo>
                  <a:pt x="3425" y="2151"/>
                </a:lnTo>
                <a:lnTo>
                  <a:pt x="3418" y="2138"/>
                </a:lnTo>
                <a:lnTo>
                  <a:pt x="3412" y="2124"/>
                </a:lnTo>
                <a:lnTo>
                  <a:pt x="3408" y="2110"/>
                </a:lnTo>
                <a:lnTo>
                  <a:pt x="3403" y="2095"/>
                </a:lnTo>
                <a:lnTo>
                  <a:pt x="3387" y="2040"/>
                </a:lnTo>
                <a:lnTo>
                  <a:pt x="3370" y="1988"/>
                </a:lnTo>
                <a:lnTo>
                  <a:pt x="3353" y="1941"/>
                </a:lnTo>
                <a:lnTo>
                  <a:pt x="3336" y="1899"/>
                </a:lnTo>
                <a:lnTo>
                  <a:pt x="3327" y="1880"/>
                </a:lnTo>
                <a:lnTo>
                  <a:pt x="3318" y="1862"/>
                </a:lnTo>
                <a:lnTo>
                  <a:pt x="3310" y="1845"/>
                </a:lnTo>
                <a:lnTo>
                  <a:pt x="3301" y="1830"/>
                </a:lnTo>
                <a:lnTo>
                  <a:pt x="3292" y="1817"/>
                </a:lnTo>
                <a:lnTo>
                  <a:pt x="3283" y="1805"/>
                </a:lnTo>
                <a:lnTo>
                  <a:pt x="3274" y="1793"/>
                </a:lnTo>
                <a:lnTo>
                  <a:pt x="3265" y="1784"/>
                </a:lnTo>
                <a:lnTo>
                  <a:pt x="3276" y="1789"/>
                </a:lnTo>
                <a:lnTo>
                  <a:pt x="3307" y="1801"/>
                </a:lnTo>
                <a:lnTo>
                  <a:pt x="3328" y="1812"/>
                </a:lnTo>
                <a:lnTo>
                  <a:pt x="3352" y="1826"/>
                </a:lnTo>
                <a:lnTo>
                  <a:pt x="3379" y="1843"/>
                </a:lnTo>
                <a:lnTo>
                  <a:pt x="3407" y="1864"/>
                </a:lnTo>
                <a:lnTo>
                  <a:pt x="3421" y="1875"/>
                </a:lnTo>
                <a:lnTo>
                  <a:pt x="3436" y="1889"/>
                </a:lnTo>
                <a:lnTo>
                  <a:pt x="3451" y="1902"/>
                </a:lnTo>
                <a:lnTo>
                  <a:pt x="3466" y="1918"/>
                </a:lnTo>
                <a:lnTo>
                  <a:pt x="3481" y="1934"/>
                </a:lnTo>
                <a:lnTo>
                  <a:pt x="3496" y="1951"/>
                </a:lnTo>
                <a:lnTo>
                  <a:pt x="3510" y="1969"/>
                </a:lnTo>
                <a:lnTo>
                  <a:pt x="3525" y="1990"/>
                </a:lnTo>
                <a:lnTo>
                  <a:pt x="3540" y="2011"/>
                </a:lnTo>
                <a:lnTo>
                  <a:pt x="3553" y="2033"/>
                </a:lnTo>
                <a:lnTo>
                  <a:pt x="3567" y="2057"/>
                </a:lnTo>
                <a:lnTo>
                  <a:pt x="3579" y="2083"/>
                </a:lnTo>
                <a:lnTo>
                  <a:pt x="3591" y="2108"/>
                </a:lnTo>
                <a:lnTo>
                  <a:pt x="3602" y="2138"/>
                </a:lnTo>
                <a:lnTo>
                  <a:pt x="3614" y="2167"/>
                </a:lnTo>
                <a:lnTo>
                  <a:pt x="3624" y="2198"/>
                </a:lnTo>
                <a:lnTo>
                  <a:pt x="3625" y="2190"/>
                </a:lnTo>
                <a:lnTo>
                  <a:pt x="3629" y="2171"/>
                </a:lnTo>
                <a:lnTo>
                  <a:pt x="3635" y="2142"/>
                </a:lnTo>
                <a:lnTo>
                  <a:pt x="3642" y="2106"/>
                </a:lnTo>
                <a:lnTo>
                  <a:pt x="3644" y="2086"/>
                </a:lnTo>
                <a:lnTo>
                  <a:pt x="3646" y="2066"/>
                </a:lnTo>
                <a:lnTo>
                  <a:pt x="3647" y="2046"/>
                </a:lnTo>
                <a:lnTo>
                  <a:pt x="3647" y="2025"/>
                </a:lnTo>
                <a:lnTo>
                  <a:pt x="3647" y="2005"/>
                </a:lnTo>
                <a:lnTo>
                  <a:pt x="3646" y="1986"/>
                </a:lnTo>
                <a:lnTo>
                  <a:pt x="3643" y="1968"/>
                </a:lnTo>
                <a:lnTo>
                  <a:pt x="3640" y="1951"/>
                </a:lnTo>
                <a:lnTo>
                  <a:pt x="3631" y="1944"/>
                </a:lnTo>
                <a:lnTo>
                  <a:pt x="3608" y="1922"/>
                </a:lnTo>
                <a:lnTo>
                  <a:pt x="3573" y="1891"/>
                </a:lnTo>
                <a:lnTo>
                  <a:pt x="3528" y="1852"/>
                </a:lnTo>
                <a:lnTo>
                  <a:pt x="3502" y="1828"/>
                </a:lnTo>
                <a:lnTo>
                  <a:pt x="3478" y="1802"/>
                </a:lnTo>
                <a:lnTo>
                  <a:pt x="3454" y="1774"/>
                </a:lnTo>
                <a:lnTo>
                  <a:pt x="3430" y="1745"/>
                </a:lnTo>
                <a:lnTo>
                  <a:pt x="3408" y="1715"/>
                </a:lnTo>
                <a:lnTo>
                  <a:pt x="3387" y="1686"/>
                </a:lnTo>
                <a:lnTo>
                  <a:pt x="3368" y="1657"/>
                </a:lnTo>
                <a:lnTo>
                  <a:pt x="3350" y="1629"/>
                </a:lnTo>
                <a:lnTo>
                  <a:pt x="3332" y="1602"/>
                </a:lnTo>
                <a:lnTo>
                  <a:pt x="3312" y="1575"/>
                </a:lnTo>
                <a:lnTo>
                  <a:pt x="3291" y="1548"/>
                </a:lnTo>
                <a:lnTo>
                  <a:pt x="3271" y="1523"/>
                </a:lnTo>
                <a:lnTo>
                  <a:pt x="3251" y="1502"/>
                </a:lnTo>
                <a:lnTo>
                  <a:pt x="3234" y="1485"/>
                </a:lnTo>
                <a:lnTo>
                  <a:pt x="3226" y="1478"/>
                </a:lnTo>
                <a:lnTo>
                  <a:pt x="3218" y="1474"/>
                </a:lnTo>
                <a:lnTo>
                  <a:pt x="3212" y="1471"/>
                </a:lnTo>
                <a:lnTo>
                  <a:pt x="3207" y="1469"/>
                </a:lnTo>
                <a:lnTo>
                  <a:pt x="3209" y="1465"/>
                </a:lnTo>
                <a:lnTo>
                  <a:pt x="3218" y="1457"/>
                </a:lnTo>
                <a:lnTo>
                  <a:pt x="3224" y="1453"/>
                </a:lnTo>
                <a:lnTo>
                  <a:pt x="3233" y="1449"/>
                </a:lnTo>
                <a:lnTo>
                  <a:pt x="3237" y="1448"/>
                </a:lnTo>
                <a:lnTo>
                  <a:pt x="3242" y="1448"/>
                </a:lnTo>
                <a:lnTo>
                  <a:pt x="3247" y="1448"/>
                </a:lnTo>
                <a:lnTo>
                  <a:pt x="3254" y="1449"/>
                </a:lnTo>
                <a:lnTo>
                  <a:pt x="3273" y="1454"/>
                </a:lnTo>
                <a:lnTo>
                  <a:pt x="3294" y="1459"/>
                </a:lnTo>
                <a:lnTo>
                  <a:pt x="3318" y="1467"/>
                </a:lnTo>
                <a:lnTo>
                  <a:pt x="3343" y="1475"/>
                </a:lnTo>
                <a:lnTo>
                  <a:pt x="3368" y="1486"/>
                </a:lnTo>
                <a:lnTo>
                  <a:pt x="3394" y="1499"/>
                </a:lnTo>
                <a:lnTo>
                  <a:pt x="3421" y="1512"/>
                </a:lnTo>
                <a:lnTo>
                  <a:pt x="3448" y="1529"/>
                </a:lnTo>
                <a:lnTo>
                  <a:pt x="3462" y="1538"/>
                </a:lnTo>
                <a:lnTo>
                  <a:pt x="3475" y="1548"/>
                </a:lnTo>
                <a:lnTo>
                  <a:pt x="3489" y="1558"/>
                </a:lnTo>
                <a:lnTo>
                  <a:pt x="3501" y="1569"/>
                </a:lnTo>
                <a:lnTo>
                  <a:pt x="3515" y="1580"/>
                </a:lnTo>
                <a:lnTo>
                  <a:pt x="3527" y="1593"/>
                </a:lnTo>
                <a:lnTo>
                  <a:pt x="3540" y="1606"/>
                </a:lnTo>
                <a:lnTo>
                  <a:pt x="3552" y="1620"/>
                </a:lnTo>
                <a:lnTo>
                  <a:pt x="3564" y="1634"/>
                </a:lnTo>
                <a:lnTo>
                  <a:pt x="3576" y="1650"/>
                </a:lnTo>
                <a:lnTo>
                  <a:pt x="3587" y="1666"/>
                </a:lnTo>
                <a:lnTo>
                  <a:pt x="3597" y="1682"/>
                </a:lnTo>
                <a:lnTo>
                  <a:pt x="3607" y="1700"/>
                </a:lnTo>
                <a:lnTo>
                  <a:pt x="3617" y="1718"/>
                </a:lnTo>
                <a:lnTo>
                  <a:pt x="3626" y="1737"/>
                </a:lnTo>
                <a:lnTo>
                  <a:pt x="3635" y="1758"/>
                </a:lnTo>
                <a:lnTo>
                  <a:pt x="3634" y="1752"/>
                </a:lnTo>
                <a:lnTo>
                  <a:pt x="3633" y="1735"/>
                </a:lnTo>
                <a:lnTo>
                  <a:pt x="3632" y="1710"/>
                </a:lnTo>
                <a:lnTo>
                  <a:pt x="3628" y="1679"/>
                </a:lnTo>
                <a:lnTo>
                  <a:pt x="3624" y="1643"/>
                </a:lnTo>
                <a:lnTo>
                  <a:pt x="3618" y="1606"/>
                </a:lnTo>
                <a:lnTo>
                  <a:pt x="3611" y="1569"/>
                </a:lnTo>
                <a:lnTo>
                  <a:pt x="3604" y="1536"/>
                </a:lnTo>
                <a:lnTo>
                  <a:pt x="3597" y="1533"/>
                </a:lnTo>
                <a:lnTo>
                  <a:pt x="3578" y="1528"/>
                </a:lnTo>
                <a:lnTo>
                  <a:pt x="3565" y="1522"/>
                </a:lnTo>
                <a:lnTo>
                  <a:pt x="3550" y="1517"/>
                </a:lnTo>
                <a:lnTo>
                  <a:pt x="3533" y="1509"/>
                </a:lnTo>
                <a:lnTo>
                  <a:pt x="3515" y="1499"/>
                </a:lnTo>
                <a:lnTo>
                  <a:pt x="3496" y="1489"/>
                </a:lnTo>
                <a:lnTo>
                  <a:pt x="3475" y="1475"/>
                </a:lnTo>
                <a:lnTo>
                  <a:pt x="3454" y="1462"/>
                </a:lnTo>
                <a:lnTo>
                  <a:pt x="3434" y="1445"/>
                </a:lnTo>
                <a:lnTo>
                  <a:pt x="3412" y="1427"/>
                </a:lnTo>
                <a:lnTo>
                  <a:pt x="3392" y="1407"/>
                </a:lnTo>
                <a:lnTo>
                  <a:pt x="3373" y="1384"/>
                </a:lnTo>
                <a:lnTo>
                  <a:pt x="3354" y="1361"/>
                </a:lnTo>
                <a:lnTo>
                  <a:pt x="3319" y="1310"/>
                </a:lnTo>
                <a:lnTo>
                  <a:pt x="3288" y="1264"/>
                </a:lnTo>
                <a:lnTo>
                  <a:pt x="3260" y="1222"/>
                </a:lnTo>
                <a:lnTo>
                  <a:pt x="3235" y="1185"/>
                </a:lnTo>
                <a:lnTo>
                  <a:pt x="3215" y="1155"/>
                </a:lnTo>
                <a:lnTo>
                  <a:pt x="3200" y="1131"/>
                </a:lnTo>
                <a:lnTo>
                  <a:pt x="3190" y="1116"/>
                </a:lnTo>
                <a:lnTo>
                  <a:pt x="3186" y="1112"/>
                </a:lnTo>
                <a:lnTo>
                  <a:pt x="3192" y="1110"/>
                </a:lnTo>
                <a:lnTo>
                  <a:pt x="3206" y="1106"/>
                </a:lnTo>
                <a:lnTo>
                  <a:pt x="3216" y="1106"/>
                </a:lnTo>
                <a:lnTo>
                  <a:pt x="3229" y="1106"/>
                </a:lnTo>
                <a:lnTo>
                  <a:pt x="3245" y="1107"/>
                </a:lnTo>
                <a:lnTo>
                  <a:pt x="3263" y="1112"/>
                </a:lnTo>
                <a:lnTo>
                  <a:pt x="3273" y="1114"/>
                </a:lnTo>
                <a:lnTo>
                  <a:pt x="3283" y="1119"/>
                </a:lnTo>
                <a:lnTo>
                  <a:pt x="3296" y="1123"/>
                </a:lnTo>
                <a:lnTo>
                  <a:pt x="3307" y="1129"/>
                </a:lnTo>
                <a:lnTo>
                  <a:pt x="3320" y="1135"/>
                </a:lnTo>
                <a:lnTo>
                  <a:pt x="3334" y="1143"/>
                </a:lnTo>
                <a:lnTo>
                  <a:pt x="3347" y="1152"/>
                </a:lnTo>
                <a:lnTo>
                  <a:pt x="3362" y="1162"/>
                </a:lnTo>
                <a:lnTo>
                  <a:pt x="3376" y="1174"/>
                </a:lnTo>
                <a:lnTo>
                  <a:pt x="3391" y="1186"/>
                </a:lnTo>
                <a:lnTo>
                  <a:pt x="3407" y="1199"/>
                </a:lnTo>
                <a:lnTo>
                  <a:pt x="3423" y="1214"/>
                </a:lnTo>
                <a:lnTo>
                  <a:pt x="3438" y="1230"/>
                </a:lnTo>
                <a:lnTo>
                  <a:pt x="3454" y="1246"/>
                </a:lnTo>
                <a:lnTo>
                  <a:pt x="3470" y="1265"/>
                </a:lnTo>
                <a:lnTo>
                  <a:pt x="3486" y="1285"/>
                </a:lnTo>
                <a:lnTo>
                  <a:pt x="3532" y="1309"/>
                </a:lnTo>
                <a:lnTo>
                  <a:pt x="3525" y="1298"/>
                </a:lnTo>
                <a:lnTo>
                  <a:pt x="3506" y="1270"/>
                </a:lnTo>
                <a:lnTo>
                  <a:pt x="3478" y="1229"/>
                </a:lnTo>
                <a:lnTo>
                  <a:pt x="3444" y="1181"/>
                </a:lnTo>
                <a:lnTo>
                  <a:pt x="3410" y="1133"/>
                </a:lnTo>
                <a:lnTo>
                  <a:pt x="3378" y="1091"/>
                </a:lnTo>
                <a:lnTo>
                  <a:pt x="3364" y="1073"/>
                </a:lnTo>
                <a:lnTo>
                  <a:pt x="3352" y="1058"/>
                </a:lnTo>
                <a:lnTo>
                  <a:pt x="3343" y="1048"/>
                </a:lnTo>
                <a:lnTo>
                  <a:pt x="3336" y="1042"/>
                </a:lnTo>
                <a:lnTo>
                  <a:pt x="3321" y="1033"/>
                </a:lnTo>
                <a:lnTo>
                  <a:pt x="3299" y="1017"/>
                </a:lnTo>
                <a:lnTo>
                  <a:pt x="3270" y="992"/>
                </a:lnTo>
                <a:lnTo>
                  <a:pt x="3235" y="964"/>
                </a:lnTo>
                <a:lnTo>
                  <a:pt x="3199" y="930"/>
                </a:lnTo>
                <a:lnTo>
                  <a:pt x="3162" y="894"/>
                </a:lnTo>
                <a:lnTo>
                  <a:pt x="3125" y="857"/>
                </a:lnTo>
                <a:lnTo>
                  <a:pt x="3091" y="820"/>
                </a:lnTo>
                <a:lnTo>
                  <a:pt x="3058" y="782"/>
                </a:lnTo>
                <a:lnTo>
                  <a:pt x="3026" y="742"/>
                </a:lnTo>
                <a:lnTo>
                  <a:pt x="2993" y="702"/>
                </a:lnTo>
                <a:lnTo>
                  <a:pt x="2964" y="665"/>
                </a:lnTo>
                <a:lnTo>
                  <a:pt x="2938" y="631"/>
                </a:lnTo>
                <a:lnTo>
                  <a:pt x="2918" y="604"/>
                </a:lnTo>
                <a:lnTo>
                  <a:pt x="2904" y="587"/>
                </a:lnTo>
                <a:lnTo>
                  <a:pt x="2900" y="581"/>
                </a:lnTo>
                <a:close/>
                <a:moveTo>
                  <a:pt x="1360" y="1167"/>
                </a:moveTo>
                <a:lnTo>
                  <a:pt x="1362" y="1165"/>
                </a:lnTo>
                <a:lnTo>
                  <a:pt x="1363" y="1157"/>
                </a:lnTo>
                <a:lnTo>
                  <a:pt x="1362" y="1146"/>
                </a:lnTo>
                <a:lnTo>
                  <a:pt x="1359" y="1131"/>
                </a:lnTo>
                <a:lnTo>
                  <a:pt x="1357" y="1123"/>
                </a:lnTo>
                <a:lnTo>
                  <a:pt x="1354" y="1115"/>
                </a:lnTo>
                <a:lnTo>
                  <a:pt x="1348" y="1107"/>
                </a:lnTo>
                <a:lnTo>
                  <a:pt x="1343" y="1098"/>
                </a:lnTo>
                <a:lnTo>
                  <a:pt x="1335" y="1091"/>
                </a:lnTo>
                <a:lnTo>
                  <a:pt x="1326" y="1083"/>
                </a:lnTo>
                <a:lnTo>
                  <a:pt x="1314" y="1076"/>
                </a:lnTo>
                <a:lnTo>
                  <a:pt x="1301" y="1069"/>
                </a:lnTo>
                <a:lnTo>
                  <a:pt x="1294" y="1067"/>
                </a:lnTo>
                <a:lnTo>
                  <a:pt x="1275" y="1063"/>
                </a:lnTo>
                <a:lnTo>
                  <a:pt x="1264" y="1060"/>
                </a:lnTo>
                <a:lnTo>
                  <a:pt x="1250" y="1060"/>
                </a:lnTo>
                <a:lnTo>
                  <a:pt x="1244" y="1060"/>
                </a:lnTo>
                <a:lnTo>
                  <a:pt x="1237" y="1061"/>
                </a:lnTo>
                <a:lnTo>
                  <a:pt x="1230" y="1063"/>
                </a:lnTo>
                <a:lnTo>
                  <a:pt x="1223" y="1065"/>
                </a:lnTo>
                <a:lnTo>
                  <a:pt x="1226" y="1112"/>
                </a:lnTo>
                <a:lnTo>
                  <a:pt x="1276" y="1141"/>
                </a:lnTo>
                <a:lnTo>
                  <a:pt x="1285" y="1139"/>
                </a:lnTo>
                <a:lnTo>
                  <a:pt x="1307" y="1139"/>
                </a:lnTo>
                <a:lnTo>
                  <a:pt x="1313" y="1140"/>
                </a:lnTo>
                <a:lnTo>
                  <a:pt x="1320" y="1141"/>
                </a:lnTo>
                <a:lnTo>
                  <a:pt x="1328" y="1143"/>
                </a:lnTo>
                <a:lnTo>
                  <a:pt x="1335" y="1147"/>
                </a:lnTo>
                <a:lnTo>
                  <a:pt x="1341" y="1150"/>
                </a:lnTo>
                <a:lnTo>
                  <a:pt x="1348" y="1155"/>
                </a:lnTo>
                <a:lnTo>
                  <a:pt x="1355" y="1160"/>
                </a:lnTo>
                <a:lnTo>
                  <a:pt x="1360" y="1167"/>
                </a:lnTo>
                <a:close/>
                <a:moveTo>
                  <a:pt x="1092" y="1183"/>
                </a:moveTo>
                <a:lnTo>
                  <a:pt x="1091" y="1167"/>
                </a:lnTo>
                <a:lnTo>
                  <a:pt x="1088" y="1128"/>
                </a:lnTo>
                <a:lnTo>
                  <a:pt x="1085" y="1106"/>
                </a:lnTo>
                <a:lnTo>
                  <a:pt x="1082" y="1084"/>
                </a:lnTo>
                <a:lnTo>
                  <a:pt x="1078" y="1075"/>
                </a:lnTo>
                <a:lnTo>
                  <a:pt x="1075" y="1066"/>
                </a:lnTo>
                <a:lnTo>
                  <a:pt x="1072" y="1058"/>
                </a:lnTo>
                <a:lnTo>
                  <a:pt x="1067" y="1051"/>
                </a:lnTo>
                <a:lnTo>
                  <a:pt x="1085" y="1051"/>
                </a:lnTo>
                <a:lnTo>
                  <a:pt x="1127" y="1051"/>
                </a:lnTo>
                <a:lnTo>
                  <a:pt x="1150" y="1053"/>
                </a:lnTo>
                <a:lnTo>
                  <a:pt x="1173" y="1054"/>
                </a:lnTo>
                <a:lnTo>
                  <a:pt x="1192" y="1056"/>
                </a:lnTo>
                <a:lnTo>
                  <a:pt x="1205" y="1058"/>
                </a:lnTo>
                <a:lnTo>
                  <a:pt x="1167" y="1092"/>
                </a:lnTo>
                <a:lnTo>
                  <a:pt x="1103" y="1076"/>
                </a:lnTo>
                <a:lnTo>
                  <a:pt x="1122" y="1139"/>
                </a:lnTo>
                <a:lnTo>
                  <a:pt x="1092" y="1183"/>
                </a:lnTo>
                <a:close/>
                <a:moveTo>
                  <a:pt x="1190" y="1232"/>
                </a:moveTo>
                <a:lnTo>
                  <a:pt x="1151" y="1187"/>
                </a:lnTo>
                <a:lnTo>
                  <a:pt x="1099" y="1189"/>
                </a:lnTo>
                <a:lnTo>
                  <a:pt x="1100" y="1195"/>
                </a:lnTo>
                <a:lnTo>
                  <a:pt x="1103" y="1209"/>
                </a:lnTo>
                <a:lnTo>
                  <a:pt x="1109" y="1229"/>
                </a:lnTo>
                <a:lnTo>
                  <a:pt x="1118" y="1252"/>
                </a:lnTo>
                <a:lnTo>
                  <a:pt x="1123" y="1263"/>
                </a:lnTo>
                <a:lnTo>
                  <a:pt x="1129" y="1274"/>
                </a:lnTo>
                <a:lnTo>
                  <a:pt x="1136" y="1286"/>
                </a:lnTo>
                <a:lnTo>
                  <a:pt x="1143" y="1296"/>
                </a:lnTo>
                <a:lnTo>
                  <a:pt x="1151" y="1304"/>
                </a:lnTo>
                <a:lnTo>
                  <a:pt x="1160" y="1310"/>
                </a:lnTo>
                <a:lnTo>
                  <a:pt x="1165" y="1313"/>
                </a:lnTo>
                <a:lnTo>
                  <a:pt x="1170" y="1314"/>
                </a:lnTo>
                <a:lnTo>
                  <a:pt x="1175" y="1316"/>
                </a:lnTo>
                <a:lnTo>
                  <a:pt x="1181" y="1316"/>
                </a:lnTo>
                <a:lnTo>
                  <a:pt x="1187" y="1316"/>
                </a:lnTo>
                <a:lnTo>
                  <a:pt x="1202" y="1313"/>
                </a:lnTo>
                <a:lnTo>
                  <a:pt x="1210" y="1310"/>
                </a:lnTo>
                <a:lnTo>
                  <a:pt x="1217" y="1307"/>
                </a:lnTo>
                <a:lnTo>
                  <a:pt x="1219" y="1305"/>
                </a:lnTo>
                <a:lnTo>
                  <a:pt x="1220" y="1302"/>
                </a:lnTo>
                <a:lnTo>
                  <a:pt x="1221" y="1299"/>
                </a:lnTo>
                <a:lnTo>
                  <a:pt x="1221" y="1296"/>
                </a:lnTo>
                <a:lnTo>
                  <a:pt x="1220" y="1294"/>
                </a:lnTo>
                <a:lnTo>
                  <a:pt x="1218" y="1291"/>
                </a:lnTo>
                <a:lnTo>
                  <a:pt x="1217" y="1290"/>
                </a:lnTo>
                <a:lnTo>
                  <a:pt x="1214" y="1289"/>
                </a:lnTo>
                <a:lnTo>
                  <a:pt x="1210" y="1289"/>
                </a:lnTo>
                <a:lnTo>
                  <a:pt x="1204" y="1290"/>
                </a:lnTo>
                <a:lnTo>
                  <a:pt x="1199" y="1291"/>
                </a:lnTo>
                <a:lnTo>
                  <a:pt x="1193" y="1291"/>
                </a:lnTo>
                <a:lnTo>
                  <a:pt x="1190" y="1291"/>
                </a:lnTo>
                <a:lnTo>
                  <a:pt x="1187" y="1290"/>
                </a:lnTo>
                <a:lnTo>
                  <a:pt x="1185" y="1288"/>
                </a:lnTo>
                <a:lnTo>
                  <a:pt x="1183" y="1285"/>
                </a:lnTo>
                <a:lnTo>
                  <a:pt x="1181" y="1280"/>
                </a:lnTo>
                <a:lnTo>
                  <a:pt x="1178" y="1274"/>
                </a:lnTo>
                <a:lnTo>
                  <a:pt x="1177" y="1270"/>
                </a:lnTo>
                <a:lnTo>
                  <a:pt x="1177" y="1265"/>
                </a:lnTo>
                <a:lnTo>
                  <a:pt x="1178" y="1257"/>
                </a:lnTo>
                <a:lnTo>
                  <a:pt x="1181" y="1249"/>
                </a:lnTo>
                <a:lnTo>
                  <a:pt x="1186" y="1236"/>
                </a:lnTo>
                <a:lnTo>
                  <a:pt x="1190" y="1232"/>
                </a:lnTo>
                <a:close/>
                <a:moveTo>
                  <a:pt x="2024" y="3210"/>
                </a:moveTo>
                <a:lnTo>
                  <a:pt x="1994" y="3210"/>
                </a:lnTo>
                <a:lnTo>
                  <a:pt x="1959" y="3211"/>
                </a:lnTo>
                <a:lnTo>
                  <a:pt x="1919" y="3211"/>
                </a:lnTo>
                <a:lnTo>
                  <a:pt x="1879" y="3212"/>
                </a:lnTo>
                <a:lnTo>
                  <a:pt x="1838" y="3212"/>
                </a:lnTo>
                <a:lnTo>
                  <a:pt x="1799" y="3215"/>
                </a:lnTo>
                <a:lnTo>
                  <a:pt x="1762" y="3218"/>
                </a:lnTo>
                <a:lnTo>
                  <a:pt x="1730" y="3223"/>
                </a:lnTo>
                <a:lnTo>
                  <a:pt x="1651" y="3234"/>
                </a:lnTo>
                <a:lnTo>
                  <a:pt x="1576" y="3247"/>
                </a:lnTo>
                <a:lnTo>
                  <a:pt x="1506" y="3262"/>
                </a:lnTo>
                <a:lnTo>
                  <a:pt x="1440" y="3276"/>
                </a:lnTo>
                <a:lnTo>
                  <a:pt x="1378" y="3292"/>
                </a:lnTo>
                <a:lnTo>
                  <a:pt x="1322" y="3309"/>
                </a:lnTo>
                <a:lnTo>
                  <a:pt x="1271" y="3326"/>
                </a:lnTo>
                <a:lnTo>
                  <a:pt x="1224" y="3343"/>
                </a:lnTo>
                <a:lnTo>
                  <a:pt x="1184" y="3358"/>
                </a:lnTo>
                <a:lnTo>
                  <a:pt x="1148" y="3375"/>
                </a:lnTo>
                <a:lnTo>
                  <a:pt x="1117" y="3390"/>
                </a:lnTo>
                <a:lnTo>
                  <a:pt x="1092" y="3404"/>
                </a:lnTo>
                <a:lnTo>
                  <a:pt x="1072" y="3416"/>
                </a:lnTo>
                <a:lnTo>
                  <a:pt x="1058" y="3429"/>
                </a:lnTo>
                <a:lnTo>
                  <a:pt x="1054" y="3433"/>
                </a:lnTo>
                <a:lnTo>
                  <a:pt x="1050" y="3438"/>
                </a:lnTo>
                <a:lnTo>
                  <a:pt x="1048" y="3442"/>
                </a:lnTo>
                <a:lnTo>
                  <a:pt x="1048" y="3446"/>
                </a:lnTo>
                <a:lnTo>
                  <a:pt x="1049" y="3458"/>
                </a:lnTo>
                <a:lnTo>
                  <a:pt x="1050" y="3468"/>
                </a:lnTo>
                <a:lnTo>
                  <a:pt x="1052" y="3476"/>
                </a:lnTo>
                <a:lnTo>
                  <a:pt x="1055" y="3482"/>
                </a:lnTo>
                <a:lnTo>
                  <a:pt x="1058" y="3488"/>
                </a:lnTo>
                <a:lnTo>
                  <a:pt x="1059" y="3490"/>
                </a:lnTo>
                <a:lnTo>
                  <a:pt x="1335" y="3764"/>
                </a:lnTo>
                <a:lnTo>
                  <a:pt x="1336" y="3753"/>
                </a:lnTo>
                <a:lnTo>
                  <a:pt x="1345" y="3727"/>
                </a:lnTo>
                <a:lnTo>
                  <a:pt x="1348" y="3719"/>
                </a:lnTo>
                <a:lnTo>
                  <a:pt x="1351" y="3712"/>
                </a:lnTo>
                <a:lnTo>
                  <a:pt x="1356" y="3705"/>
                </a:lnTo>
                <a:lnTo>
                  <a:pt x="1362" y="3698"/>
                </a:lnTo>
                <a:lnTo>
                  <a:pt x="1368" y="3691"/>
                </a:lnTo>
                <a:lnTo>
                  <a:pt x="1375" y="3686"/>
                </a:lnTo>
                <a:lnTo>
                  <a:pt x="1382" y="3681"/>
                </a:lnTo>
                <a:lnTo>
                  <a:pt x="1391" y="3678"/>
                </a:lnTo>
                <a:lnTo>
                  <a:pt x="1413" y="3671"/>
                </a:lnTo>
                <a:lnTo>
                  <a:pt x="1454" y="3661"/>
                </a:lnTo>
                <a:lnTo>
                  <a:pt x="1511" y="3646"/>
                </a:lnTo>
                <a:lnTo>
                  <a:pt x="1584" y="3631"/>
                </a:lnTo>
                <a:lnTo>
                  <a:pt x="1625" y="3623"/>
                </a:lnTo>
                <a:lnTo>
                  <a:pt x="1670" y="3615"/>
                </a:lnTo>
                <a:lnTo>
                  <a:pt x="1717" y="3608"/>
                </a:lnTo>
                <a:lnTo>
                  <a:pt x="1766" y="3601"/>
                </a:lnTo>
                <a:lnTo>
                  <a:pt x="1818" y="3595"/>
                </a:lnTo>
                <a:lnTo>
                  <a:pt x="1872" y="3590"/>
                </a:lnTo>
                <a:lnTo>
                  <a:pt x="1928" y="3586"/>
                </a:lnTo>
                <a:lnTo>
                  <a:pt x="1987" y="3584"/>
                </a:lnTo>
                <a:lnTo>
                  <a:pt x="2044" y="3586"/>
                </a:lnTo>
                <a:lnTo>
                  <a:pt x="2100" y="3590"/>
                </a:lnTo>
                <a:lnTo>
                  <a:pt x="2155" y="3595"/>
                </a:lnTo>
                <a:lnTo>
                  <a:pt x="2207" y="3601"/>
                </a:lnTo>
                <a:lnTo>
                  <a:pt x="2257" y="3608"/>
                </a:lnTo>
                <a:lnTo>
                  <a:pt x="2304" y="3615"/>
                </a:lnTo>
                <a:lnTo>
                  <a:pt x="2348" y="3623"/>
                </a:lnTo>
                <a:lnTo>
                  <a:pt x="2389" y="3631"/>
                </a:lnTo>
                <a:lnTo>
                  <a:pt x="2461" y="3646"/>
                </a:lnTo>
                <a:lnTo>
                  <a:pt x="2520" y="3661"/>
                </a:lnTo>
                <a:lnTo>
                  <a:pt x="2560" y="3671"/>
                </a:lnTo>
                <a:lnTo>
                  <a:pt x="2583" y="3678"/>
                </a:lnTo>
                <a:lnTo>
                  <a:pt x="2591" y="3681"/>
                </a:lnTo>
                <a:lnTo>
                  <a:pt x="2598" y="3686"/>
                </a:lnTo>
                <a:lnTo>
                  <a:pt x="2605" y="3691"/>
                </a:lnTo>
                <a:lnTo>
                  <a:pt x="2612" y="3698"/>
                </a:lnTo>
                <a:lnTo>
                  <a:pt x="2616" y="3705"/>
                </a:lnTo>
                <a:lnTo>
                  <a:pt x="2621" y="3712"/>
                </a:lnTo>
                <a:lnTo>
                  <a:pt x="2625" y="3719"/>
                </a:lnTo>
                <a:lnTo>
                  <a:pt x="2629" y="3727"/>
                </a:lnTo>
                <a:lnTo>
                  <a:pt x="2637" y="3753"/>
                </a:lnTo>
                <a:lnTo>
                  <a:pt x="2639" y="3764"/>
                </a:lnTo>
                <a:lnTo>
                  <a:pt x="2914" y="3490"/>
                </a:lnTo>
                <a:lnTo>
                  <a:pt x="2916" y="3488"/>
                </a:lnTo>
                <a:lnTo>
                  <a:pt x="2919" y="3482"/>
                </a:lnTo>
                <a:lnTo>
                  <a:pt x="2921" y="3476"/>
                </a:lnTo>
                <a:lnTo>
                  <a:pt x="2922" y="3468"/>
                </a:lnTo>
                <a:lnTo>
                  <a:pt x="2924" y="3458"/>
                </a:lnTo>
                <a:lnTo>
                  <a:pt x="2926" y="3446"/>
                </a:lnTo>
                <a:lnTo>
                  <a:pt x="2926" y="3442"/>
                </a:lnTo>
                <a:lnTo>
                  <a:pt x="2923" y="3438"/>
                </a:lnTo>
                <a:lnTo>
                  <a:pt x="2920" y="3433"/>
                </a:lnTo>
                <a:lnTo>
                  <a:pt x="2916" y="3429"/>
                </a:lnTo>
                <a:lnTo>
                  <a:pt x="2902" y="3418"/>
                </a:lnTo>
                <a:lnTo>
                  <a:pt x="2883" y="3405"/>
                </a:lnTo>
                <a:lnTo>
                  <a:pt x="2857" y="3391"/>
                </a:lnTo>
                <a:lnTo>
                  <a:pt x="2827" y="3376"/>
                </a:lnTo>
                <a:lnTo>
                  <a:pt x="2790" y="3360"/>
                </a:lnTo>
                <a:lnTo>
                  <a:pt x="2747" y="3345"/>
                </a:lnTo>
                <a:lnTo>
                  <a:pt x="2699" y="3329"/>
                </a:lnTo>
                <a:lnTo>
                  <a:pt x="2645" y="3312"/>
                </a:lnTo>
                <a:lnTo>
                  <a:pt x="2584" y="3295"/>
                </a:lnTo>
                <a:lnTo>
                  <a:pt x="2517" y="3280"/>
                </a:lnTo>
                <a:lnTo>
                  <a:pt x="2446" y="3264"/>
                </a:lnTo>
                <a:lnTo>
                  <a:pt x="2368" y="3249"/>
                </a:lnTo>
                <a:lnTo>
                  <a:pt x="2284" y="3236"/>
                </a:lnTo>
                <a:lnTo>
                  <a:pt x="2194" y="3224"/>
                </a:lnTo>
                <a:lnTo>
                  <a:pt x="2167" y="3220"/>
                </a:lnTo>
                <a:lnTo>
                  <a:pt x="2142" y="3217"/>
                </a:lnTo>
                <a:lnTo>
                  <a:pt x="2119" y="3215"/>
                </a:lnTo>
                <a:lnTo>
                  <a:pt x="2098" y="3212"/>
                </a:lnTo>
                <a:lnTo>
                  <a:pt x="2078" y="3211"/>
                </a:lnTo>
                <a:lnTo>
                  <a:pt x="2059" y="3210"/>
                </a:lnTo>
                <a:lnTo>
                  <a:pt x="2041" y="3210"/>
                </a:lnTo>
                <a:lnTo>
                  <a:pt x="2024" y="3210"/>
                </a:lnTo>
                <a:lnTo>
                  <a:pt x="2024" y="3210"/>
                </a:lnTo>
                <a:close/>
                <a:moveTo>
                  <a:pt x="1900" y="1295"/>
                </a:moveTo>
                <a:lnTo>
                  <a:pt x="1310" y="1292"/>
                </a:lnTo>
                <a:lnTo>
                  <a:pt x="1310" y="2047"/>
                </a:lnTo>
                <a:lnTo>
                  <a:pt x="1311" y="2064"/>
                </a:lnTo>
                <a:lnTo>
                  <a:pt x="1318" y="2111"/>
                </a:lnTo>
                <a:lnTo>
                  <a:pt x="1322" y="2142"/>
                </a:lnTo>
                <a:lnTo>
                  <a:pt x="1330" y="2179"/>
                </a:lnTo>
                <a:lnTo>
                  <a:pt x="1340" y="2218"/>
                </a:lnTo>
                <a:lnTo>
                  <a:pt x="1353" y="2261"/>
                </a:lnTo>
                <a:lnTo>
                  <a:pt x="1359" y="2282"/>
                </a:lnTo>
                <a:lnTo>
                  <a:pt x="1367" y="2305"/>
                </a:lnTo>
                <a:lnTo>
                  <a:pt x="1376" y="2326"/>
                </a:lnTo>
                <a:lnTo>
                  <a:pt x="1386" y="2348"/>
                </a:lnTo>
                <a:lnTo>
                  <a:pt x="1398" y="2370"/>
                </a:lnTo>
                <a:lnTo>
                  <a:pt x="1409" y="2392"/>
                </a:lnTo>
                <a:lnTo>
                  <a:pt x="1421" y="2412"/>
                </a:lnTo>
                <a:lnTo>
                  <a:pt x="1435" y="2433"/>
                </a:lnTo>
                <a:lnTo>
                  <a:pt x="1449" y="2454"/>
                </a:lnTo>
                <a:lnTo>
                  <a:pt x="1465" y="2473"/>
                </a:lnTo>
                <a:lnTo>
                  <a:pt x="1482" y="2491"/>
                </a:lnTo>
                <a:lnTo>
                  <a:pt x="1500" y="2507"/>
                </a:lnTo>
                <a:lnTo>
                  <a:pt x="1519" y="2524"/>
                </a:lnTo>
                <a:lnTo>
                  <a:pt x="1540" y="2539"/>
                </a:lnTo>
                <a:lnTo>
                  <a:pt x="1562" y="2552"/>
                </a:lnTo>
                <a:lnTo>
                  <a:pt x="1585" y="2565"/>
                </a:lnTo>
                <a:lnTo>
                  <a:pt x="1590" y="2567"/>
                </a:lnTo>
                <a:lnTo>
                  <a:pt x="1603" y="2575"/>
                </a:lnTo>
                <a:lnTo>
                  <a:pt x="1615" y="2580"/>
                </a:lnTo>
                <a:lnTo>
                  <a:pt x="1627" y="2585"/>
                </a:lnTo>
                <a:lnTo>
                  <a:pt x="1643" y="2590"/>
                </a:lnTo>
                <a:lnTo>
                  <a:pt x="1660" y="2596"/>
                </a:lnTo>
                <a:lnTo>
                  <a:pt x="1679" y="2602"/>
                </a:lnTo>
                <a:lnTo>
                  <a:pt x="1701" y="2607"/>
                </a:lnTo>
                <a:lnTo>
                  <a:pt x="1725" y="2612"/>
                </a:lnTo>
                <a:lnTo>
                  <a:pt x="1752" y="2615"/>
                </a:lnTo>
                <a:lnTo>
                  <a:pt x="1780" y="2617"/>
                </a:lnTo>
                <a:lnTo>
                  <a:pt x="1810" y="2618"/>
                </a:lnTo>
                <a:lnTo>
                  <a:pt x="1843" y="2617"/>
                </a:lnTo>
                <a:lnTo>
                  <a:pt x="1878" y="2615"/>
                </a:lnTo>
                <a:lnTo>
                  <a:pt x="1890" y="2617"/>
                </a:lnTo>
                <a:lnTo>
                  <a:pt x="1919" y="2626"/>
                </a:lnTo>
                <a:lnTo>
                  <a:pt x="1927" y="2630"/>
                </a:lnTo>
                <a:lnTo>
                  <a:pt x="1936" y="2634"/>
                </a:lnTo>
                <a:lnTo>
                  <a:pt x="1944" y="2640"/>
                </a:lnTo>
                <a:lnTo>
                  <a:pt x="1952" y="2645"/>
                </a:lnTo>
                <a:lnTo>
                  <a:pt x="1959" y="2652"/>
                </a:lnTo>
                <a:lnTo>
                  <a:pt x="1965" y="2660"/>
                </a:lnTo>
                <a:lnTo>
                  <a:pt x="1971" y="2669"/>
                </a:lnTo>
                <a:lnTo>
                  <a:pt x="1976" y="2678"/>
                </a:lnTo>
                <a:lnTo>
                  <a:pt x="1976" y="2680"/>
                </a:lnTo>
                <a:lnTo>
                  <a:pt x="1977" y="2680"/>
                </a:lnTo>
                <a:lnTo>
                  <a:pt x="1977" y="2680"/>
                </a:lnTo>
                <a:lnTo>
                  <a:pt x="1977" y="2680"/>
                </a:lnTo>
                <a:lnTo>
                  <a:pt x="1977" y="2681"/>
                </a:lnTo>
                <a:lnTo>
                  <a:pt x="1977" y="2681"/>
                </a:lnTo>
                <a:lnTo>
                  <a:pt x="1977" y="2682"/>
                </a:lnTo>
                <a:lnTo>
                  <a:pt x="1979" y="2686"/>
                </a:lnTo>
                <a:lnTo>
                  <a:pt x="1981" y="2688"/>
                </a:lnTo>
                <a:lnTo>
                  <a:pt x="1985" y="2690"/>
                </a:lnTo>
                <a:lnTo>
                  <a:pt x="1987" y="2690"/>
                </a:lnTo>
                <a:lnTo>
                  <a:pt x="1989" y="2689"/>
                </a:lnTo>
                <a:lnTo>
                  <a:pt x="1991" y="2688"/>
                </a:lnTo>
                <a:lnTo>
                  <a:pt x="1994" y="2686"/>
                </a:lnTo>
                <a:lnTo>
                  <a:pt x="1996" y="2682"/>
                </a:lnTo>
                <a:lnTo>
                  <a:pt x="1997" y="2680"/>
                </a:lnTo>
                <a:lnTo>
                  <a:pt x="1998" y="2680"/>
                </a:lnTo>
                <a:lnTo>
                  <a:pt x="1998" y="2678"/>
                </a:lnTo>
                <a:lnTo>
                  <a:pt x="2003" y="2669"/>
                </a:lnTo>
                <a:lnTo>
                  <a:pt x="2008" y="2660"/>
                </a:lnTo>
                <a:lnTo>
                  <a:pt x="2014" y="2652"/>
                </a:lnTo>
                <a:lnTo>
                  <a:pt x="2022" y="2645"/>
                </a:lnTo>
                <a:lnTo>
                  <a:pt x="2029" y="2640"/>
                </a:lnTo>
                <a:lnTo>
                  <a:pt x="2037" y="2634"/>
                </a:lnTo>
                <a:lnTo>
                  <a:pt x="2045" y="2630"/>
                </a:lnTo>
                <a:lnTo>
                  <a:pt x="2054" y="2626"/>
                </a:lnTo>
                <a:lnTo>
                  <a:pt x="2083" y="2617"/>
                </a:lnTo>
                <a:lnTo>
                  <a:pt x="2096" y="2615"/>
                </a:lnTo>
                <a:lnTo>
                  <a:pt x="2131" y="2617"/>
                </a:lnTo>
                <a:lnTo>
                  <a:pt x="2163" y="2618"/>
                </a:lnTo>
                <a:lnTo>
                  <a:pt x="2194" y="2617"/>
                </a:lnTo>
                <a:lnTo>
                  <a:pt x="2222" y="2615"/>
                </a:lnTo>
                <a:lnTo>
                  <a:pt x="2249" y="2612"/>
                </a:lnTo>
                <a:lnTo>
                  <a:pt x="2272" y="2607"/>
                </a:lnTo>
                <a:lnTo>
                  <a:pt x="2294" y="2602"/>
                </a:lnTo>
                <a:lnTo>
                  <a:pt x="2314" y="2596"/>
                </a:lnTo>
                <a:lnTo>
                  <a:pt x="2331" y="2590"/>
                </a:lnTo>
                <a:lnTo>
                  <a:pt x="2347" y="2585"/>
                </a:lnTo>
                <a:lnTo>
                  <a:pt x="2359" y="2580"/>
                </a:lnTo>
                <a:lnTo>
                  <a:pt x="2369" y="2575"/>
                </a:lnTo>
                <a:lnTo>
                  <a:pt x="2384" y="2567"/>
                </a:lnTo>
                <a:lnTo>
                  <a:pt x="2388" y="2565"/>
                </a:lnTo>
                <a:lnTo>
                  <a:pt x="2412" y="2552"/>
                </a:lnTo>
                <a:lnTo>
                  <a:pt x="2433" y="2539"/>
                </a:lnTo>
                <a:lnTo>
                  <a:pt x="2453" y="2524"/>
                </a:lnTo>
                <a:lnTo>
                  <a:pt x="2473" y="2507"/>
                </a:lnTo>
                <a:lnTo>
                  <a:pt x="2492" y="2491"/>
                </a:lnTo>
                <a:lnTo>
                  <a:pt x="2508" y="2473"/>
                </a:lnTo>
                <a:lnTo>
                  <a:pt x="2524" y="2454"/>
                </a:lnTo>
                <a:lnTo>
                  <a:pt x="2539" y="2433"/>
                </a:lnTo>
                <a:lnTo>
                  <a:pt x="2552" y="2412"/>
                </a:lnTo>
                <a:lnTo>
                  <a:pt x="2565" y="2392"/>
                </a:lnTo>
                <a:lnTo>
                  <a:pt x="2576" y="2370"/>
                </a:lnTo>
                <a:lnTo>
                  <a:pt x="2587" y="2348"/>
                </a:lnTo>
                <a:lnTo>
                  <a:pt x="2596" y="2326"/>
                </a:lnTo>
                <a:lnTo>
                  <a:pt x="2605" y="2305"/>
                </a:lnTo>
                <a:lnTo>
                  <a:pt x="2613" y="2282"/>
                </a:lnTo>
                <a:lnTo>
                  <a:pt x="2621" y="2261"/>
                </a:lnTo>
                <a:lnTo>
                  <a:pt x="2633" y="2218"/>
                </a:lnTo>
                <a:lnTo>
                  <a:pt x="2643" y="2179"/>
                </a:lnTo>
                <a:lnTo>
                  <a:pt x="2650" y="2142"/>
                </a:lnTo>
                <a:lnTo>
                  <a:pt x="2656" y="2111"/>
                </a:lnTo>
                <a:lnTo>
                  <a:pt x="2661" y="2064"/>
                </a:lnTo>
                <a:lnTo>
                  <a:pt x="2663" y="2047"/>
                </a:lnTo>
                <a:lnTo>
                  <a:pt x="2663" y="1292"/>
                </a:lnTo>
                <a:lnTo>
                  <a:pt x="1900" y="1295"/>
                </a:lnTo>
                <a:close/>
                <a:moveTo>
                  <a:pt x="1332" y="3790"/>
                </a:moveTo>
                <a:lnTo>
                  <a:pt x="1040" y="3490"/>
                </a:lnTo>
                <a:lnTo>
                  <a:pt x="1037" y="3493"/>
                </a:lnTo>
                <a:lnTo>
                  <a:pt x="1028" y="3495"/>
                </a:lnTo>
                <a:lnTo>
                  <a:pt x="1021" y="3496"/>
                </a:lnTo>
                <a:lnTo>
                  <a:pt x="1012" y="3495"/>
                </a:lnTo>
                <a:lnTo>
                  <a:pt x="1002" y="3492"/>
                </a:lnTo>
                <a:lnTo>
                  <a:pt x="992" y="3486"/>
                </a:lnTo>
                <a:lnTo>
                  <a:pt x="966" y="3470"/>
                </a:lnTo>
                <a:lnTo>
                  <a:pt x="915" y="3442"/>
                </a:lnTo>
                <a:lnTo>
                  <a:pt x="849" y="3405"/>
                </a:lnTo>
                <a:lnTo>
                  <a:pt x="769" y="3365"/>
                </a:lnTo>
                <a:lnTo>
                  <a:pt x="727" y="3345"/>
                </a:lnTo>
                <a:lnTo>
                  <a:pt x="686" y="3326"/>
                </a:lnTo>
                <a:lnTo>
                  <a:pt x="644" y="3308"/>
                </a:lnTo>
                <a:lnTo>
                  <a:pt x="604" y="3292"/>
                </a:lnTo>
                <a:lnTo>
                  <a:pt x="564" y="3279"/>
                </a:lnTo>
                <a:lnTo>
                  <a:pt x="528" y="3269"/>
                </a:lnTo>
                <a:lnTo>
                  <a:pt x="512" y="3264"/>
                </a:lnTo>
                <a:lnTo>
                  <a:pt x="496" y="3262"/>
                </a:lnTo>
                <a:lnTo>
                  <a:pt x="481" y="3260"/>
                </a:lnTo>
                <a:lnTo>
                  <a:pt x="468" y="3260"/>
                </a:lnTo>
                <a:lnTo>
                  <a:pt x="443" y="3260"/>
                </a:lnTo>
                <a:lnTo>
                  <a:pt x="421" y="3261"/>
                </a:lnTo>
                <a:lnTo>
                  <a:pt x="400" y="3263"/>
                </a:lnTo>
                <a:lnTo>
                  <a:pt x="381" y="3265"/>
                </a:lnTo>
                <a:lnTo>
                  <a:pt x="365" y="3269"/>
                </a:lnTo>
                <a:lnTo>
                  <a:pt x="352" y="3273"/>
                </a:lnTo>
                <a:lnTo>
                  <a:pt x="341" y="3277"/>
                </a:lnTo>
                <a:lnTo>
                  <a:pt x="331" y="3284"/>
                </a:lnTo>
                <a:lnTo>
                  <a:pt x="327" y="3286"/>
                </a:lnTo>
                <a:lnTo>
                  <a:pt x="324" y="3290"/>
                </a:lnTo>
                <a:lnTo>
                  <a:pt x="322" y="3294"/>
                </a:lnTo>
                <a:lnTo>
                  <a:pt x="319" y="3298"/>
                </a:lnTo>
                <a:lnTo>
                  <a:pt x="318" y="3301"/>
                </a:lnTo>
                <a:lnTo>
                  <a:pt x="317" y="3306"/>
                </a:lnTo>
                <a:lnTo>
                  <a:pt x="317" y="3310"/>
                </a:lnTo>
                <a:lnTo>
                  <a:pt x="318" y="3314"/>
                </a:lnTo>
                <a:lnTo>
                  <a:pt x="320" y="3323"/>
                </a:lnTo>
                <a:lnTo>
                  <a:pt x="325" y="3335"/>
                </a:lnTo>
                <a:lnTo>
                  <a:pt x="333" y="3345"/>
                </a:lnTo>
                <a:lnTo>
                  <a:pt x="343" y="3357"/>
                </a:lnTo>
                <a:lnTo>
                  <a:pt x="355" y="3368"/>
                </a:lnTo>
                <a:lnTo>
                  <a:pt x="368" y="3379"/>
                </a:lnTo>
                <a:lnTo>
                  <a:pt x="380" y="3390"/>
                </a:lnTo>
                <a:lnTo>
                  <a:pt x="394" y="3400"/>
                </a:lnTo>
                <a:lnTo>
                  <a:pt x="422" y="3416"/>
                </a:lnTo>
                <a:lnTo>
                  <a:pt x="446" y="3433"/>
                </a:lnTo>
                <a:lnTo>
                  <a:pt x="459" y="3440"/>
                </a:lnTo>
                <a:lnTo>
                  <a:pt x="469" y="3448"/>
                </a:lnTo>
                <a:lnTo>
                  <a:pt x="479" y="3455"/>
                </a:lnTo>
                <a:lnTo>
                  <a:pt x="487" y="3462"/>
                </a:lnTo>
                <a:lnTo>
                  <a:pt x="494" y="3469"/>
                </a:lnTo>
                <a:lnTo>
                  <a:pt x="497" y="3477"/>
                </a:lnTo>
                <a:lnTo>
                  <a:pt x="498" y="3480"/>
                </a:lnTo>
                <a:lnTo>
                  <a:pt x="499" y="3485"/>
                </a:lnTo>
                <a:lnTo>
                  <a:pt x="499" y="3488"/>
                </a:lnTo>
                <a:lnTo>
                  <a:pt x="499" y="3493"/>
                </a:lnTo>
                <a:lnTo>
                  <a:pt x="497" y="3499"/>
                </a:lnTo>
                <a:lnTo>
                  <a:pt x="494" y="3506"/>
                </a:lnTo>
                <a:lnTo>
                  <a:pt x="490" y="3511"/>
                </a:lnTo>
                <a:lnTo>
                  <a:pt x="487" y="3515"/>
                </a:lnTo>
                <a:lnTo>
                  <a:pt x="482" y="3517"/>
                </a:lnTo>
                <a:lnTo>
                  <a:pt x="477" y="3521"/>
                </a:lnTo>
                <a:lnTo>
                  <a:pt x="471" y="3522"/>
                </a:lnTo>
                <a:lnTo>
                  <a:pt x="465" y="3523"/>
                </a:lnTo>
                <a:lnTo>
                  <a:pt x="442" y="3525"/>
                </a:lnTo>
                <a:lnTo>
                  <a:pt x="421" y="3527"/>
                </a:lnTo>
                <a:lnTo>
                  <a:pt x="407" y="3532"/>
                </a:lnTo>
                <a:lnTo>
                  <a:pt x="387" y="3538"/>
                </a:lnTo>
                <a:lnTo>
                  <a:pt x="362" y="3547"/>
                </a:lnTo>
                <a:lnTo>
                  <a:pt x="336" y="3558"/>
                </a:lnTo>
                <a:lnTo>
                  <a:pt x="324" y="3564"/>
                </a:lnTo>
                <a:lnTo>
                  <a:pt x="313" y="3572"/>
                </a:lnTo>
                <a:lnTo>
                  <a:pt x="302" y="3580"/>
                </a:lnTo>
                <a:lnTo>
                  <a:pt x="293" y="3589"/>
                </a:lnTo>
                <a:lnTo>
                  <a:pt x="290" y="3595"/>
                </a:lnTo>
                <a:lnTo>
                  <a:pt x="287" y="3599"/>
                </a:lnTo>
                <a:lnTo>
                  <a:pt x="284" y="3605"/>
                </a:lnTo>
                <a:lnTo>
                  <a:pt x="282" y="3610"/>
                </a:lnTo>
                <a:lnTo>
                  <a:pt x="280" y="3616"/>
                </a:lnTo>
                <a:lnTo>
                  <a:pt x="280" y="3622"/>
                </a:lnTo>
                <a:lnTo>
                  <a:pt x="280" y="3628"/>
                </a:lnTo>
                <a:lnTo>
                  <a:pt x="281" y="3634"/>
                </a:lnTo>
                <a:lnTo>
                  <a:pt x="281" y="3636"/>
                </a:lnTo>
                <a:lnTo>
                  <a:pt x="283" y="3643"/>
                </a:lnTo>
                <a:lnTo>
                  <a:pt x="288" y="3651"/>
                </a:lnTo>
                <a:lnTo>
                  <a:pt x="295" y="3659"/>
                </a:lnTo>
                <a:lnTo>
                  <a:pt x="299" y="3663"/>
                </a:lnTo>
                <a:lnTo>
                  <a:pt x="305" y="3666"/>
                </a:lnTo>
                <a:lnTo>
                  <a:pt x="313" y="3669"/>
                </a:lnTo>
                <a:lnTo>
                  <a:pt x="320" y="3671"/>
                </a:lnTo>
                <a:lnTo>
                  <a:pt x="329" y="3672"/>
                </a:lnTo>
                <a:lnTo>
                  <a:pt x="340" y="3671"/>
                </a:lnTo>
                <a:lnTo>
                  <a:pt x="352" y="3669"/>
                </a:lnTo>
                <a:lnTo>
                  <a:pt x="365" y="3665"/>
                </a:lnTo>
                <a:lnTo>
                  <a:pt x="394" y="3657"/>
                </a:lnTo>
                <a:lnTo>
                  <a:pt x="421" y="3651"/>
                </a:lnTo>
                <a:lnTo>
                  <a:pt x="435" y="3649"/>
                </a:lnTo>
                <a:lnTo>
                  <a:pt x="449" y="3646"/>
                </a:lnTo>
                <a:lnTo>
                  <a:pt x="463" y="3646"/>
                </a:lnTo>
                <a:lnTo>
                  <a:pt x="478" y="3646"/>
                </a:lnTo>
                <a:lnTo>
                  <a:pt x="494" y="3647"/>
                </a:lnTo>
                <a:lnTo>
                  <a:pt x="509" y="3651"/>
                </a:lnTo>
                <a:lnTo>
                  <a:pt x="526" y="3654"/>
                </a:lnTo>
                <a:lnTo>
                  <a:pt x="543" y="3660"/>
                </a:lnTo>
                <a:lnTo>
                  <a:pt x="562" y="3668"/>
                </a:lnTo>
                <a:lnTo>
                  <a:pt x="581" y="3675"/>
                </a:lnTo>
                <a:lnTo>
                  <a:pt x="602" y="3687"/>
                </a:lnTo>
                <a:lnTo>
                  <a:pt x="624" y="3699"/>
                </a:lnTo>
                <a:lnTo>
                  <a:pt x="672" y="3728"/>
                </a:lnTo>
                <a:lnTo>
                  <a:pt x="730" y="3759"/>
                </a:lnTo>
                <a:lnTo>
                  <a:pt x="760" y="3776"/>
                </a:lnTo>
                <a:lnTo>
                  <a:pt x="793" y="3791"/>
                </a:lnTo>
                <a:lnTo>
                  <a:pt x="826" y="3807"/>
                </a:lnTo>
                <a:lnTo>
                  <a:pt x="861" y="3820"/>
                </a:lnTo>
                <a:lnTo>
                  <a:pt x="898" y="3832"/>
                </a:lnTo>
                <a:lnTo>
                  <a:pt x="937" y="3842"/>
                </a:lnTo>
                <a:lnTo>
                  <a:pt x="956" y="3846"/>
                </a:lnTo>
                <a:lnTo>
                  <a:pt x="976" y="3850"/>
                </a:lnTo>
                <a:lnTo>
                  <a:pt x="995" y="3853"/>
                </a:lnTo>
                <a:lnTo>
                  <a:pt x="1015" y="3855"/>
                </a:lnTo>
                <a:lnTo>
                  <a:pt x="1036" y="3856"/>
                </a:lnTo>
                <a:lnTo>
                  <a:pt x="1057" y="3857"/>
                </a:lnTo>
                <a:lnTo>
                  <a:pt x="1077" y="3857"/>
                </a:lnTo>
                <a:lnTo>
                  <a:pt x="1099" y="3856"/>
                </a:lnTo>
                <a:lnTo>
                  <a:pt x="1120" y="3854"/>
                </a:lnTo>
                <a:lnTo>
                  <a:pt x="1141" y="3850"/>
                </a:lnTo>
                <a:lnTo>
                  <a:pt x="1164" y="3846"/>
                </a:lnTo>
                <a:lnTo>
                  <a:pt x="1185" y="3841"/>
                </a:lnTo>
                <a:lnTo>
                  <a:pt x="1332" y="3790"/>
                </a:lnTo>
                <a:close/>
                <a:moveTo>
                  <a:pt x="1074" y="581"/>
                </a:moveTo>
                <a:lnTo>
                  <a:pt x="1059" y="582"/>
                </a:lnTo>
                <a:lnTo>
                  <a:pt x="1020" y="586"/>
                </a:lnTo>
                <a:lnTo>
                  <a:pt x="993" y="591"/>
                </a:lnTo>
                <a:lnTo>
                  <a:pt x="961" y="599"/>
                </a:lnTo>
                <a:lnTo>
                  <a:pt x="944" y="603"/>
                </a:lnTo>
                <a:lnTo>
                  <a:pt x="926" y="609"/>
                </a:lnTo>
                <a:lnTo>
                  <a:pt x="908" y="615"/>
                </a:lnTo>
                <a:lnTo>
                  <a:pt x="889" y="622"/>
                </a:lnTo>
                <a:lnTo>
                  <a:pt x="870" y="631"/>
                </a:lnTo>
                <a:lnTo>
                  <a:pt x="850" y="641"/>
                </a:lnTo>
                <a:lnTo>
                  <a:pt x="830" y="651"/>
                </a:lnTo>
                <a:lnTo>
                  <a:pt x="810" y="664"/>
                </a:lnTo>
                <a:lnTo>
                  <a:pt x="789" y="677"/>
                </a:lnTo>
                <a:lnTo>
                  <a:pt x="769" y="692"/>
                </a:lnTo>
                <a:lnTo>
                  <a:pt x="749" y="707"/>
                </a:lnTo>
                <a:lnTo>
                  <a:pt x="729" y="725"/>
                </a:lnTo>
                <a:lnTo>
                  <a:pt x="709" y="744"/>
                </a:lnTo>
                <a:lnTo>
                  <a:pt x="689" y="766"/>
                </a:lnTo>
                <a:lnTo>
                  <a:pt x="670" y="788"/>
                </a:lnTo>
                <a:lnTo>
                  <a:pt x="652" y="812"/>
                </a:lnTo>
                <a:lnTo>
                  <a:pt x="634" y="837"/>
                </a:lnTo>
                <a:lnTo>
                  <a:pt x="617" y="865"/>
                </a:lnTo>
                <a:lnTo>
                  <a:pt x="602" y="896"/>
                </a:lnTo>
                <a:lnTo>
                  <a:pt x="586" y="927"/>
                </a:lnTo>
                <a:lnTo>
                  <a:pt x="584" y="936"/>
                </a:lnTo>
                <a:lnTo>
                  <a:pt x="578" y="958"/>
                </a:lnTo>
                <a:lnTo>
                  <a:pt x="577" y="973"/>
                </a:lnTo>
                <a:lnTo>
                  <a:pt x="576" y="990"/>
                </a:lnTo>
                <a:lnTo>
                  <a:pt x="577" y="1009"/>
                </a:lnTo>
                <a:lnTo>
                  <a:pt x="579" y="1028"/>
                </a:lnTo>
                <a:lnTo>
                  <a:pt x="578" y="1031"/>
                </a:lnTo>
                <a:lnTo>
                  <a:pt x="570" y="1047"/>
                </a:lnTo>
                <a:lnTo>
                  <a:pt x="562" y="1060"/>
                </a:lnTo>
                <a:lnTo>
                  <a:pt x="551" y="1078"/>
                </a:lnTo>
                <a:lnTo>
                  <a:pt x="535" y="1101"/>
                </a:lnTo>
                <a:lnTo>
                  <a:pt x="515" y="1130"/>
                </a:lnTo>
                <a:lnTo>
                  <a:pt x="494" y="1158"/>
                </a:lnTo>
                <a:lnTo>
                  <a:pt x="477" y="1179"/>
                </a:lnTo>
                <a:lnTo>
                  <a:pt x="463" y="1195"/>
                </a:lnTo>
                <a:lnTo>
                  <a:pt x="453" y="1206"/>
                </a:lnTo>
                <a:lnTo>
                  <a:pt x="442" y="1216"/>
                </a:lnTo>
                <a:lnTo>
                  <a:pt x="439" y="1218"/>
                </a:lnTo>
                <a:lnTo>
                  <a:pt x="441" y="1205"/>
                </a:lnTo>
                <a:lnTo>
                  <a:pt x="445" y="1169"/>
                </a:lnTo>
                <a:lnTo>
                  <a:pt x="451" y="1116"/>
                </a:lnTo>
                <a:lnTo>
                  <a:pt x="454" y="1054"/>
                </a:lnTo>
                <a:lnTo>
                  <a:pt x="455" y="1020"/>
                </a:lnTo>
                <a:lnTo>
                  <a:pt x="456" y="986"/>
                </a:lnTo>
                <a:lnTo>
                  <a:pt x="455" y="953"/>
                </a:lnTo>
                <a:lnTo>
                  <a:pt x="453" y="920"/>
                </a:lnTo>
                <a:lnTo>
                  <a:pt x="449" y="890"/>
                </a:lnTo>
                <a:lnTo>
                  <a:pt x="443" y="862"/>
                </a:lnTo>
                <a:lnTo>
                  <a:pt x="440" y="849"/>
                </a:lnTo>
                <a:lnTo>
                  <a:pt x="435" y="837"/>
                </a:lnTo>
                <a:lnTo>
                  <a:pt x="431" y="826"/>
                </a:lnTo>
                <a:lnTo>
                  <a:pt x="425" y="816"/>
                </a:lnTo>
                <a:lnTo>
                  <a:pt x="414" y="826"/>
                </a:lnTo>
                <a:lnTo>
                  <a:pt x="386" y="856"/>
                </a:lnTo>
                <a:lnTo>
                  <a:pt x="368" y="879"/>
                </a:lnTo>
                <a:lnTo>
                  <a:pt x="349" y="906"/>
                </a:lnTo>
                <a:lnTo>
                  <a:pt x="338" y="921"/>
                </a:lnTo>
                <a:lnTo>
                  <a:pt x="329" y="937"/>
                </a:lnTo>
                <a:lnTo>
                  <a:pt x="319" y="955"/>
                </a:lnTo>
                <a:lnTo>
                  <a:pt x="311" y="974"/>
                </a:lnTo>
                <a:lnTo>
                  <a:pt x="302" y="994"/>
                </a:lnTo>
                <a:lnTo>
                  <a:pt x="295" y="1016"/>
                </a:lnTo>
                <a:lnTo>
                  <a:pt x="288" y="1038"/>
                </a:lnTo>
                <a:lnTo>
                  <a:pt x="282" y="1061"/>
                </a:lnTo>
                <a:lnTo>
                  <a:pt x="278" y="1086"/>
                </a:lnTo>
                <a:lnTo>
                  <a:pt x="273" y="1112"/>
                </a:lnTo>
                <a:lnTo>
                  <a:pt x="271" y="1139"/>
                </a:lnTo>
                <a:lnTo>
                  <a:pt x="271" y="1167"/>
                </a:lnTo>
                <a:lnTo>
                  <a:pt x="271" y="1196"/>
                </a:lnTo>
                <a:lnTo>
                  <a:pt x="273" y="1226"/>
                </a:lnTo>
                <a:lnTo>
                  <a:pt x="278" y="1258"/>
                </a:lnTo>
                <a:lnTo>
                  <a:pt x="284" y="1290"/>
                </a:lnTo>
                <a:lnTo>
                  <a:pt x="292" y="1324"/>
                </a:lnTo>
                <a:lnTo>
                  <a:pt x="304" y="1359"/>
                </a:lnTo>
                <a:lnTo>
                  <a:pt x="316" y="1394"/>
                </a:lnTo>
                <a:lnTo>
                  <a:pt x="332" y="1431"/>
                </a:lnTo>
                <a:lnTo>
                  <a:pt x="331" y="1439"/>
                </a:lnTo>
                <a:lnTo>
                  <a:pt x="326" y="1461"/>
                </a:lnTo>
                <a:lnTo>
                  <a:pt x="319" y="1492"/>
                </a:lnTo>
                <a:lnTo>
                  <a:pt x="313" y="1530"/>
                </a:lnTo>
                <a:lnTo>
                  <a:pt x="305" y="1570"/>
                </a:lnTo>
                <a:lnTo>
                  <a:pt x="298" y="1612"/>
                </a:lnTo>
                <a:lnTo>
                  <a:pt x="292" y="1651"/>
                </a:lnTo>
                <a:lnTo>
                  <a:pt x="290" y="1682"/>
                </a:lnTo>
                <a:lnTo>
                  <a:pt x="288" y="1673"/>
                </a:lnTo>
                <a:lnTo>
                  <a:pt x="284" y="1650"/>
                </a:lnTo>
                <a:lnTo>
                  <a:pt x="279" y="1614"/>
                </a:lnTo>
                <a:lnTo>
                  <a:pt x="272" y="1569"/>
                </a:lnTo>
                <a:lnTo>
                  <a:pt x="269" y="1557"/>
                </a:lnTo>
                <a:lnTo>
                  <a:pt x="265" y="1543"/>
                </a:lnTo>
                <a:lnTo>
                  <a:pt x="260" y="1530"/>
                </a:lnTo>
                <a:lnTo>
                  <a:pt x="254" y="1515"/>
                </a:lnTo>
                <a:lnTo>
                  <a:pt x="241" y="1485"/>
                </a:lnTo>
                <a:lnTo>
                  <a:pt x="225" y="1454"/>
                </a:lnTo>
                <a:lnTo>
                  <a:pt x="207" y="1424"/>
                </a:lnTo>
                <a:lnTo>
                  <a:pt x="190" y="1394"/>
                </a:lnTo>
                <a:lnTo>
                  <a:pt x="174" y="1367"/>
                </a:lnTo>
                <a:lnTo>
                  <a:pt x="161" y="1343"/>
                </a:lnTo>
                <a:lnTo>
                  <a:pt x="148" y="1319"/>
                </a:lnTo>
                <a:lnTo>
                  <a:pt x="137" y="1296"/>
                </a:lnTo>
                <a:lnTo>
                  <a:pt x="127" y="1272"/>
                </a:lnTo>
                <a:lnTo>
                  <a:pt x="118" y="1251"/>
                </a:lnTo>
                <a:lnTo>
                  <a:pt x="105" y="1218"/>
                </a:lnTo>
                <a:lnTo>
                  <a:pt x="100" y="1205"/>
                </a:lnTo>
                <a:lnTo>
                  <a:pt x="96" y="1218"/>
                </a:lnTo>
                <a:lnTo>
                  <a:pt x="84" y="1253"/>
                </a:lnTo>
                <a:lnTo>
                  <a:pt x="78" y="1277"/>
                </a:lnTo>
                <a:lnTo>
                  <a:pt x="71" y="1305"/>
                </a:lnTo>
                <a:lnTo>
                  <a:pt x="63" y="1335"/>
                </a:lnTo>
                <a:lnTo>
                  <a:pt x="57" y="1367"/>
                </a:lnTo>
                <a:lnTo>
                  <a:pt x="51" y="1402"/>
                </a:lnTo>
                <a:lnTo>
                  <a:pt x="47" y="1437"/>
                </a:lnTo>
                <a:lnTo>
                  <a:pt x="44" y="1473"/>
                </a:lnTo>
                <a:lnTo>
                  <a:pt x="44" y="1508"/>
                </a:lnTo>
                <a:lnTo>
                  <a:pt x="45" y="1524"/>
                </a:lnTo>
                <a:lnTo>
                  <a:pt x="46" y="1541"/>
                </a:lnTo>
                <a:lnTo>
                  <a:pt x="48" y="1558"/>
                </a:lnTo>
                <a:lnTo>
                  <a:pt x="52" y="1574"/>
                </a:lnTo>
                <a:lnTo>
                  <a:pt x="55" y="1588"/>
                </a:lnTo>
                <a:lnTo>
                  <a:pt x="61" y="1603"/>
                </a:lnTo>
                <a:lnTo>
                  <a:pt x="66" y="1616"/>
                </a:lnTo>
                <a:lnTo>
                  <a:pt x="73" y="1629"/>
                </a:lnTo>
                <a:lnTo>
                  <a:pt x="76" y="1634"/>
                </a:lnTo>
                <a:lnTo>
                  <a:pt x="85" y="1649"/>
                </a:lnTo>
                <a:lnTo>
                  <a:pt x="92" y="1659"/>
                </a:lnTo>
                <a:lnTo>
                  <a:pt x="101" y="1670"/>
                </a:lnTo>
                <a:lnTo>
                  <a:pt x="111" y="1681"/>
                </a:lnTo>
                <a:lnTo>
                  <a:pt x="123" y="1695"/>
                </a:lnTo>
                <a:lnTo>
                  <a:pt x="136" y="1707"/>
                </a:lnTo>
                <a:lnTo>
                  <a:pt x="151" y="1721"/>
                </a:lnTo>
                <a:lnTo>
                  <a:pt x="168" y="1733"/>
                </a:lnTo>
                <a:lnTo>
                  <a:pt x="187" y="1744"/>
                </a:lnTo>
                <a:lnTo>
                  <a:pt x="207" y="1755"/>
                </a:lnTo>
                <a:lnTo>
                  <a:pt x="228" y="1764"/>
                </a:lnTo>
                <a:lnTo>
                  <a:pt x="241" y="1769"/>
                </a:lnTo>
                <a:lnTo>
                  <a:pt x="253" y="1772"/>
                </a:lnTo>
                <a:lnTo>
                  <a:pt x="265" y="1775"/>
                </a:lnTo>
                <a:lnTo>
                  <a:pt x="279" y="1778"/>
                </a:lnTo>
                <a:lnTo>
                  <a:pt x="278" y="1792"/>
                </a:lnTo>
                <a:lnTo>
                  <a:pt x="277" y="1832"/>
                </a:lnTo>
                <a:lnTo>
                  <a:pt x="275" y="1888"/>
                </a:lnTo>
                <a:lnTo>
                  <a:pt x="274" y="1953"/>
                </a:lnTo>
                <a:lnTo>
                  <a:pt x="273" y="2020"/>
                </a:lnTo>
                <a:lnTo>
                  <a:pt x="273" y="2082"/>
                </a:lnTo>
                <a:lnTo>
                  <a:pt x="274" y="2108"/>
                </a:lnTo>
                <a:lnTo>
                  <a:pt x="275" y="2131"/>
                </a:lnTo>
                <a:lnTo>
                  <a:pt x="277" y="2149"/>
                </a:lnTo>
                <a:lnTo>
                  <a:pt x="279" y="2160"/>
                </a:lnTo>
                <a:lnTo>
                  <a:pt x="277" y="2153"/>
                </a:lnTo>
                <a:lnTo>
                  <a:pt x="272" y="2136"/>
                </a:lnTo>
                <a:lnTo>
                  <a:pt x="265" y="2112"/>
                </a:lnTo>
                <a:lnTo>
                  <a:pt x="255" y="2082"/>
                </a:lnTo>
                <a:lnTo>
                  <a:pt x="243" y="2049"/>
                </a:lnTo>
                <a:lnTo>
                  <a:pt x="228" y="2014"/>
                </a:lnTo>
                <a:lnTo>
                  <a:pt x="220" y="1999"/>
                </a:lnTo>
                <a:lnTo>
                  <a:pt x="213" y="1983"/>
                </a:lnTo>
                <a:lnTo>
                  <a:pt x="204" y="1968"/>
                </a:lnTo>
                <a:lnTo>
                  <a:pt x="193" y="1956"/>
                </a:lnTo>
                <a:lnTo>
                  <a:pt x="157" y="1909"/>
                </a:lnTo>
                <a:lnTo>
                  <a:pt x="125" y="1865"/>
                </a:lnTo>
                <a:lnTo>
                  <a:pt x="111" y="1845"/>
                </a:lnTo>
                <a:lnTo>
                  <a:pt x="99" y="1826"/>
                </a:lnTo>
                <a:lnTo>
                  <a:pt x="89" y="1808"/>
                </a:lnTo>
                <a:lnTo>
                  <a:pt x="80" y="1791"/>
                </a:lnTo>
                <a:lnTo>
                  <a:pt x="73" y="1778"/>
                </a:lnTo>
                <a:lnTo>
                  <a:pt x="66" y="1767"/>
                </a:lnTo>
                <a:lnTo>
                  <a:pt x="60" y="1759"/>
                </a:lnTo>
                <a:lnTo>
                  <a:pt x="55" y="1753"/>
                </a:lnTo>
                <a:lnTo>
                  <a:pt x="47" y="1747"/>
                </a:lnTo>
                <a:lnTo>
                  <a:pt x="45" y="1746"/>
                </a:lnTo>
                <a:lnTo>
                  <a:pt x="40" y="1758"/>
                </a:lnTo>
                <a:lnTo>
                  <a:pt x="33" y="1788"/>
                </a:lnTo>
                <a:lnTo>
                  <a:pt x="28" y="1809"/>
                </a:lnTo>
                <a:lnTo>
                  <a:pt x="24" y="1835"/>
                </a:lnTo>
                <a:lnTo>
                  <a:pt x="20" y="1862"/>
                </a:lnTo>
                <a:lnTo>
                  <a:pt x="18" y="1893"/>
                </a:lnTo>
                <a:lnTo>
                  <a:pt x="17" y="1926"/>
                </a:lnTo>
                <a:lnTo>
                  <a:pt x="19" y="1959"/>
                </a:lnTo>
                <a:lnTo>
                  <a:pt x="20" y="1977"/>
                </a:lnTo>
                <a:lnTo>
                  <a:pt x="22" y="1995"/>
                </a:lnTo>
                <a:lnTo>
                  <a:pt x="26" y="2013"/>
                </a:lnTo>
                <a:lnTo>
                  <a:pt x="30" y="2032"/>
                </a:lnTo>
                <a:lnTo>
                  <a:pt x="36" y="2050"/>
                </a:lnTo>
                <a:lnTo>
                  <a:pt x="42" y="2068"/>
                </a:lnTo>
                <a:lnTo>
                  <a:pt x="48" y="2086"/>
                </a:lnTo>
                <a:lnTo>
                  <a:pt x="57" y="2105"/>
                </a:lnTo>
                <a:lnTo>
                  <a:pt x="66" y="2123"/>
                </a:lnTo>
                <a:lnTo>
                  <a:pt x="78" y="2141"/>
                </a:lnTo>
                <a:lnTo>
                  <a:pt x="89" y="2158"/>
                </a:lnTo>
                <a:lnTo>
                  <a:pt x="102" y="2176"/>
                </a:lnTo>
                <a:lnTo>
                  <a:pt x="107" y="2179"/>
                </a:lnTo>
                <a:lnTo>
                  <a:pt x="120" y="2190"/>
                </a:lnTo>
                <a:lnTo>
                  <a:pt x="142" y="2206"/>
                </a:lnTo>
                <a:lnTo>
                  <a:pt x="168" y="2225"/>
                </a:lnTo>
                <a:lnTo>
                  <a:pt x="197" y="2246"/>
                </a:lnTo>
                <a:lnTo>
                  <a:pt x="229" y="2268"/>
                </a:lnTo>
                <a:lnTo>
                  <a:pt x="246" y="2278"/>
                </a:lnTo>
                <a:lnTo>
                  <a:pt x="262" y="2287"/>
                </a:lnTo>
                <a:lnTo>
                  <a:pt x="279" y="2294"/>
                </a:lnTo>
                <a:lnTo>
                  <a:pt x="295" y="2302"/>
                </a:lnTo>
                <a:lnTo>
                  <a:pt x="329" y="2473"/>
                </a:lnTo>
                <a:lnTo>
                  <a:pt x="329" y="2474"/>
                </a:lnTo>
                <a:lnTo>
                  <a:pt x="329" y="2474"/>
                </a:lnTo>
                <a:lnTo>
                  <a:pt x="327" y="2474"/>
                </a:lnTo>
                <a:lnTo>
                  <a:pt x="324" y="2473"/>
                </a:lnTo>
                <a:lnTo>
                  <a:pt x="319" y="2468"/>
                </a:lnTo>
                <a:lnTo>
                  <a:pt x="311" y="2460"/>
                </a:lnTo>
                <a:lnTo>
                  <a:pt x="300" y="2447"/>
                </a:lnTo>
                <a:lnTo>
                  <a:pt x="286" y="2429"/>
                </a:lnTo>
                <a:lnTo>
                  <a:pt x="268" y="2408"/>
                </a:lnTo>
                <a:lnTo>
                  <a:pt x="250" y="2390"/>
                </a:lnTo>
                <a:lnTo>
                  <a:pt x="232" y="2373"/>
                </a:lnTo>
                <a:lnTo>
                  <a:pt x="214" y="2357"/>
                </a:lnTo>
                <a:lnTo>
                  <a:pt x="180" y="2333"/>
                </a:lnTo>
                <a:lnTo>
                  <a:pt x="152" y="2314"/>
                </a:lnTo>
                <a:lnTo>
                  <a:pt x="138" y="2303"/>
                </a:lnTo>
                <a:lnTo>
                  <a:pt x="123" y="2291"/>
                </a:lnTo>
                <a:lnTo>
                  <a:pt x="106" y="2277"/>
                </a:lnTo>
                <a:lnTo>
                  <a:pt x="89" y="2261"/>
                </a:lnTo>
                <a:lnTo>
                  <a:pt x="72" y="2245"/>
                </a:lnTo>
                <a:lnTo>
                  <a:pt x="56" y="2231"/>
                </a:lnTo>
                <a:lnTo>
                  <a:pt x="44" y="2216"/>
                </a:lnTo>
                <a:lnTo>
                  <a:pt x="34" y="2205"/>
                </a:lnTo>
                <a:lnTo>
                  <a:pt x="0" y="2194"/>
                </a:lnTo>
                <a:lnTo>
                  <a:pt x="1" y="2203"/>
                </a:lnTo>
                <a:lnTo>
                  <a:pt x="3" y="2229"/>
                </a:lnTo>
                <a:lnTo>
                  <a:pt x="8" y="2270"/>
                </a:lnTo>
                <a:lnTo>
                  <a:pt x="17" y="2318"/>
                </a:lnTo>
                <a:lnTo>
                  <a:pt x="22" y="2345"/>
                </a:lnTo>
                <a:lnTo>
                  <a:pt x="30" y="2372"/>
                </a:lnTo>
                <a:lnTo>
                  <a:pt x="38" y="2400"/>
                </a:lnTo>
                <a:lnTo>
                  <a:pt x="48" y="2427"/>
                </a:lnTo>
                <a:lnTo>
                  <a:pt x="60" y="2453"/>
                </a:lnTo>
                <a:lnTo>
                  <a:pt x="72" y="2477"/>
                </a:lnTo>
                <a:lnTo>
                  <a:pt x="79" y="2490"/>
                </a:lnTo>
                <a:lnTo>
                  <a:pt x="87" y="2501"/>
                </a:lnTo>
                <a:lnTo>
                  <a:pt x="94" y="2512"/>
                </a:lnTo>
                <a:lnTo>
                  <a:pt x="102" y="2522"/>
                </a:lnTo>
                <a:lnTo>
                  <a:pt x="105" y="2525"/>
                </a:lnTo>
                <a:lnTo>
                  <a:pt x="110" y="2534"/>
                </a:lnTo>
                <a:lnTo>
                  <a:pt x="116" y="2541"/>
                </a:lnTo>
                <a:lnTo>
                  <a:pt x="124" y="2549"/>
                </a:lnTo>
                <a:lnTo>
                  <a:pt x="134" y="2557"/>
                </a:lnTo>
                <a:lnTo>
                  <a:pt x="146" y="2567"/>
                </a:lnTo>
                <a:lnTo>
                  <a:pt x="162" y="2577"/>
                </a:lnTo>
                <a:lnTo>
                  <a:pt x="180" y="2588"/>
                </a:lnTo>
                <a:lnTo>
                  <a:pt x="202" y="2599"/>
                </a:lnTo>
                <a:lnTo>
                  <a:pt x="227" y="2611"/>
                </a:lnTo>
                <a:lnTo>
                  <a:pt x="257" y="2623"/>
                </a:lnTo>
                <a:lnTo>
                  <a:pt x="291" y="2635"/>
                </a:lnTo>
                <a:lnTo>
                  <a:pt x="329" y="2648"/>
                </a:lnTo>
                <a:lnTo>
                  <a:pt x="372" y="2660"/>
                </a:lnTo>
                <a:lnTo>
                  <a:pt x="477" y="2855"/>
                </a:lnTo>
                <a:lnTo>
                  <a:pt x="472" y="2850"/>
                </a:lnTo>
                <a:lnTo>
                  <a:pt x="460" y="2839"/>
                </a:lnTo>
                <a:lnTo>
                  <a:pt x="440" y="2824"/>
                </a:lnTo>
                <a:lnTo>
                  <a:pt x="413" y="2803"/>
                </a:lnTo>
                <a:lnTo>
                  <a:pt x="396" y="2793"/>
                </a:lnTo>
                <a:lnTo>
                  <a:pt x="378" y="2782"/>
                </a:lnTo>
                <a:lnTo>
                  <a:pt x="358" y="2772"/>
                </a:lnTo>
                <a:lnTo>
                  <a:pt x="336" y="2762"/>
                </a:lnTo>
                <a:lnTo>
                  <a:pt x="313" y="2753"/>
                </a:lnTo>
                <a:lnTo>
                  <a:pt x="288" y="2744"/>
                </a:lnTo>
                <a:lnTo>
                  <a:pt x="262" y="2737"/>
                </a:lnTo>
                <a:lnTo>
                  <a:pt x="234" y="2731"/>
                </a:lnTo>
                <a:lnTo>
                  <a:pt x="222" y="2727"/>
                </a:lnTo>
                <a:lnTo>
                  <a:pt x="191" y="2716"/>
                </a:lnTo>
                <a:lnTo>
                  <a:pt x="173" y="2709"/>
                </a:lnTo>
                <a:lnTo>
                  <a:pt x="156" y="2701"/>
                </a:lnTo>
                <a:lnTo>
                  <a:pt x="139" y="2694"/>
                </a:lnTo>
                <a:lnTo>
                  <a:pt x="127" y="2683"/>
                </a:lnTo>
                <a:lnTo>
                  <a:pt x="121" y="2680"/>
                </a:lnTo>
                <a:lnTo>
                  <a:pt x="115" y="2676"/>
                </a:lnTo>
                <a:lnTo>
                  <a:pt x="108" y="2672"/>
                </a:lnTo>
                <a:lnTo>
                  <a:pt x="100" y="2669"/>
                </a:lnTo>
                <a:lnTo>
                  <a:pt x="84" y="2663"/>
                </a:lnTo>
                <a:lnTo>
                  <a:pt x="70" y="2659"/>
                </a:lnTo>
                <a:lnTo>
                  <a:pt x="44" y="2654"/>
                </a:lnTo>
                <a:lnTo>
                  <a:pt x="34" y="2653"/>
                </a:lnTo>
                <a:lnTo>
                  <a:pt x="34" y="2662"/>
                </a:lnTo>
                <a:lnTo>
                  <a:pt x="38" y="2689"/>
                </a:lnTo>
                <a:lnTo>
                  <a:pt x="43" y="2707"/>
                </a:lnTo>
                <a:lnTo>
                  <a:pt x="49" y="2728"/>
                </a:lnTo>
                <a:lnTo>
                  <a:pt x="58" y="2751"/>
                </a:lnTo>
                <a:lnTo>
                  <a:pt x="70" y="2774"/>
                </a:lnTo>
                <a:lnTo>
                  <a:pt x="76" y="2788"/>
                </a:lnTo>
                <a:lnTo>
                  <a:pt x="84" y="2800"/>
                </a:lnTo>
                <a:lnTo>
                  <a:pt x="93" y="2812"/>
                </a:lnTo>
                <a:lnTo>
                  <a:pt x="103" y="2825"/>
                </a:lnTo>
                <a:lnTo>
                  <a:pt x="114" y="2838"/>
                </a:lnTo>
                <a:lnTo>
                  <a:pt x="126" y="2850"/>
                </a:lnTo>
                <a:lnTo>
                  <a:pt x="138" y="2863"/>
                </a:lnTo>
                <a:lnTo>
                  <a:pt x="153" y="2875"/>
                </a:lnTo>
                <a:lnTo>
                  <a:pt x="168" y="2886"/>
                </a:lnTo>
                <a:lnTo>
                  <a:pt x="184" y="2899"/>
                </a:lnTo>
                <a:lnTo>
                  <a:pt x="202" y="2909"/>
                </a:lnTo>
                <a:lnTo>
                  <a:pt x="222" y="2920"/>
                </a:lnTo>
                <a:lnTo>
                  <a:pt x="242" y="2929"/>
                </a:lnTo>
                <a:lnTo>
                  <a:pt x="263" y="2939"/>
                </a:lnTo>
                <a:lnTo>
                  <a:pt x="287" y="2947"/>
                </a:lnTo>
                <a:lnTo>
                  <a:pt x="311" y="2955"/>
                </a:lnTo>
                <a:lnTo>
                  <a:pt x="319" y="2957"/>
                </a:lnTo>
                <a:lnTo>
                  <a:pt x="337" y="2961"/>
                </a:lnTo>
                <a:lnTo>
                  <a:pt x="367" y="2968"/>
                </a:lnTo>
                <a:lnTo>
                  <a:pt x="403" y="2975"/>
                </a:lnTo>
                <a:lnTo>
                  <a:pt x="422" y="2978"/>
                </a:lnTo>
                <a:lnTo>
                  <a:pt x="443" y="2980"/>
                </a:lnTo>
                <a:lnTo>
                  <a:pt x="464" y="2983"/>
                </a:lnTo>
                <a:lnTo>
                  <a:pt x="486" y="2984"/>
                </a:lnTo>
                <a:lnTo>
                  <a:pt x="507" y="2985"/>
                </a:lnTo>
                <a:lnTo>
                  <a:pt x="528" y="2984"/>
                </a:lnTo>
                <a:lnTo>
                  <a:pt x="549" y="2983"/>
                </a:lnTo>
                <a:lnTo>
                  <a:pt x="568" y="2979"/>
                </a:lnTo>
                <a:lnTo>
                  <a:pt x="808" y="3217"/>
                </a:lnTo>
                <a:lnTo>
                  <a:pt x="808" y="3218"/>
                </a:lnTo>
                <a:lnTo>
                  <a:pt x="810" y="3219"/>
                </a:lnTo>
                <a:lnTo>
                  <a:pt x="808" y="3219"/>
                </a:lnTo>
                <a:lnTo>
                  <a:pt x="806" y="3219"/>
                </a:lnTo>
                <a:lnTo>
                  <a:pt x="799" y="3216"/>
                </a:lnTo>
                <a:lnTo>
                  <a:pt x="789" y="3209"/>
                </a:lnTo>
                <a:lnTo>
                  <a:pt x="775" y="3198"/>
                </a:lnTo>
                <a:lnTo>
                  <a:pt x="753" y="3181"/>
                </a:lnTo>
                <a:lnTo>
                  <a:pt x="730" y="3162"/>
                </a:lnTo>
                <a:lnTo>
                  <a:pt x="711" y="3145"/>
                </a:lnTo>
                <a:lnTo>
                  <a:pt x="693" y="3131"/>
                </a:lnTo>
                <a:lnTo>
                  <a:pt x="675" y="3118"/>
                </a:lnTo>
                <a:lnTo>
                  <a:pt x="666" y="3113"/>
                </a:lnTo>
                <a:lnTo>
                  <a:pt x="657" y="3108"/>
                </a:lnTo>
                <a:lnTo>
                  <a:pt x="647" y="3104"/>
                </a:lnTo>
                <a:lnTo>
                  <a:pt x="636" y="3100"/>
                </a:lnTo>
                <a:lnTo>
                  <a:pt x="625" y="3097"/>
                </a:lnTo>
                <a:lnTo>
                  <a:pt x="613" y="3094"/>
                </a:lnTo>
                <a:lnTo>
                  <a:pt x="599" y="3091"/>
                </a:lnTo>
                <a:lnTo>
                  <a:pt x="584" y="3090"/>
                </a:lnTo>
                <a:lnTo>
                  <a:pt x="552" y="3088"/>
                </a:lnTo>
                <a:lnTo>
                  <a:pt x="519" y="3088"/>
                </a:lnTo>
                <a:lnTo>
                  <a:pt x="488" y="3088"/>
                </a:lnTo>
                <a:lnTo>
                  <a:pt x="459" y="3089"/>
                </a:lnTo>
                <a:lnTo>
                  <a:pt x="431" y="3090"/>
                </a:lnTo>
                <a:lnTo>
                  <a:pt x="405" y="3091"/>
                </a:lnTo>
                <a:lnTo>
                  <a:pt x="382" y="3091"/>
                </a:lnTo>
                <a:lnTo>
                  <a:pt x="363" y="3090"/>
                </a:lnTo>
                <a:lnTo>
                  <a:pt x="346" y="3089"/>
                </a:lnTo>
                <a:lnTo>
                  <a:pt x="332" y="3089"/>
                </a:lnTo>
                <a:lnTo>
                  <a:pt x="317" y="3090"/>
                </a:lnTo>
                <a:lnTo>
                  <a:pt x="305" y="3091"/>
                </a:lnTo>
                <a:lnTo>
                  <a:pt x="288" y="3094"/>
                </a:lnTo>
                <a:lnTo>
                  <a:pt x="281" y="3095"/>
                </a:lnTo>
                <a:lnTo>
                  <a:pt x="287" y="3100"/>
                </a:lnTo>
                <a:lnTo>
                  <a:pt x="305" y="3117"/>
                </a:lnTo>
                <a:lnTo>
                  <a:pt x="333" y="3141"/>
                </a:lnTo>
                <a:lnTo>
                  <a:pt x="369" y="3169"/>
                </a:lnTo>
                <a:lnTo>
                  <a:pt x="389" y="3183"/>
                </a:lnTo>
                <a:lnTo>
                  <a:pt x="412" y="3198"/>
                </a:lnTo>
                <a:lnTo>
                  <a:pt x="435" y="3212"/>
                </a:lnTo>
                <a:lnTo>
                  <a:pt x="460" y="3227"/>
                </a:lnTo>
                <a:lnTo>
                  <a:pt x="486" y="3241"/>
                </a:lnTo>
                <a:lnTo>
                  <a:pt x="513" y="3252"/>
                </a:lnTo>
                <a:lnTo>
                  <a:pt x="540" y="3262"/>
                </a:lnTo>
                <a:lnTo>
                  <a:pt x="568" y="3270"/>
                </a:lnTo>
                <a:lnTo>
                  <a:pt x="577" y="3272"/>
                </a:lnTo>
                <a:lnTo>
                  <a:pt x="600" y="3279"/>
                </a:lnTo>
                <a:lnTo>
                  <a:pt x="636" y="3286"/>
                </a:lnTo>
                <a:lnTo>
                  <a:pt x="684" y="3294"/>
                </a:lnTo>
                <a:lnTo>
                  <a:pt x="709" y="3299"/>
                </a:lnTo>
                <a:lnTo>
                  <a:pt x="739" y="3302"/>
                </a:lnTo>
                <a:lnTo>
                  <a:pt x="768" y="3304"/>
                </a:lnTo>
                <a:lnTo>
                  <a:pt x="799" y="3307"/>
                </a:lnTo>
                <a:lnTo>
                  <a:pt x="831" y="3308"/>
                </a:lnTo>
                <a:lnTo>
                  <a:pt x="864" y="3308"/>
                </a:lnTo>
                <a:lnTo>
                  <a:pt x="896" y="3307"/>
                </a:lnTo>
                <a:lnTo>
                  <a:pt x="929" y="3303"/>
                </a:lnTo>
                <a:lnTo>
                  <a:pt x="1092" y="3401"/>
                </a:lnTo>
                <a:lnTo>
                  <a:pt x="1142" y="3375"/>
                </a:lnTo>
                <a:lnTo>
                  <a:pt x="1067" y="3301"/>
                </a:lnTo>
                <a:lnTo>
                  <a:pt x="1068" y="3293"/>
                </a:lnTo>
                <a:lnTo>
                  <a:pt x="1069" y="3271"/>
                </a:lnTo>
                <a:lnTo>
                  <a:pt x="1069" y="3237"/>
                </a:lnTo>
                <a:lnTo>
                  <a:pt x="1067" y="3193"/>
                </a:lnTo>
                <a:lnTo>
                  <a:pt x="1066" y="3169"/>
                </a:lnTo>
                <a:lnTo>
                  <a:pt x="1063" y="3144"/>
                </a:lnTo>
                <a:lnTo>
                  <a:pt x="1058" y="3117"/>
                </a:lnTo>
                <a:lnTo>
                  <a:pt x="1052" y="3089"/>
                </a:lnTo>
                <a:lnTo>
                  <a:pt x="1045" y="3062"/>
                </a:lnTo>
                <a:lnTo>
                  <a:pt x="1036" y="3034"/>
                </a:lnTo>
                <a:lnTo>
                  <a:pt x="1024" y="3006"/>
                </a:lnTo>
                <a:lnTo>
                  <a:pt x="1011" y="2979"/>
                </a:lnTo>
                <a:lnTo>
                  <a:pt x="985" y="2930"/>
                </a:lnTo>
                <a:lnTo>
                  <a:pt x="962" y="2887"/>
                </a:lnTo>
                <a:lnTo>
                  <a:pt x="944" y="2852"/>
                </a:lnTo>
                <a:lnTo>
                  <a:pt x="930" y="2820"/>
                </a:lnTo>
                <a:lnTo>
                  <a:pt x="924" y="2806"/>
                </a:lnTo>
                <a:lnTo>
                  <a:pt x="920" y="2792"/>
                </a:lnTo>
                <a:lnTo>
                  <a:pt x="916" y="2779"/>
                </a:lnTo>
                <a:lnTo>
                  <a:pt x="913" y="2766"/>
                </a:lnTo>
                <a:lnTo>
                  <a:pt x="912" y="2754"/>
                </a:lnTo>
                <a:lnTo>
                  <a:pt x="911" y="2742"/>
                </a:lnTo>
                <a:lnTo>
                  <a:pt x="911" y="2729"/>
                </a:lnTo>
                <a:lnTo>
                  <a:pt x="911" y="2717"/>
                </a:lnTo>
                <a:lnTo>
                  <a:pt x="903" y="2728"/>
                </a:lnTo>
                <a:lnTo>
                  <a:pt x="884" y="2760"/>
                </a:lnTo>
                <a:lnTo>
                  <a:pt x="871" y="2782"/>
                </a:lnTo>
                <a:lnTo>
                  <a:pt x="860" y="2809"/>
                </a:lnTo>
                <a:lnTo>
                  <a:pt x="855" y="2825"/>
                </a:lnTo>
                <a:lnTo>
                  <a:pt x="850" y="2840"/>
                </a:lnTo>
                <a:lnTo>
                  <a:pt x="844" y="2857"/>
                </a:lnTo>
                <a:lnTo>
                  <a:pt x="841" y="2875"/>
                </a:lnTo>
                <a:lnTo>
                  <a:pt x="838" y="2894"/>
                </a:lnTo>
                <a:lnTo>
                  <a:pt x="835" y="2913"/>
                </a:lnTo>
                <a:lnTo>
                  <a:pt x="834" y="2933"/>
                </a:lnTo>
                <a:lnTo>
                  <a:pt x="833" y="2955"/>
                </a:lnTo>
                <a:lnTo>
                  <a:pt x="834" y="2977"/>
                </a:lnTo>
                <a:lnTo>
                  <a:pt x="837" y="3000"/>
                </a:lnTo>
                <a:lnTo>
                  <a:pt x="840" y="3022"/>
                </a:lnTo>
                <a:lnTo>
                  <a:pt x="846" y="3047"/>
                </a:lnTo>
                <a:lnTo>
                  <a:pt x="852" y="3070"/>
                </a:lnTo>
                <a:lnTo>
                  <a:pt x="861" y="3096"/>
                </a:lnTo>
                <a:lnTo>
                  <a:pt x="871" y="3121"/>
                </a:lnTo>
                <a:lnTo>
                  <a:pt x="884" y="3146"/>
                </a:lnTo>
                <a:lnTo>
                  <a:pt x="900" y="3173"/>
                </a:lnTo>
                <a:lnTo>
                  <a:pt x="916" y="3200"/>
                </a:lnTo>
                <a:lnTo>
                  <a:pt x="935" y="3227"/>
                </a:lnTo>
                <a:lnTo>
                  <a:pt x="958" y="3255"/>
                </a:lnTo>
                <a:lnTo>
                  <a:pt x="950" y="3249"/>
                </a:lnTo>
                <a:lnTo>
                  <a:pt x="929" y="3236"/>
                </a:lnTo>
                <a:lnTo>
                  <a:pt x="897" y="3215"/>
                </a:lnTo>
                <a:lnTo>
                  <a:pt x="861" y="3189"/>
                </a:lnTo>
                <a:lnTo>
                  <a:pt x="842" y="3173"/>
                </a:lnTo>
                <a:lnTo>
                  <a:pt x="823" y="3159"/>
                </a:lnTo>
                <a:lnTo>
                  <a:pt x="805" y="3142"/>
                </a:lnTo>
                <a:lnTo>
                  <a:pt x="788" y="3125"/>
                </a:lnTo>
                <a:lnTo>
                  <a:pt x="772" y="3108"/>
                </a:lnTo>
                <a:lnTo>
                  <a:pt x="759" y="3091"/>
                </a:lnTo>
                <a:lnTo>
                  <a:pt x="752" y="3084"/>
                </a:lnTo>
                <a:lnTo>
                  <a:pt x="748" y="3076"/>
                </a:lnTo>
                <a:lnTo>
                  <a:pt x="743" y="3067"/>
                </a:lnTo>
                <a:lnTo>
                  <a:pt x="740" y="3059"/>
                </a:lnTo>
                <a:lnTo>
                  <a:pt x="742" y="3056"/>
                </a:lnTo>
                <a:lnTo>
                  <a:pt x="750" y="3045"/>
                </a:lnTo>
                <a:lnTo>
                  <a:pt x="754" y="3037"/>
                </a:lnTo>
                <a:lnTo>
                  <a:pt x="760" y="3025"/>
                </a:lnTo>
                <a:lnTo>
                  <a:pt x="766" y="3012"/>
                </a:lnTo>
                <a:lnTo>
                  <a:pt x="770" y="2995"/>
                </a:lnTo>
                <a:lnTo>
                  <a:pt x="776" y="2976"/>
                </a:lnTo>
                <a:lnTo>
                  <a:pt x="781" y="2954"/>
                </a:lnTo>
                <a:lnTo>
                  <a:pt x="785" y="2929"/>
                </a:lnTo>
                <a:lnTo>
                  <a:pt x="788" y="2900"/>
                </a:lnTo>
                <a:lnTo>
                  <a:pt x="790" y="2867"/>
                </a:lnTo>
                <a:lnTo>
                  <a:pt x="792" y="2831"/>
                </a:lnTo>
                <a:lnTo>
                  <a:pt x="790" y="2792"/>
                </a:lnTo>
                <a:lnTo>
                  <a:pt x="788" y="2748"/>
                </a:lnTo>
                <a:lnTo>
                  <a:pt x="788" y="2743"/>
                </a:lnTo>
                <a:lnTo>
                  <a:pt x="786" y="2727"/>
                </a:lnTo>
                <a:lnTo>
                  <a:pt x="781" y="2705"/>
                </a:lnTo>
                <a:lnTo>
                  <a:pt x="776" y="2677"/>
                </a:lnTo>
                <a:lnTo>
                  <a:pt x="769" y="2648"/>
                </a:lnTo>
                <a:lnTo>
                  <a:pt x="760" y="2618"/>
                </a:lnTo>
                <a:lnTo>
                  <a:pt x="756" y="2605"/>
                </a:lnTo>
                <a:lnTo>
                  <a:pt x="750" y="2592"/>
                </a:lnTo>
                <a:lnTo>
                  <a:pt x="744" y="2580"/>
                </a:lnTo>
                <a:lnTo>
                  <a:pt x="738" y="2570"/>
                </a:lnTo>
                <a:lnTo>
                  <a:pt x="734" y="2558"/>
                </a:lnTo>
                <a:lnTo>
                  <a:pt x="731" y="2526"/>
                </a:lnTo>
                <a:lnTo>
                  <a:pt x="731" y="2507"/>
                </a:lnTo>
                <a:lnTo>
                  <a:pt x="733" y="2486"/>
                </a:lnTo>
                <a:lnTo>
                  <a:pt x="734" y="2476"/>
                </a:lnTo>
                <a:lnTo>
                  <a:pt x="738" y="2466"/>
                </a:lnTo>
                <a:lnTo>
                  <a:pt x="741" y="2456"/>
                </a:lnTo>
                <a:lnTo>
                  <a:pt x="747" y="2446"/>
                </a:lnTo>
                <a:lnTo>
                  <a:pt x="736" y="2451"/>
                </a:lnTo>
                <a:lnTo>
                  <a:pt x="714" y="2468"/>
                </a:lnTo>
                <a:lnTo>
                  <a:pt x="698" y="2482"/>
                </a:lnTo>
                <a:lnTo>
                  <a:pt x="682" y="2498"/>
                </a:lnTo>
                <a:lnTo>
                  <a:pt x="674" y="2509"/>
                </a:lnTo>
                <a:lnTo>
                  <a:pt x="666" y="2520"/>
                </a:lnTo>
                <a:lnTo>
                  <a:pt x="658" y="2533"/>
                </a:lnTo>
                <a:lnTo>
                  <a:pt x="650" y="2547"/>
                </a:lnTo>
                <a:lnTo>
                  <a:pt x="642" y="2561"/>
                </a:lnTo>
                <a:lnTo>
                  <a:pt x="634" y="2577"/>
                </a:lnTo>
                <a:lnTo>
                  <a:pt x="627" y="2594"/>
                </a:lnTo>
                <a:lnTo>
                  <a:pt x="622" y="2613"/>
                </a:lnTo>
                <a:lnTo>
                  <a:pt x="616" y="2633"/>
                </a:lnTo>
                <a:lnTo>
                  <a:pt x="612" y="2654"/>
                </a:lnTo>
                <a:lnTo>
                  <a:pt x="608" y="2677"/>
                </a:lnTo>
                <a:lnTo>
                  <a:pt x="605" y="2701"/>
                </a:lnTo>
                <a:lnTo>
                  <a:pt x="604" y="2727"/>
                </a:lnTo>
                <a:lnTo>
                  <a:pt x="604" y="2754"/>
                </a:lnTo>
                <a:lnTo>
                  <a:pt x="605" y="2783"/>
                </a:lnTo>
                <a:lnTo>
                  <a:pt x="607" y="2813"/>
                </a:lnTo>
                <a:lnTo>
                  <a:pt x="611" y="2846"/>
                </a:lnTo>
                <a:lnTo>
                  <a:pt x="616" y="2880"/>
                </a:lnTo>
                <a:lnTo>
                  <a:pt x="624" y="2915"/>
                </a:lnTo>
                <a:lnTo>
                  <a:pt x="633" y="2952"/>
                </a:lnTo>
                <a:lnTo>
                  <a:pt x="627" y="2947"/>
                </a:lnTo>
                <a:lnTo>
                  <a:pt x="612" y="2930"/>
                </a:lnTo>
                <a:lnTo>
                  <a:pt x="589" y="2905"/>
                </a:lnTo>
                <a:lnTo>
                  <a:pt x="563" y="2874"/>
                </a:lnTo>
                <a:lnTo>
                  <a:pt x="550" y="2856"/>
                </a:lnTo>
                <a:lnTo>
                  <a:pt x="535" y="2838"/>
                </a:lnTo>
                <a:lnTo>
                  <a:pt x="523" y="2818"/>
                </a:lnTo>
                <a:lnTo>
                  <a:pt x="509" y="2798"/>
                </a:lnTo>
                <a:lnTo>
                  <a:pt x="498" y="2778"/>
                </a:lnTo>
                <a:lnTo>
                  <a:pt x="488" y="2757"/>
                </a:lnTo>
                <a:lnTo>
                  <a:pt x="479" y="2737"/>
                </a:lnTo>
                <a:lnTo>
                  <a:pt x="472" y="2717"/>
                </a:lnTo>
                <a:lnTo>
                  <a:pt x="480" y="2709"/>
                </a:lnTo>
                <a:lnTo>
                  <a:pt x="499" y="2687"/>
                </a:lnTo>
                <a:lnTo>
                  <a:pt x="512" y="2671"/>
                </a:lnTo>
                <a:lnTo>
                  <a:pt x="526" y="2653"/>
                </a:lnTo>
                <a:lnTo>
                  <a:pt x="542" y="2632"/>
                </a:lnTo>
                <a:lnTo>
                  <a:pt x="559" y="2608"/>
                </a:lnTo>
                <a:lnTo>
                  <a:pt x="576" y="2584"/>
                </a:lnTo>
                <a:lnTo>
                  <a:pt x="591" y="2557"/>
                </a:lnTo>
                <a:lnTo>
                  <a:pt x="607" y="2529"/>
                </a:lnTo>
                <a:lnTo>
                  <a:pt x="622" y="2500"/>
                </a:lnTo>
                <a:lnTo>
                  <a:pt x="634" y="2470"/>
                </a:lnTo>
                <a:lnTo>
                  <a:pt x="644" y="2440"/>
                </a:lnTo>
                <a:lnTo>
                  <a:pt x="649" y="2424"/>
                </a:lnTo>
                <a:lnTo>
                  <a:pt x="652" y="2410"/>
                </a:lnTo>
                <a:lnTo>
                  <a:pt x="656" y="2394"/>
                </a:lnTo>
                <a:lnTo>
                  <a:pt x="657" y="2380"/>
                </a:lnTo>
                <a:lnTo>
                  <a:pt x="662" y="2324"/>
                </a:lnTo>
                <a:lnTo>
                  <a:pt x="668" y="2273"/>
                </a:lnTo>
                <a:lnTo>
                  <a:pt x="674" y="2229"/>
                </a:lnTo>
                <a:lnTo>
                  <a:pt x="681" y="2192"/>
                </a:lnTo>
                <a:lnTo>
                  <a:pt x="686" y="2176"/>
                </a:lnTo>
                <a:lnTo>
                  <a:pt x="690" y="2160"/>
                </a:lnTo>
                <a:lnTo>
                  <a:pt x="696" y="2147"/>
                </a:lnTo>
                <a:lnTo>
                  <a:pt x="702" y="2134"/>
                </a:lnTo>
                <a:lnTo>
                  <a:pt x="708" y="2123"/>
                </a:lnTo>
                <a:lnTo>
                  <a:pt x="716" y="2114"/>
                </a:lnTo>
                <a:lnTo>
                  <a:pt x="725" y="2105"/>
                </a:lnTo>
                <a:lnTo>
                  <a:pt x="735" y="2097"/>
                </a:lnTo>
                <a:lnTo>
                  <a:pt x="729" y="2096"/>
                </a:lnTo>
                <a:lnTo>
                  <a:pt x="708" y="2096"/>
                </a:lnTo>
                <a:lnTo>
                  <a:pt x="694" y="2099"/>
                </a:lnTo>
                <a:lnTo>
                  <a:pt x="677" y="2104"/>
                </a:lnTo>
                <a:lnTo>
                  <a:pt x="668" y="2108"/>
                </a:lnTo>
                <a:lnTo>
                  <a:pt x="658" y="2113"/>
                </a:lnTo>
                <a:lnTo>
                  <a:pt x="648" y="2118"/>
                </a:lnTo>
                <a:lnTo>
                  <a:pt x="638" y="2125"/>
                </a:lnTo>
                <a:lnTo>
                  <a:pt x="626" y="2134"/>
                </a:lnTo>
                <a:lnTo>
                  <a:pt x="614" y="2143"/>
                </a:lnTo>
                <a:lnTo>
                  <a:pt x="602" y="2154"/>
                </a:lnTo>
                <a:lnTo>
                  <a:pt x="589" y="2168"/>
                </a:lnTo>
                <a:lnTo>
                  <a:pt x="577" y="2181"/>
                </a:lnTo>
                <a:lnTo>
                  <a:pt x="563" y="2198"/>
                </a:lnTo>
                <a:lnTo>
                  <a:pt x="550" y="2216"/>
                </a:lnTo>
                <a:lnTo>
                  <a:pt x="536" y="2235"/>
                </a:lnTo>
                <a:lnTo>
                  <a:pt x="522" y="2257"/>
                </a:lnTo>
                <a:lnTo>
                  <a:pt x="507" y="2281"/>
                </a:lnTo>
                <a:lnTo>
                  <a:pt x="494" y="2308"/>
                </a:lnTo>
                <a:lnTo>
                  <a:pt x="479" y="2336"/>
                </a:lnTo>
                <a:lnTo>
                  <a:pt x="463" y="2367"/>
                </a:lnTo>
                <a:lnTo>
                  <a:pt x="449" y="2400"/>
                </a:lnTo>
                <a:lnTo>
                  <a:pt x="434" y="2437"/>
                </a:lnTo>
                <a:lnTo>
                  <a:pt x="418" y="2475"/>
                </a:lnTo>
                <a:lnTo>
                  <a:pt x="417" y="2485"/>
                </a:lnTo>
                <a:lnTo>
                  <a:pt x="414" y="2507"/>
                </a:lnTo>
                <a:lnTo>
                  <a:pt x="414" y="2522"/>
                </a:lnTo>
                <a:lnTo>
                  <a:pt x="415" y="2537"/>
                </a:lnTo>
                <a:lnTo>
                  <a:pt x="417" y="2544"/>
                </a:lnTo>
                <a:lnTo>
                  <a:pt x="418" y="2551"/>
                </a:lnTo>
                <a:lnTo>
                  <a:pt x="422" y="2558"/>
                </a:lnTo>
                <a:lnTo>
                  <a:pt x="425" y="2563"/>
                </a:lnTo>
                <a:lnTo>
                  <a:pt x="423" y="2558"/>
                </a:lnTo>
                <a:lnTo>
                  <a:pt x="415" y="2541"/>
                </a:lnTo>
                <a:lnTo>
                  <a:pt x="405" y="2516"/>
                </a:lnTo>
                <a:lnTo>
                  <a:pt x="394" y="2486"/>
                </a:lnTo>
                <a:lnTo>
                  <a:pt x="383" y="2455"/>
                </a:lnTo>
                <a:lnTo>
                  <a:pt x="374" y="2422"/>
                </a:lnTo>
                <a:lnTo>
                  <a:pt x="372" y="2408"/>
                </a:lnTo>
                <a:lnTo>
                  <a:pt x="370" y="2394"/>
                </a:lnTo>
                <a:lnTo>
                  <a:pt x="370" y="2382"/>
                </a:lnTo>
                <a:lnTo>
                  <a:pt x="372" y="2371"/>
                </a:lnTo>
                <a:lnTo>
                  <a:pt x="379" y="2365"/>
                </a:lnTo>
                <a:lnTo>
                  <a:pt x="397" y="2349"/>
                </a:lnTo>
                <a:lnTo>
                  <a:pt x="423" y="2324"/>
                </a:lnTo>
                <a:lnTo>
                  <a:pt x="454" y="2291"/>
                </a:lnTo>
                <a:lnTo>
                  <a:pt x="471" y="2271"/>
                </a:lnTo>
                <a:lnTo>
                  <a:pt x="488" y="2250"/>
                </a:lnTo>
                <a:lnTo>
                  <a:pt x="505" y="2227"/>
                </a:lnTo>
                <a:lnTo>
                  <a:pt x="521" y="2204"/>
                </a:lnTo>
                <a:lnTo>
                  <a:pt x="535" y="2178"/>
                </a:lnTo>
                <a:lnTo>
                  <a:pt x="549" y="2151"/>
                </a:lnTo>
                <a:lnTo>
                  <a:pt x="555" y="2138"/>
                </a:lnTo>
                <a:lnTo>
                  <a:pt x="561" y="2124"/>
                </a:lnTo>
                <a:lnTo>
                  <a:pt x="566" y="2110"/>
                </a:lnTo>
                <a:lnTo>
                  <a:pt x="570" y="2095"/>
                </a:lnTo>
                <a:lnTo>
                  <a:pt x="587" y="2040"/>
                </a:lnTo>
                <a:lnTo>
                  <a:pt x="604" y="1988"/>
                </a:lnTo>
                <a:lnTo>
                  <a:pt x="621" y="1941"/>
                </a:lnTo>
                <a:lnTo>
                  <a:pt x="638" y="1899"/>
                </a:lnTo>
                <a:lnTo>
                  <a:pt x="647" y="1880"/>
                </a:lnTo>
                <a:lnTo>
                  <a:pt x="654" y="1862"/>
                </a:lnTo>
                <a:lnTo>
                  <a:pt x="663" y="1845"/>
                </a:lnTo>
                <a:lnTo>
                  <a:pt x="672" y="1830"/>
                </a:lnTo>
                <a:lnTo>
                  <a:pt x="681" y="1817"/>
                </a:lnTo>
                <a:lnTo>
                  <a:pt x="690" y="1805"/>
                </a:lnTo>
                <a:lnTo>
                  <a:pt x="699" y="1793"/>
                </a:lnTo>
                <a:lnTo>
                  <a:pt x="708" y="1784"/>
                </a:lnTo>
                <a:lnTo>
                  <a:pt x="697" y="1789"/>
                </a:lnTo>
                <a:lnTo>
                  <a:pt x="667" y="1801"/>
                </a:lnTo>
                <a:lnTo>
                  <a:pt x="645" y="1812"/>
                </a:lnTo>
                <a:lnTo>
                  <a:pt x="622" y="1826"/>
                </a:lnTo>
                <a:lnTo>
                  <a:pt x="595" y="1843"/>
                </a:lnTo>
                <a:lnTo>
                  <a:pt x="567" y="1864"/>
                </a:lnTo>
                <a:lnTo>
                  <a:pt x="552" y="1875"/>
                </a:lnTo>
                <a:lnTo>
                  <a:pt x="537" y="1889"/>
                </a:lnTo>
                <a:lnTo>
                  <a:pt x="523" y="1902"/>
                </a:lnTo>
                <a:lnTo>
                  <a:pt x="507" y="1918"/>
                </a:lnTo>
                <a:lnTo>
                  <a:pt x="492" y="1934"/>
                </a:lnTo>
                <a:lnTo>
                  <a:pt x="478" y="1951"/>
                </a:lnTo>
                <a:lnTo>
                  <a:pt x="462" y="1969"/>
                </a:lnTo>
                <a:lnTo>
                  <a:pt x="448" y="1990"/>
                </a:lnTo>
                <a:lnTo>
                  <a:pt x="434" y="2011"/>
                </a:lnTo>
                <a:lnTo>
                  <a:pt x="421" y="2033"/>
                </a:lnTo>
                <a:lnTo>
                  <a:pt x="407" y="2057"/>
                </a:lnTo>
                <a:lnTo>
                  <a:pt x="394" y="2083"/>
                </a:lnTo>
                <a:lnTo>
                  <a:pt x="382" y="2108"/>
                </a:lnTo>
                <a:lnTo>
                  <a:pt x="370" y="2138"/>
                </a:lnTo>
                <a:lnTo>
                  <a:pt x="360" y="2167"/>
                </a:lnTo>
                <a:lnTo>
                  <a:pt x="350" y="2198"/>
                </a:lnTo>
                <a:lnTo>
                  <a:pt x="347" y="2190"/>
                </a:lnTo>
                <a:lnTo>
                  <a:pt x="344" y="2171"/>
                </a:lnTo>
                <a:lnTo>
                  <a:pt x="337" y="2142"/>
                </a:lnTo>
                <a:lnTo>
                  <a:pt x="332" y="2106"/>
                </a:lnTo>
                <a:lnTo>
                  <a:pt x="329" y="2086"/>
                </a:lnTo>
                <a:lnTo>
                  <a:pt x="327" y="2066"/>
                </a:lnTo>
                <a:lnTo>
                  <a:pt x="326" y="2046"/>
                </a:lnTo>
                <a:lnTo>
                  <a:pt x="325" y="2025"/>
                </a:lnTo>
                <a:lnTo>
                  <a:pt x="326" y="2005"/>
                </a:lnTo>
                <a:lnTo>
                  <a:pt x="327" y="1986"/>
                </a:lnTo>
                <a:lnTo>
                  <a:pt x="329" y="1968"/>
                </a:lnTo>
                <a:lnTo>
                  <a:pt x="334" y="1951"/>
                </a:lnTo>
                <a:lnTo>
                  <a:pt x="342" y="1944"/>
                </a:lnTo>
                <a:lnTo>
                  <a:pt x="364" y="1922"/>
                </a:lnTo>
                <a:lnTo>
                  <a:pt x="400" y="1891"/>
                </a:lnTo>
                <a:lnTo>
                  <a:pt x="445" y="1852"/>
                </a:lnTo>
                <a:lnTo>
                  <a:pt x="470" y="1828"/>
                </a:lnTo>
                <a:lnTo>
                  <a:pt x="496" y="1802"/>
                </a:lnTo>
                <a:lnTo>
                  <a:pt x="519" y="1774"/>
                </a:lnTo>
                <a:lnTo>
                  <a:pt x="543" y="1745"/>
                </a:lnTo>
                <a:lnTo>
                  <a:pt x="566" y="1715"/>
                </a:lnTo>
                <a:lnTo>
                  <a:pt x="587" y="1686"/>
                </a:lnTo>
                <a:lnTo>
                  <a:pt x="606" y="1657"/>
                </a:lnTo>
                <a:lnTo>
                  <a:pt x="624" y="1629"/>
                </a:lnTo>
                <a:lnTo>
                  <a:pt x="642" y="1602"/>
                </a:lnTo>
                <a:lnTo>
                  <a:pt x="661" y="1575"/>
                </a:lnTo>
                <a:lnTo>
                  <a:pt x="682" y="1548"/>
                </a:lnTo>
                <a:lnTo>
                  <a:pt x="703" y="1523"/>
                </a:lnTo>
                <a:lnTo>
                  <a:pt x="722" y="1502"/>
                </a:lnTo>
                <a:lnTo>
                  <a:pt x="740" y="1485"/>
                </a:lnTo>
                <a:lnTo>
                  <a:pt x="748" y="1478"/>
                </a:lnTo>
                <a:lnTo>
                  <a:pt x="754" y="1474"/>
                </a:lnTo>
                <a:lnTo>
                  <a:pt x="761" y="1471"/>
                </a:lnTo>
                <a:lnTo>
                  <a:pt x="767" y="1469"/>
                </a:lnTo>
                <a:lnTo>
                  <a:pt x="763" y="1465"/>
                </a:lnTo>
                <a:lnTo>
                  <a:pt x="756" y="1457"/>
                </a:lnTo>
                <a:lnTo>
                  <a:pt x="749" y="1453"/>
                </a:lnTo>
                <a:lnTo>
                  <a:pt x="741" y="1449"/>
                </a:lnTo>
                <a:lnTo>
                  <a:pt x="736" y="1448"/>
                </a:lnTo>
                <a:lnTo>
                  <a:pt x="731" y="1448"/>
                </a:lnTo>
                <a:lnTo>
                  <a:pt x="725" y="1448"/>
                </a:lnTo>
                <a:lnTo>
                  <a:pt x="720" y="1449"/>
                </a:lnTo>
                <a:lnTo>
                  <a:pt x="700" y="1454"/>
                </a:lnTo>
                <a:lnTo>
                  <a:pt x="679" y="1459"/>
                </a:lnTo>
                <a:lnTo>
                  <a:pt x="656" y="1467"/>
                </a:lnTo>
                <a:lnTo>
                  <a:pt x="631" y="1475"/>
                </a:lnTo>
                <a:lnTo>
                  <a:pt x="605" y="1486"/>
                </a:lnTo>
                <a:lnTo>
                  <a:pt x="579" y="1499"/>
                </a:lnTo>
                <a:lnTo>
                  <a:pt x="552" y="1512"/>
                </a:lnTo>
                <a:lnTo>
                  <a:pt x="525" y="1529"/>
                </a:lnTo>
                <a:lnTo>
                  <a:pt x="512" y="1538"/>
                </a:lnTo>
                <a:lnTo>
                  <a:pt x="498" y="1548"/>
                </a:lnTo>
                <a:lnTo>
                  <a:pt x="485" y="1558"/>
                </a:lnTo>
                <a:lnTo>
                  <a:pt x="471" y="1569"/>
                </a:lnTo>
                <a:lnTo>
                  <a:pt x="459" y="1580"/>
                </a:lnTo>
                <a:lnTo>
                  <a:pt x="446" y="1593"/>
                </a:lnTo>
                <a:lnTo>
                  <a:pt x="433" y="1606"/>
                </a:lnTo>
                <a:lnTo>
                  <a:pt x="422" y="1620"/>
                </a:lnTo>
                <a:lnTo>
                  <a:pt x="409" y="1634"/>
                </a:lnTo>
                <a:lnTo>
                  <a:pt x="398" y="1650"/>
                </a:lnTo>
                <a:lnTo>
                  <a:pt x="387" y="1666"/>
                </a:lnTo>
                <a:lnTo>
                  <a:pt x="376" y="1682"/>
                </a:lnTo>
                <a:lnTo>
                  <a:pt x="365" y="1700"/>
                </a:lnTo>
                <a:lnTo>
                  <a:pt x="356" y="1718"/>
                </a:lnTo>
                <a:lnTo>
                  <a:pt x="347" y="1737"/>
                </a:lnTo>
                <a:lnTo>
                  <a:pt x="338" y="1758"/>
                </a:lnTo>
                <a:lnTo>
                  <a:pt x="338" y="1752"/>
                </a:lnTo>
                <a:lnTo>
                  <a:pt x="340" y="1735"/>
                </a:lnTo>
                <a:lnTo>
                  <a:pt x="342" y="1710"/>
                </a:lnTo>
                <a:lnTo>
                  <a:pt x="345" y="1679"/>
                </a:lnTo>
                <a:lnTo>
                  <a:pt x="350" y="1643"/>
                </a:lnTo>
                <a:lnTo>
                  <a:pt x="354" y="1606"/>
                </a:lnTo>
                <a:lnTo>
                  <a:pt x="361" y="1569"/>
                </a:lnTo>
                <a:lnTo>
                  <a:pt x="370" y="1536"/>
                </a:lnTo>
                <a:lnTo>
                  <a:pt x="377" y="1533"/>
                </a:lnTo>
                <a:lnTo>
                  <a:pt x="396" y="1528"/>
                </a:lnTo>
                <a:lnTo>
                  <a:pt x="408" y="1522"/>
                </a:lnTo>
                <a:lnTo>
                  <a:pt x="424" y="1517"/>
                </a:lnTo>
                <a:lnTo>
                  <a:pt x="441" y="1509"/>
                </a:lnTo>
                <a:lnTo>
                  <a:pt x="459" y="1499"/>
                </a:lnTo>
                <a:lnTo>
                  <a:pt x="478" y="1489"/>
                </a:lnTo>
                <a:lnTo>
                  <a:pt x="498" y="1475"/>
                </a:lnTo>
                <a:lnTo>
                  <a:pt x="519" y="1462"/>
                </a:lnTo>
                <a:lnTo>
                  <a:pt x="540" y="1445"/>
                </a:lnTo>
                <a:lnTo>
                  <a:pt x="561" y="1427"/>
                </a:lnTo>
                <a:lnTo>
                  <a:pt x="581" y="1407"/>
                </a:lnTo>
                <a:lnTo>
                  <a:pt x="600" y="1384"/>
                </a:lnTo>
                <a:lnTo>
                  <a:pt x="620" y="1361"/>
                </a:lnTo>
                <a:lnTo>
                  <a:pt x="654" y="1310"/>
                </a:lnTo>
                <a:lnTo>
                  <a:pt x="686" y="1264"/>
                </a:lnTo>
                <a:lnTo>
                  <a:pt x="714" y="1222"/>
                </a:lnTo>
                <a:lnTo>
                  <a:pt x="739" y="1185"/>
                </a:lnTo>
                <a:lnTo>
                  <a:pt x="759" y="1155"/>
                </a:lnTo>
                <a:lnTo>
                  <a:pt x="774" y="1131"/>
                </a:lnTo>
                <a:lnTo>
                  <a:pt x="783" y="1116"/>
                </a:lnTo>
                <a:lnTo>
                  <a:pt x="786" y="1112"/>
                </a:lnTo>
                <a:lnTo>
                  <a:pt x="781" y="1110"/>
                </a:lnTo>
                <a:lnTo>
                  <a:pt x="768" y="1106"/>
                </a:lnTo>
                <a:lnTo>
                  <a:pt x="757" y="1106"/>
                </a:lnTo>
                <a:lnTo>
                  <a:pt x="744" y="1106"/>
                </a:lnTo>
                <a:lnTo>
                  <a:pt x="729" y="1107"/>
                </a:lnTo>
                <a:lnTo>
                  <a:pt x="711" y="1112"/>
                </a:lnTo>
                <a:lnTo>
                  <a:pt x="700" y="1114"/>
                </a:lnTo>
                <a:lnTo>
                  <a:pt x="689" y="1119"/>
                </a:lnTo>
                <a:lnTo>
                  <a:pt x="678" y="1123"/>
                </a:lnTo>
                <a:lnTo>
                  <a:pt x="666" y="1129"/>
                </a:lnTo>
                <a:lnTo>
                  <a:pt x="653" y="1135"/>
                </a:lnTo>
                <a:lnTo>
                  <a:pt x="640" y="1143"/>
                </a:lnTo>
                <a:lnTo>
                  <a:pt x="626" y="1152"/>
                </a:lnTo>
                <a:lnTo>
                  <a:pt x="612" y="1162"/>
                </a:lnTo>
                <a:lnTo>
                  <a:pt x="597" y="1174"/>
                </a:lnTo>
                <a:lnTo>
                  <a:pt x="582" y="1186"/>
                </a:lnTo>
                <a:lnTo>
                  <a:pt x="567" y="1199"/>
                </a:lnTo>
                <a:lnTo>
                  <a:pt x="551" y="1214"/>
                </a:lnTo>
                <a:lnTo>
                  <a:pt x="535" y="1230"/>
                </a:lnTo>
                <a:lnTo>
                  <a:pt x="519" y="1246"/>
                </a:lnTo>
                <a:lnTo>
                  <a:pt x="504" y="1265"/>
                </a:lnTo>
                <a:lnTo>
                  <a:pt x="488" y="1285"/>
                </a:lnTo>
                <a:lnTo>
                  <a:pt x="441" y="1309"/>
                </a:lnTo>
                <a:lnTo>
                  <a:pt x="449" y="1298"/>
                </a:lnTo>
                <a:lnTo>
                  <a:pt x="468" y="1270"/>
                </a:lnTo>
                <a:lnTo>
                  <a:pt x="496" y="1229"/>
                </a:lnTo>
                <a:lnTo>
                  <a:pt x="530" y="1181"/>
                </a:lnTo>
                <a:lnTo>
                  <a:pt x="563" y="1133"/>
                </a:lnTo>
                <a:lnTo>
                  <a:pt x="595" y="1091"/>
                </a:lnTo>
                <a:lnTo>
                  <a:pt x="609" y="1073"/>
                </a:lnTo>
                <a:lnTo>
                  <a:pt x="621" y="1058"/>
                </a:lnTo>
                <a:lnTo>
                  <a:pt x="631" y="1048"/>
                </a:lnTo>
                <a:lnTo>
                  <a:pt x="638" y="1042"/>
                </a:lnTo>
                <a:lnTo>
                  <a:pt x="652" y="1033"/>
                </a:lnTo>
                <a:lnTo>
                  <a:pt x="675" y="1017"/>
                </a:lnTo>
                <a:lnTo>
                  <a:pt x="704" y="992"/>
                </a:lnTo>
                <a:lnTo>
                  <a:pt x="738" y="964"/>
                </a:lnTo>
                <a:lnTo>
                  <a:pt x="775" y="930"/>
                </a:lnTo>
                <a:lnTo>
                  <a:pt x="812" y="894"/>
                </a:lnTo>
                <a:lnTo>
                  <a:pt x="849" y="857"/>
                </a:lnTo>
                <a:lnTo>
                  <a:pt x="883" y="820"/>
                </a:lnTo>
                <a:lnTo>
                  <a:pt x="914" y="782"/>
                </a:lnTo>
                <a:lnTo>
                  <a:pt x="948" y="742"/>
                </a:lnTo>
                <a:lnTo>
                  <a:pt x="980" y="702"/>
                </a:lnTo>
                <a:lnTo>
                  <a:pt x="1010" y="665"/>
                </a:lnTo>
                <a:lnTo>
                  <a:pt x="1036" y="631"/>
                </a:lnTo>
                <a:lnTo>
                  <a:pt x="1056" y="604"/>
                </a:lnTo>
                <a:lnTo>
                  <a:pt x="1069" y="587"/>
                </a:lnTo>
                <a:lnTo>
                  <a:pt x="1074" y="581"/>
                </a:lnTo>
                <a:close/>
                <a:moveTo>
                  <a:pt x="2612" y="1167"/>
                </a:moveTo>
                <a:lnTo>
                  <a:pt x="2612" y="1165"/>
                </a:lnTo>
                <a:lnTo>
                  <a:pt x="2611" y="1157"/>
                </a:lnTo>
                <a:lnTo>
                  <a:pt x="2611" y="1146"/>
                </a:lnTo>
                <a:lnTo>
                  <a:pt x="2614" y="1131"/>
                </a:lnTo>
                <a:lnTo>
                  <a:pt x="2616" y="1123"/>
                </a:lnTo>
                <a:lnTo>
                  <a:pt x="2620" y="1115"/>
                </a:lnTo>
                <a:lnTo>
                  <a:pt x="2624" y="1107"/>
                </a:lnTo>
                <a:lnTo>
                  <a:pt x="2631" y="1098"/>
                </a:lnTo>
                <a:lnTo>
                  <a:pt x="2639" y="1091"/>
                </a:lnTo>
                <a:lnTo>
                  <a:pt x="2648" y="1083"/>
                </a:lnTo>
                <a:lnTo>
                  <a:pt x="2659" y="1076"/>
                </a:lnTo>
                <a:lnTo>
                  <a:pt x="2673" y="1069"/>
                </a:lnTo>
                <a:lnTo>
                  <a:pt x="2679" y="1067"/>
                </a:lnTo>
                <a:lnTo>
                  <a:pt x="2699" y="1063"/>
                </a:lnTo>
                <a:lnTo>
                  <a:pt x="2710" y="1060"/>
                </a:lnTo>
                <a:lnTo>
                  <a:pt x="2723" y="1060"/>
                </a:lnTo>
                <a:lnTo>
                  <a:pt x="2730" y="1060"/>
                </a:lnTo>
                <a:lnTo>
                  <a:pt x="2737" y="1061"/>
                </a:lnTo>
                <a:lnTo>
                  <a:pt x="2743" y="1063"/>
                </a:lnTo>
                <a:lnTo>
                  <a:pt x="2750" y="1065"/>
                </a:lnTo>
                <a:lnTo>
                  <a:pt x="2748" y="1112"/>
                </a:lnTo>
                <a:lnTo>
                  <a:pt x="2697" y="1141"/>
                </a:lnTo>
                <a:lnTo>
                  <a:pt x="2688" y="1139"/>
                </a:lnTo>
                <a:lnTo>
                  <a:pt x="2666" y="1139"/>
                </a:lnTo>
                <a:lnTo>
                  <a:pt x="2659" y="1140"/>
                </a:lnTo>
                <a:lnTo>
                  <a:pt x="2652" y="1141"/>
                </a:lnTo>
                <a:lnTo>
                  <a:pt x="2646" y="1143"/>
                </a:lnTo>
                <a:lnTo>
                  <a:pt x="2639" y="1147"/>
                </a:lnTo>
                <a:lnTo>
                  <a:pt x="2631" y="1150"/>
                </a:lnTo>
                <a:lnTo>
                  <a:pt x="2624" y="1155"/>
                </a:lnTo>
                <a:lnTo>
                  <a:pt x="2619" y="1160"/>
                </a:lnTo>
                <a:lnTo>
                  <a:pt x="2612" y="1167"/>
                </a:lnTo>
                <a:close/>
                <a:moveTo>
                  <a:pt x="2882" y="1183"/>
                </a:moveTo>
                <a:lnTo>
                  <a:pt x="2882" y="1167"/>
                </a:lnTo>
                <a:lnTo>
                  <a:pt x="2885" y="1128"/>
                </a:lnTo>
                <a:lnTo>
                  <a:pt x="2887" y="1106"/>
                </a:lnTo>
                <a:lnTo>
                  <a:pt x="2892" y="1084"/>
                </a:lnTo>
                <a:lnTo>
                  <a:pt x="2895" y="1075"/>
                </a:lnTo>
                <a:lnTo>
                  <a:pt x="2899" y="1066"/>
                </a:lnTo>
                <a:lnTo>
                  <a:pt x="2902" y="1058"/>
                </a:lnTo>
                <a:lnTo>
                  <a:pt x="2907" y="1051"/>
                </a:lnTo>
                <a:lnTo>
                  <a:pt x="2889" y="1051"/>
                </a:lnTo>
                <a:lnTo>
                  <a:pt x="2847" y="1051"/>
                </a:lnTo>
                <a:lnTo>
                  <a:pt x="2822" y="1053"/>
                </a:lnTo>
                <a:lnTo>
                  <a:pt x="2800" y="1054"/>
                </a:lnTo>
                <a:lnTo>
                  <a:pt x="2781" y="1056"/>
                </a:lnTo>
                <a:lnTo>
                  <a:pt x="2768" y="1058"/>
                </a:lnTo>
                <a:lnTo>
                  <a:pt x="2806" y="1092"/>
                </a:lnTo>
                <a:lnTo>
                  <a:pt x="2871" y="1076"/>
                </a:lnTo>
                <a:lnTo>
                  <a:pt x="2850" y="1139"/>
                </a:lnTo>
                <a:lnTo>
                  <a:pt x="2882" y="1183"/>
                </a:lnTo>
                <a:close/>
                <a:moveTo>
                  <a:pt x="2784" y="1232"/>
                </a:moveTo>
                <a:lnTo>
                  <a:pt x="2821" y="1187"/>
                </a:lnTo>
                <a:lnTo>
                  <a:pt x="2875" y="1189"/>
                </a:lnTo>
                <a:lnTo>
                  <a:pt x="2874" y="1195"/>
                </a:lnTo>
                <a:lnTo>
                  <a:pt x="2871" y="1209"/>
                </a:lnTo>
                <a:lnTo>
                  <a:pt x="2864" y="1229"/>
                </a:lnTo>
                <a:lnTo>
                  <a:pt x="2856" y="1252"/>
                </a:lnTo>
                <a:lnTo>
                  <a:pt x="2850" y="1263"/>
                </a:lnTo>
                <a:lnTo>
                  <a:pt x="2845" y="1274"/>
                </a:lnTo>
                <a:lnTo>
                  <a:pt x="2838" y="1286"/>
                </a:lnTo>
                <a:lnTo>
                  <a:pt x="2830" y="1296"/>
                </a:lnTo>
                <a:lnTo>
                  <a:pt x="2822" y="1304"/>
                </a:lnTo>
                <a:lnTo>
                  <a:pt x="2813" y="1310"/>
                </a:lnTo>
                <a:lnTo>
                  <a:pt x="2808" y="1313"/>
                </a:lnTo>
                <a:lnTo>
                  <a:pt x="2803" y="1314"/>
                </a:lnTo>
                <a:lnTo>
                  <a:pt x="2797" y="1316"/>
                </a:lnTo>
                <a:lnTo>
                  <a:pt x="2793" y="1316"/>
                </a:lnTo>
                <a:lnTo>
                  <a:pt x="2786" y="1316"/>
                </a:lnTo>
                <a:lnTo>
                  <a:pt x="2770" y="1313"/>
                </a:lnTo>
                <a:lnTo>
                  <a:pt x="2764" y="1310"/>
                </a:lnTo>
                <a:lnTo>
                  <a:pt x="2757" y="1307"/>
                </a:lnTo>
                <a:lnTo>
                  <a:pt x="2755" y="1305"/>
                </a:lnTo>
                <a:lnTo>
                  <a:pt x="2752" y="1302"/>
                </a:lnTo>
                <a:lnTo>
                  <a:pt x="2752" y="1299"/>
                </a:lnTo>
                <a:lnTo>
                  <a:pt x="2752" y="1296"/>
                </a:lnTo>
                <a:lnTo>
                  <a:pt x="2754" y="1294"/>
                </a:lnTo>
                <a:lnTo>
                  <a:pt x="2755" y="1291"/>
                </a:lnTo>
                <a:lnTo>
                  <a:pt x="2757" y="1290"/>
                </a:lnTo>
                <a:lnTo>
                  <a:pt x="2759" y="1289"/>
                </a:lnTo>
                <a:lnTo>
                  <a:pt x="2764" y="1289"/>
                </a:lnTo>
                <a:lnTo>
                  <a:pt x="2769" y="1290"/>
                </a:lnTo>
                <a:lnTo>
                  <a:pt x="2775" y="1291"/>
                </a:lnTo>
                <a:lnTo>
                  <a:pt x="2781" y="1291"/>
                </a:lnTo>
                <a:lnTo>
                  <a:pt x="2784" y="1291"/>
                </a:lnTo>
                <a:lnTo>
                  <a:pt x="2786" y="1290"/>
                </a:lnTo>
                <a:lnTo>
                  <a:pt x="2788" y="1288"/>
                </a:lnTo>
                <a:lnTo>
                  <a:pt x="2791" y="1285"/>
                </a:lnTo>
                <a:lnTo>
                  <a:pt x="2793" y="1280"/>
                </a:lnTo>
                <a:lnTo>
                  <a:pt x="2794" y="1274"/>
                </a:lnTo>
                <a:lnTo>
                  <a:pt x="2795" y="1270"/>
                </a:lnTo>
                <a:lnTo>
                  <a:pt x="2796" y="1265"/>
                </a:lnTo>
                <a:lnTo>
                  <a:pt x="2795" y="1257"/>
                </a:lnTo>
                <a:lnTo>
                  <a:pt x="2793" y="1249"/>
                </a:lnTo>
                <a:lnTo>
                  <a:pt x="2787" y="1236"/>
                </a:lnTo>
                <a:lnTo>
                  <a:pt x="2784" y="1232"/>
                </a:lnTo>
                <a:close/>
                <a:moveTo>
                  <a:pt x="2086" y="510"/>
                </a:moveTo>
                <a:lnTo>
                  <a:pt x="2091" y="512"/>
                </a:lnTo>
                <a:lnTo>
                  <a:pt x="2104" y="516"/>
                </a:lnTo>
                <a:lnTo>
                  <a:pt x="2112" y="518"/>
                </a:lnTo>
                <a:lnTo>
                  <a:pt x="2119" y="518"/>
                </a:lnTo>
                <a:lnTo>
                  <a:pt x="2127" y="518"/>
                </a:lnTo>
                <a:lnTo>
                  <a:pt x="2135" y="516"/>
                </a:lnTo>
                <a:lnTo>
                  <a:pt x="2141" y="512"/>
                </a:lnTo>
                <a:lnTo>
                  <a:pt x="2146" y="508"/>
                </a:lnTo>
                <a:lnTo>
                  <a:pt x="2152" y="501"/>
                </a:lnTo>
                <a:lnTo>
                  <a:pt x="2157" y="495"/>
                </a:lnTo>
                <a:lnTo>
                  <a:pt x="2164" y="485"/>
                </a:lnTo>
                <a:lnTo>
                  <a:pt x="2168" y="481"/>
                </a:lnTo>
                <a:lnTo>
                  <a:pt x="2281" y="816"/>
                </a:lnTo>
                <a:lnTo>
                  <a:pt x="2055" y="1205"/>
                </a:lnTo>
                <a:lnTo>
                  <a:pt x="2054" y="1207"/>
                </a:lnTo>
                <a:lnTo>
                  <a:pt x="2052" y="1213"/>
                </a:lnTo>
                <a:lnTo>
                  <a:pt x="2046" y="1221"/>
                </a:lnTo>
                <a:lnTo>
                  <a:pt x="2038" y="1227"/>
                </a:lnTo>
                <a:lnTo>
                  <a:pt x="2033" y="1231"/>
                </a:lnTo>
                <a:lnTo>
                  <a:pt x="2027" y="1233"/>
                </a:lnTo>
                <a:lnTo>
                  <a:pt x="2022" y="1234"/>
                </a:lnTo>
                <a:lnTo>
                  <a:pt x="2014" y="1235"/>
                </a:lnTo>
                <a:lnTo>
                  <a:pt x="2007" y="1234"/>
                </a:lnTo>
                <a:lnTo>
                  <a:pt x="1998" y="1233"/>
                </a:lnTo>
                <a:lnTo>
                  <a:pt x="1989" y="1229"/>
                </a:lnTo>
                <a:lnTo>
                  <a:pt x="1978" y="1223"/>
                </a:lnTo>
                <a:lnTo>
                  <a:pt x="1974" y="1221"/>
                </a:lnTo>
                <a:lnTo>
                  <a:pt x="1967" y="1212"/>
                </a:lnTo>
                <a:lnTo>
                  <a:pt x="1962" y="1206"/>
                </a:lnTo>
                <a:lnTo>
                  <a:pt x="1958" y="1200"/>
                </a:lnTo>
                <a:lnTo>
                  <a:pt x="1954" y="1195"/>
                </a:lnTo>
                <a:lnTo>
                  <a:pt x="1952" y="1189"/>
                </a:lnTo>
                <a:lnTo>
                  <a:pt x="2176" y="789"/>
                </a:lnTo>
                <a:lnTo>
                  <a:pt x="2178" y="789"/>
                </a:lnTo>
                <a:lnTo>
                  <a:pt x="2179" y="786"/>
                </a:lnTo>
                <a:lnTo>
                  <a:pt x="2179" y="781"/>
                </a:lnTo>
                <a:lnTo>
                  <a:pt x="2179" y="775"/>
                </a:lnTo>
                <a:lnTo>
                  <a:pt x="2176" y="763"/>
                </a:lnTo>
                <a:lnTo>
                  <a:pt x="2172" y="748"/>
                </a:lnTo>
                <a:lnTo>
                  <a:pt x="2086" y="510"/>
                </a:lnTo>
                <a:close/>
                <a:moveTo>
                  <a:pt x="1977" y="509"/>
                </a:moveTo>
                <a:lnTo>
                  <a:pt x="2078" y="761"/>
                </a:lnTo>
                <a:lnTo>
                  <a:pt x="1854" y="1138"/>
                </a:lnTo>
                <a:lnTo>
                  <a:pt x="1853" y="1140"/>
                </a:lnTo>
                <a:lnTo>
                  <a:pt x="1852" y="1144"/>
                </a:lnTo>
                <a:lnTo>
                  <a:pt x="1852" y="1149"/>
                </a:lnTo>
                <a:lnTo>
                  <a:pt x="1854" y="1155"/>
                </a:lnTo>
                <a:lnTo>
                  <a:pt x="1857" y="1161"/>
                </a:lnTo>
                <a:lnTo>
                  <a:pt x="1863" y="1169"/>
                </a:lnTo>
                <a:lnTo>
                  <a:pt x="1874" y="1184"/>
                </a:lnTo>
                <a:lnTo>
                  <a:pt x="1879" y="1192"/>
                </a:lnTo>
                <a:lnTo>
                  <a:pt x="1881" y="1194"/>
                </a:lnTo>
                <a:lnTo>
                  <a:pt x="1883" y="1196"/>
                </a:lnTo>
                <a:lnTo>
                  <a:pt x="1887" y="1197"/>
                </a:lnTo>
                <a:lnTo>
                  <a:pt x="1891" y="1198"/>
                </a:lnTo>
                <a:lnTo>
                  <a:pt x="1896" y="1200"/>
                </a:lnTo>
                <a:lnTo>
                  <a:pt x="1901" y="1202"/>
                </a:lnTo>
                <a:lnTo>
                  <a:pt x="1906" y="1203"/>
                </a:lnTo>
                <a:lnTo>
                  <a:pt x="1911" y="1203"/>
                </a:lnTo>
                <a:lnTo>
                  <a:pt x="1917" y="1202"/>
                </a:lnTo>
                <a:lnTo>
                  <a:pt x="1924" y="1198"/>
                </a:lnTo>
                <a:lnTo>
                  <a:pt x="1932" y="1193"/>
                </a:lnTo>
                <a:lnTo>
                  <a:pt x="1940" y="1184"/>
                </a:lnTo>
                <a:lnTo>
                  <a:pt x="1954" y="1160"/>
                </a:lnTo>
                <a:lnTo>
                  <a:pt x="1983" y="1112"/>
                </a:lnTo>
                <a:lnTo>
                  <a:pt x="2021" y="1048"/>
                </a:lnTo>
                <a:lnTo>
                  <a:pt x="2061" y="976"/>
                </a:lnTo>
                <a:lnTo>
                  <a:pt x="2101" y="905"/>
                </a:lnTo>
                <a:lnTo>
                  <a:pt x="2136" y="844"/>
                </a:lnTo>
                <a:lnTo>
                  <a:pt x="2160" y="800"/>
                </a:lnTo>
                <a:lnTo>
                  <a:pt x="2169" y="785"/>
                </a:lnTo>
                <a:lnTo>
                  <a:pt x="2071" y="508"/>
                </a:lnTo>
                <a:lnTo>
                  <a:pt x="2055" y="467"/>
                </a:lnTo>
                <a:lnTo>
                  <a:pt x="2052" y="475"/>
                </a:lnTo>
                <a:lnTo>
                  <a:pt x="2043" y="493"/>
                </a:lnTo>
                <a:lnTo>
                  <a:pt x="2036" y="503"/>
                </a:lnTo>
                <a:lnTo>
                  <a:pt x="2031" y="511"/>
                </a:lnTo>
                <a:lnTo>
                  <a:pt x="2027" y="514"/>
                </a:lnTo>
                <a:lnTo>
                  <a:pt x="2024" y="517"/>
                </a:lnTo>
                <a:lnTo>
                  <a:pt x="2021" y="518"/>
                </a:lnTo>
                <a:lnTo>
                  <a:pt x="2017" y="518"/>
                </a:lnTo>
                <a:lnTo>
                  <a:pt x="2004" y="517"/>
                </a:lnTo>
                <a:lnTo>
                  <a:pt x="1990" y="513"/>
                </a:lnTo>
                <a:lnTo>
                  <a:pt x="1981" y="510"/>
                </a:lnTo>
                <a:lnTo>
                  <a:pt x="1977" y="509"/>
                </a:lnTo>
                <a:close/>
                <a:moveTo>
                  <a:pt x="2641" y="3790"/>
                </a:moveTo>
                <a:lnTo>
                  <a:pt x="2933" y="3490"/>
                </a:lnTo>
                <a:lnTo>
                  <a:pt x="2936" y="3493"/>
                </a:lnTo>
                <a:lnTo>
                  <a:pt x="2946" y="3495"/>
                </a:lnTo>
                <a:lnTo>
                  <a:pt x="2953" y="3496"/>
                </a:lnTo>
                <a:lnTo>
                  <a:pt x="2962" y="3495"/>
                </a:lnTo>
                <a:lnTo>
                  <a:pt x="2971" y="3492"/>
                </a:lnTo>
                <a:lnTo>
                  <a:pt x="2982" y="3486"/>
                </a:lnTo>
                <a:lnTo>
                  <a:pt x="3008" y="3470"/>
                </a:lnTo>
                <a:lnTo>
                  <a:pt x="3057" y="3442"/>
                </a:lnTo>
                <a:lnTo>
                  <a:pt x="3125" y="3405"/>
                </a:lnTo>
                <a:lnTo>
                  <a:pt x="3203" y="3365"/>
                </a:lnTo>
                <a:lnTo>
                  <a:pt x="3245" y="3345"/>
                </a:lnTo>
                <a:lnTo>
                  <a:pt x="3288" y="3326"/>
                </a:lnTo>
                <a:lnTo>
                  <a:pt x="3329" y="3308"/>
                </a:lnTo>
                <a:lnTo>
                  <a:pt x="3370" y="3292"/>
                </a:lnTo>
                <a:lnTo>
                  <a:pt x="3408" y="3279"/>
                </a:lnTo>
                <a:lnTo>
                  <a:pt x="3445" y="3269"/>
                </a:lnTo>
                <a:lnTo>
                  <a:pt x="3461" y="3264"/>
                </a:lnTo>
                <a:lnTo>
                  <a:pt x="3478" y="3262"/>
                </a:lnTo>
                <a:lnTo>
                  <a:pt x="3492" y="3260"/>
                </a:lnTo>
                <a:lnTo>
                  <a:pt x="3506" y="3260"/>
                </a:lnTo>
                <a:lnTo>
                  <a:pt x="3531" y="3260"/>
                </a:lnTo>
                <a:lnTo>
                  <a:pt x="3553" y="3261"/>
                </a:lnTo>
                <a:lnTo>
                  <a:pt x="3573" y="3263"/>
                </a:lnTo>
                <a:lnTo>
                  <a:pt x="3591" y="3265"/>
                </a:lnTo>
                <a:lnTo>
                  <a:pt x="3608" y="3269"/>
                </a:lnTo>
                <a:lnTo>
                  <a:pt x="3622" y="3273"/>
                </a:lnTo>
                <a:lnTo>
                  <a:pt x="3633" y="3277"/>
                </a:lnTo>
                <a:lnTo>
                  <a:pt x="3642" y="3284"/>
                </a:lnTo>
                <a:lnTo>
                  <a:pt x="3646" y="3286"/>
                </a:lnTo>
                <a:lnTo>
                  <a:pt x="3649" y="3290"/>
                </a:lnTo>
                <a:lnTo>
                  <a:pt x="3652" y="3294"/>
                </a:lnTo>
                <a:lnTo>
                  <a:pt x="3653" y="3298"/>
                </a:lnTo>
                <a:lnTo>
                  <a:pt x="3655" y="3301"/>
                </a:lnTo>
                <a:lnTo>
                  <a:pt x="3655" y="3306"/>
                </a:lnTo>
                <a:lnTo>
                  <a:pt x="3656" y="3310"/>
                </a:lnTo>
                <a:lnTo>
                  <a:pt x="3655" y="3314"/>
                </a:lnTo>
                <a:lnTo>
                  <a:pt x="3653" y="3323"/>
                </a:lnTo>
                <a:lnTo>
                  <a:pt x="3647" y="3335"/>
                </a:lnTo>
                <a:lnTo>
                  <a:pt x="3641" y="3345"/>
                </a:lnTo>
                <a:lnTo>
                  <a:pt x="3631" y="3357"/>
                </a:lnTo>
                <a:lnTo>
                  <a:pt x="3618" y="3368"/>
                </a:lnTo>
                <a:lnTo>
                  <a:pt x="3606" y="3379"/>
                </a:lnTo>
                <a:lnTo>
                  <a:pt x="3592" y="3390"/>
                </a:lnTo>
                <a:lnTo>
                  <a:pt x="3579" y="3400"/>
                </a:lnTo>
                <a:lnTo>
                  <a:pt x="3552" y="3416"/>
                </a:lnTo>
                <a:lnTo>
                  <a:pt x="3526" y="3433"/>
                </a:lnTo>
                <a:lnTo>
                  <a:pt x="3515" y="3440"/>
                </a:lnTo>
                <a:lnTo>
                  <a:pt x="3504" y="3448"/>
                </a:lnTo>
                <a:lnTo>
                  <a:pt x="3495" y="3455"/>
                </a:lnTo>
                <a:lnTo>
                  <a:pt x="3487" y="3462"/>
                </a:lnTo>
                <a:lnTo>
                  <a:pt x="3480" y="3469"/>
                </a:lnTo>
                <a:lnTo>
                  <a:pt x="3475" y="3477"/>
                </a:lnTo>
                <a:lnTo>
                  <a:pt x="3474" y="3480"/>
                </a:lnTo>
                <a:lnTo>
                  <a:pt x="3474" y="3485"/>
                </a:lnTo>
                <a:lnTo>
                  <a:pt x="3474" y="3488"/>
                </a:lnTo>
                <a:lnTo>
                  <a:pt x="3474" y="3493"/>
                </a:lnTo>
                <a:lnTo>
                  <a:pt x="3477" y="3499"/>
                </a:lnTo>
                <a:lnTo>
                  <a:pt x="3479" y="3506"/>
                </a:lnTo>
                <a:lnTo>
                  <a:pt x="3482" y="3511"/>
                </a:lnTo>
                <a:lnTo>
                  <a:pt x="3487" y="3515"/>
                </a:lnTo>
                <a:lnTo>
                  <a:pt x="3491" y="3517"/>
                </a:lnTo>
                <a:lnTo>
                  <a:pt x="3497" y="3521"/>
                </a:lnTo>
                <a:lnTo>
                  <a:pt x="3501" y="3522"/>
                </a:lnTo>
                <a:lnTo>
                  <a:pt x="3507" y="3523"/>
                </a:lnTo>
                <a:lnTo>
                  <a:pt x="3531" y="3525"/>
                </a:lnTo>
                <a:lnTo>
                  <a:pt x="3552" y="3527"/>
                </a:lnTo>
                <a:lnTo>
                  <a:pt x="3565" y="3532"/>
                </a:lnTo>
                <a:lnTo>
                  <a:pt x="3587" y="3538"/>
                </a:lnTo>
                <a:lnTo>
                  <a:pt x="3610" y="3547"/>
                </a:lnTo>
                <a:lnTo>
                  <a:pt x="3636" y="3558"/>
                </a:lnTo>
                <a:lnTo>
                  <a:pt x="3649" y="3564"/>
                </a:lnTo>
                <a:lnTo>
                  <a:pt x="3661" y="3572"/>
                </a:lnTo>
                <a:lnTo>
                  <a:pt x="3671" y="3580"/>
                </a:lnTo>
                <a:lnTo>
                  <a:pt x="3680" y="3589"/>
                </a:lnTo>
                <a:lnTo>
                  <a:pt x="3683" y="3595"/>
                </a:lnTo>
                <a:lnTo>
                  <a:pt x="3687" y="3599"/>
                </a:lnTo>
                <a:lnTo>
                  <a:pt x="3689" y="3605"/>
                </a:lnTo>
                <a:lnTo>
                  <a:pt x="3691" y="3610"/>
                </a:lnTo>
                <a:lnTo>
                  <a:pt x="3692" y="3616"/>
                </a:lnTo>
                <a:lnTo>
                  <a:pt x="3694" y="3622"/>
                </a:lnTo>
                <a:lnTo>
                  <a:pt x="3694" y="3628"/>
                </a:lnTo>
                <a:lnTo>
                  <a:pt x="3692" y="3634"/>
                </a:lnTo>
                <a:lnTo>
                  <a:pt x="3692" y="3636"/>
                </a:lnTo>
                <a:lnTo>
                  <a:pt x="3690" y="3643"/>
                </a:lnTo>
                <a:lnTo>
                  <a:pt x="3686" y="3651"/>
                </a:lnTo>
                <a:lnTo>
                  <a:pt x="3679" y="3659"/>
                </a:lnTo>
                <a:lnTo>
                  <a:pt x="3673" y="3663"/>
                </a:lnTo>
                <a:lnTo>
                  <a:pt x="3668" y="3666"/>
                </a:lnTo>
                <a:lnTo>
                  <a:pt x="3661" y="3669"/>
                </a:lnTo>
                <a:lnTo>
                  <a:pt x="3653" y="3671"/>
                </a:lnTo>
                <a:lnTo>
                  <a:pt x="3644" y="3672"/>
                </a:lnTo>
                <a:lnTo>
                  <a:pt x="3633" y="3671"/>
                </a:lnTo>
                <a:lnTo>
                  <a:pt x="3622" y="3669"/>
                </a:lnTo>
                <a:lnTo>
                  <a:pt x="3608" y="3665"/>
                </a:lnTo>
                <a:lnTo>
                  <a:pt x="3580" y="3657"/>
                </a:lnTo>
                <a:lnTo>
                  <a:pt x="3553" y="3651"/>
                </a:lnTo>
                <a:lnTo>
                  <a:pt x="3538" y="3649"/>
                </a:lnTo>
                <a:lnTo>
                  <a:pt x="3525" y="3646"/>
                </a:lnTo>
                <a:lnTo>
                  <a:pt x="3510" y="3646"/>
                </a:lnTo>
                <a:lnTo>
                  <a:pt x="3496" y="3646"/>
                </a:lnTo>
                <a:lnTo>
                  <a:pt x="3480" y="3647"/>
                </a:lnTo>
                <a:lnTo>
                  <a:pt x="3464" y="3651"/>
                </a:lnTo>
                <a:lnTo>
                  <a:pt x="3447" y="3654"/>
                </a:lnTo>
                <a:lnTo>
                  <a:pt x="3430" y="3660"/>
                </a:lnTo>
                <a:lnTo>
                  <a:pt x="3411" y="3668"/>
                </a:lnTo>
                <a:lnTo>
                  <a:pt x="3392" y="3675"/>
                </a:lnTo>
                <a:lnTo>
                  <a:pt x="3371" y="3687"/>
                </a:lnTo>
                <a:lnTo>
                  <a:pt x="3350" y="3699"/>
                </a:lnTo>
                <a:lnTo>
                  <a:pt x="3300" y="3728"/>
                </a:lnTo>
                <a:lnTo>
                  <a:pt x="3244" y="3759"/>
                </a:lnTo>
                <a:lnTo>
                  <a:pt x="3213" y="3776"/>
                </a:lnTo>
                <a:lnTo>
                  <a:pt x="3181" y="3791"/>
                </a:lnTo>
                <a:lnTo>
                  <a:pt x="3147" y="3807"/>
                </a:lnTo>
                <a:lnTo>
                  <a:pt x="3111" y="3820"/>
                </a:lnTo>
                <a:lnTo>
                  <a:pt x="3075" y="3832"/>
                </a:lnTo>
                <a:lnTo>
                  <a:pt x="3037" y="3842"/>
                </a:lnTo>
                <a:lnTo>
                  <a:pt x="3018" y="3846"/>
                </a:lnTo>
                <a:lnTo>
                  <a:pt x="2998" y="3850"/>
                </a:lnTo>
                <a:lnTo>
                  <a:pt x="2977" y="3853"/>
                </a:lnTo>
                <a:lnTo>
                  <a:pt x="2957" y="3855"/>
                </a:lnTo>
                <a:lnTo>
                  <a:pt x="2937" y="3856"/>
                </a:lnTo>
                <a:lnTo>
                  <a:pt x="2917" y="3857"/>
                </a:lnTo>
                <a:lnTo>
                  <a:pt x="2895" y="3857"/>
                </a:lnTo>
                <a:lnTo>
                  <a:pt x="2875" y="3856"/>
                </a:lnTo>
                <a:lnTo>
                  <a:pt x="2854" y="3854"/>
                </a:lnTo>
                <a:lnTo>
                  <a:pt x="2831" y="3850"/>
                </a:lnTo>
                <a:lnTo>
                  <a:pt x="2810" y="3846"/>
                </a:lnTo>
                <a:lnTo>
                  <a:pt x="2788" y="3841"/>
                </a:lnTo>
                <a:lnTo>
                  <a:pt x="2641" y="3790"/>
                </a:lnTo>
                <a:close/>
              </a:path>
            </a:pathLst>
          </a:custGeom>
          <a:solidFill>
            <a:srgbClr val="319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2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36407EA6-401B-0DD2-30C2-EC8EEB025D46}"/>
              </a:ext>
            </a:extLst>
          </p:cNvPr>
          <p:cNvGrpSpPr/>
          <p:nvPr/>
        </p:nvGrpSpPr>
        <p:grpSpPr>
          <a:xfrm>
            <a:off x="8711949" y="1304548"/>
            <a:ext cx="2287135" cy="2292092"/>
            <a:chOff x="8267675" y="1304548"/>
            <a:chExt cx="2731410" cy="2737330"/>
          </a:xfrm>
        </p:grpSpPr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EB9E9534-7F84-C7EB-EEE4-1741DD13EE23}"/>
                </a:ext>
              </a:extLst>
            </p:cNvPr>
            <p:cNvSpPr/>
            <p:nvPr/>
          </p:nvSpPr>
          <p:spPr>
            <a:xfrm>
              <a:off x="8356243" y="1399036"/>
              <a:ext cx="2642842" cy="2642842"/>
            </a:xfrm>
            <a:prstGeom prst="rect">
              <a:avLst/>
            </a:prstGeom>
            <a:solidFill>
              <a:srgbClr val="FBB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4C8048E3-5E9B-E74C-B8F9-7FA4D027EAD0}"/>
                </a:ext>
              </a:extLst>
            </p:cNvPr>
            <p:cNvSpPr/>
            <p:nvPr/>
          </p:nvSpPr>
          <p:spPr>
            <a:xfrm flipV="1">
              <a:off x="8267675" y="1304548"/>
              <a:ext cx="2642842" cy="2642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27000" dir="2700000" algn="tl" rotWithShape="0">
                <a:srgbClr val="215F9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8" name="图形 7">
              <a:extLst>
                <a:ext uri="{FF2B5EF4-FFF2-40B4-BE49-F238E27FC236}">
                  <a16:creationId xmlns="" xmlns:a16="http://schemas.microsoft.com/office/drawing/2014/main" id="{9B852C95-3D87-3628-E9AA-877FC66E1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95176" y="2132049"/>
              <a:ext cx="987841" cy="987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062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674345" y="2132048"/>
            <a:ext cx="10858500" cy="4108953"/>
          </a:xfrm>
          <a:prstGeom prst="rect">
            <a:avLst/>
          </a:prstGeom>
          <a:gradFill flip="none" rotWithShape="1">
            <a:gsLst>
              <a:gs pos="0">
                <a:srgbClr val="184ABA"/>
              </a:gs>
              <a:gs pos="59000">
                <a:srgbClr val="00B0F0"/>
              </a:gs>
              <a:gs pos="100000">
                <a:srgbClr val="50BADC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2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-1" b="50506"/>
          <a:stretch>
            <a:fillRect/>
          </a:stretch>
        </p:blipFill>
        <p:spPr>
          <a:xfrm>
            <a:off x="6922835" y="3633365"/>
            <a:ext cx="2895600" cy="196448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4" name="文本框 13"/>
          <p:cNvSpPr txBox="1"/>
          <p:nvPr/>
        </p:nvSpPr>
        <p:spPr>
          <a:xfrm>
            <a:off x="879542" y="3083201"/>
            <a:ext cx="7286013" cy="132959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5400" b="1" kern="100">
                <a:solidFill>
                  <a:schemeClr val="bg1"/>
                </a:solidFill>
                <a:effectLst>
                  <a:outerShdw blurRad="127000" dist="127000" dir="5400000" algn="t" rotWithShape="0">
                    <a:srgbClr val="1D4E93">
                      <a:alpha val="74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2400" noProof="1">
                <a:sym typeface="微软雅黑" panose="020B0503020204020204" pitchFamily="34" charset="-122"/>
              </a:rPr>
              <a:t>智能报销的优点</a:t>
            </a:r>
          </a:p>
          <a:p>
            <a:r>
              <a:rPr lang="zh-CN" altLang="en-US" sz="2400" noProof="1">
                <a:sym typeface="微软雅黑" panose="020B0503020204020204" pitchFamily="34" charset="-122"/>
              </a:rPr>
              <a:t>电子发票自动验真、查重、委托打印、线上审批，目前大额合同付款需要多部门流转的业务也能线上审批。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57096" y="2237307"/>
            <a:ext cx="363031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微软雅黑" panose="020B0503020204020204" pitchFamily="34" charset="-122"/>
              </a:rPr>
              <a:t>智能报销优缺点</a:t>
            </a:r>
            <a:endParaRPr lang="zh-CN" altLang="en-US" sz="3600" b="0" dirty="0">
              <a:solidFill>
                <a:schemeClr val="accent4">
                  <a:lumMod val="40000"/>
                  <a:lumOff val="6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="" xmlns:a16="http://schemas.microsoft.com/office/drawing/2014/main" id="{F350EA7C-0D90-AC60-F52C-D4794AC90420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674345" y="934720"/>
            <a:ext cx="2559431" cy="548734"/>
          </a:xfrm>
          <a:custGeom>
            <a:avLst/>
            <a:gdLst>
              <a:gd name="T0" fmla="*/ 4988 w 17990"/>
              <a:gd name="T1" fmla="*/ 1703 h 3857"/>
              <a:gd name="T2" fmla="*/ 7060 w 17990"/>
              <a:gd name="T3" fmla="*/ 886 h 3857"/>
              <a:gd name="T4" fmla="*/ 11091 w 17990"/>
              <a:gd name="T5" fmla="*/ 1365 h 3857"/>
              <a:gd name="T6" fmla="*/ 16852 w 17990"/>
              <a:gd name="T7" fmla="*/ 968 h 3857"/>
              <a:gd name="T8" fmla="*/ 17143 w 17990"/>
              <a:gd name="T9" fmla="*/ 1521 h 3857"/>
              <a:gd name="T10" fmla="*/ 17828 w 17990"/>
              <a:gd name="T11" fmla="*/ 1867 h 3857"/>
              <a:gd name="T12" fmla="*/ 17424 w 17990"/>
              <a:gd name="T13" fmla="*/ 362 h 3857"/>
              <a:gd name="T14" fmla="*/ 16969 w 17990"/>
              <a:gd name="T15" fmla="*/ 611 h 3857"/>
              <a:gd name="T16" fmla="*/ 17518 w 17990"/>
              <a:gd name="T17" fmla="*/ 871 h 3857"/>
              <a:gd name="T18" fmla="*/ 14257 w 17990"/>
              <a:gd name="T19" fmla="*/ 2356 h 3857"/>
              <a:gd name="T20" fmla="*/ 14927 w 17990"/>
              <a:gd name="T21" fmla="*/ 618 h 3857"/>
              <a:gd name="T22" fmla="*/ 12237 w 17990"/>
              <a:gd name="T23" fmla="*/ 1513 h 3857"/>
              <a:gd name="T24" fmla="*/ 12249 w 17990"/>
              <a:gd name="T25" fmla="*/ 2583 h 3857"/>
              <a:gd name="T26" fmla="*/ 12958 w 17990"/>
              <a:gd name="T27" fmla="*/ 2254 h 3857"/>
              <a:gd name="T28" fmla="*/ 13139 w 17990"/>
              <a:gd name="T29" fmla="*/ 1376 h 3857"/>
              <a:gd name="T30" fmla="*/ 12666 w 17990"/>
              <a:gd name="T31" fmla="*/ 697 h 3857"/>
              <a:gd name="T32" fmla="*/ 10094 w 17990"/>
              <a:gd name="T33" fmla="*/ 2046 h 3857"/>
              <a:gd name="T34" fmla="*/ 11009 w 17990"/>
              <a:gd name="T35" fmla="*/ 1715 h 3857"/>
              <a:gd name="T36" fmla="*/ 9625 w 17990"/>
              <a:gd name="T37" fmla="*/ 1537 h 3857"/>
              <a:gd name="T38" fmla="*/ 8455 w 17990"/>
              <a:gd name="T39" fmla="*/ 591 h 3857"/>
              <a:gd name="T40" fmla="*/ 7596 w 17990"/>
              <a:gd name="T41" fmla="*/ 2519 h 3857"/>
              <a:gd name="T42" fmla="*/ 8365 w 17990"/>
              <a:gd name="T43" fmla="*/ 2338 h 3857"/>
              <a:gd name="T44" fmla="*/ 8418 w 17990"/>
              <a:gd name="T45" fmla="*/ 1230 h 3857"/>
              <a:gd name="T46" fmla="*/ 8454 w 17990"/>
              <a:gd name="T47" fmla="*/ 2238 h 3857"/>
              <a:gd name="T48" fmla="*/ 6148 w 17990"/>
              <a:gd name="T49" fmla="*/ 2433 h 3857"/>
              <a:gd name="T50" fmla="*/ 7094 w 17990"/>
              <a:gd name="T51" fmla="*/ 3225 h 3857"/>
              <a:gd name="T52" fmla="*/ 9576 w 17990"/>
              <a:gd name="T53" fmla="*/ 3396 h 3857"/>
              <a:gd name="T54" fmla="*/ 10515 w 17990"/>
              <a:gd name="T55" fmla="*/ 3724 h 3857"/>
              <a:gd name="T56" fmla="*/ 15701 w 17990"/>
              <a:gd name="T57" fmla="*/ 3142 h 3857"/>
              <a:gd name="T58" fmla="*/ 16004 w 17990"/>
              <a:gd name="T59" fmla="*/ 3289 h 3857"/>
              <a:gd name="T60" fmla="*/ 16832 w 17990"/>
              <a:gd name="T61" fmla="*/ 3137 h 3857"/>
              <a:gd name="T62" fmla="*/ 1786 w 17990"/>
              <a:gd name="T63" fmla="*/ 3430 h 3857"/>
              <a:gd name="T64" fmla="*/ 2507 w 17990"/>
              <a:gd name="T65" fmla="*/ 3418 h 3857"/>
              <a:gd name="T66" fmla="*/ 2110 w 17990"/>
              <a:gd name="T67" fmla="*/ 1681 h 3857"/>
              <a:gd name="T68" fmla="*/ 1723 w 17990"/>
              <a:gd name="T69" fmla="*/ 2052 h 3857"/>
              <a:gd name="T70" fmla="*/ 1490 w 17990"/>
              <a:gd name="T71" fmla="*/ 890 h 3857"/>
              <a:gd name="T72" fmla="*/ 875 w 17990"/>
              <a:gd name="T73" fmla="*/ 924 h 3857"/>
              <a:gd name="T74" fmla="*/ 823 w 17990"/>
              <a:gd name="T75" fmla="*/ 1485 h 3857"/>
              <a:gd name="T76" fmla="*/ 2887 w 17990"/>
              <a:gd name="T77" fmla="*/ 2775 h 3857"/>
              <a:gd name="T78" fmla="*/ 3037 w 17990"/>
              <a:gd name="T79" fmla="*/ 1124 h 3857"/>
              <a:gd name="T80" fmla="*/ 2837 w 17990"/>
              <a:gd name="T81" fmla="*/ 825 h 3857"/>
              <a:gd name="T82" fmla="*/ 1529 w 17990"/>
              <a:gd name="T83" fmla="*/ 609 h 3857"/>
              <a:gd name="T84" fmla="*/ 2592 w 17990"/>
              <a:gd name="T85" fmla="*/ 955 h 3857"/>
              <a:gd name="T86" fmla="*/ 2929 w 17990"/>
              <a:gd name="T87" fmla="*/ 1280 h 3857"/>
              <a:gd name="T88" fmla="*/ 2831 w 17990"/>
              <a:gd name="T89" fmla="*/ 2654 h 3857"/>
              <a:gd name="T90" fmla="*/ 2186 w 17990"/>
              <a:gd name="T91" fmla="*/ 2847 h 3857"/>
              <a:gd name="T92" fmla="*/ 1418 w 17990"/>
              <a:gd name="T93" fmla="*/ 2839 h 3857"/>
              <a:gd name="T94" fmla="*/ 1041 w 17990"/>
              <a:gd name="T95" fmla="*/ 1397 h 3857"/>
              <a:gd name="T96" fmla="*/ 1351 w 17990"/>
              <a:gd name="T97" fmla="*/ 952 h 3857"/>
              <a:gd name="T98" fmla="*/ 1616 w 17990"/>
              <a:gd name="T99" fmla="*/ 893 h 3857"/>
              <a:gd name="T100" fmla="*/ 3922 w 17990"/>
              <a:gd name="T101" fmla="*/ 1402 h 3857"/>
              <a:gd name="T102" fmla="*/ 3904 w 17990"/>
              <a:gd name="T103" fmla="*/ 2774 h 3857"/>
              <a:gd name="T104" fmla="*/ 3224 w 17990"/>
              <a:gd name="T105" fmla="*/ 2592 h 3857"/>
              <a:gd name="T106" fmla="*/ 3646 w 17990"/>
              <a:gd name="T107" fmla="*/ 1986 h 3857"/>
              <a:gd name="T108" fmla="*/ 1078 w 17990"/>
              <a:gd name="T109" fmla="*/ 1075 h 3857"/>
              <a:gd name="T110" fmla="*/ 1311 w 17990"/>
              <a:gd name="T111" fmla="*/ 2064 h 3857"/>
              <a:gd name="T112" fmla="*/ 482 w 17990"/>
              <a:gd name="T113" fmla="*/ 3517 h 3857"/>
              <a:gd name="T114" fmla="*/ 127 w 17990"/>
              <a:gd name="T115" fmla="*/ 1272 h 3857"/>
              <a:gd name="T116" fmla="*/ 100 w 17990"/>
              <a:gd name="T117" fmla="*/ 2669 h 3857"/>
              <a:gd name="T118" fmla="*/ 792 w 17990"/>
              <a:gd name="T119" fmla="*/ 2831 h 3857"/>
              <a:gd name="T120" fmla="*/ 350 w 17990"/>
              <a:gd name="T121" fmla="*/ 2198 h 3857"/>
              <a:gd name="T122" fmla="*/ 2639 w 17990"/>
              <a:gd name="T123" fmla="*/ 1147 h 3857"/>
              <a:gd name="T124" fmla="*/ 3478 w 17990"/>
              <a:gd name="T125" fmla="*/ 3262 h 3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990" h="3857">
                <a:moveTo>
                  <a:pt x="1987" y="2791"/>
                </a:moveTo>
                <a:lnTo>
                  <a:pt x="2029" y="2878"/>
                </a:lnTo>
                <a:lnTo>
                  <a:pt x="2125" y="2892"/>
                </a:lnTo>
                <a:lnTo>
                  <a:pt x="2055" y="2959"/>
                </a:lnTo>
                <a:lnTo>
                  <a:pt x="2072" y="3054"/>
                </a:lnTo>
                <a:lnTo>
                  <a:pt x="1987" y="3008"/>
                </a:lnTo>
                <a:lnTo>
                  <a:pt x="1901" y="3054"/>
                </a:lnTo>
                <a:lnTo>
                  <a:pt x="1918" y="2959"/>
                </a:lnTo>
                <a:lnTo>
                  <a:pt x="1847" y="2892"/>
                </a:lnTo>
                <a:lnTo>
                  <a:pt x="1944" y="2878"/>
                </a:lnTo>
                <a:lnTo>
                  <a:pt x="1987" y="2791"/>
                </a:lnTo>
                <a:close/>
                <a:moveTo>
                  <a:pt x="5231" y="1040"/>
                </a:moveTo>
                <a:lnTo>
                  <a:pt x="5225" y="1047"/>
                </a:lnTo>
                <a:lnTo>
                  <a:pt x="5210" y="1065"/>
                </a:lnTo>
                <a:lnTo>
                  <a:pt x="5189" y="1091"/>
                </a:lnTo>
                <a:lnTo>
                  <a:pt x="5164" y="1122"/>
                </a:lnTo>
                <a:lnTo>
                  <a:pt x="5138" y="1157"/>
                </a:lnTo>
                <a:lnTo>
                  <a:pt x="5113" y="1190"/>
                </a:lnTo>
                <a:lnTo>
                  <a:pt x="5091" y="1221"/>
                </a:lnTo>
                <a:lnTo>
                  <a:pt x="5077" y="1245"/>
                </a:lnTo>
                <a:lnTo>
                  <a:pt x="5066" y="1264"/>
                </a:lnTo>
                <a:lnTo>
                  <a:pt x="5060" y="1282"/>
                </a:lnTo>
                <a:lnTo>
                  <a:pt x="5054" y="1297"/>
                </a:lnTo>
                <a:lnTo>
                  <a:pt x="5051" y="1310"/>
                </a:lnTo>
                <a:lnTo>
                  <a:pt x="5048" y="1320"/>
                </a:lnTo>
                <a:lnTo>
                  <a:pt x="5047" y="1329"/>
                </a:lnTo>
                <a:lnTo>
                  <a:pt x="5048" y="1335"/>
                </a:lnTo>
                <a:lnTo>
                  <a:pt x="5051" y="1338"/>
                </a:lnTo>
                <a:lnTo>
                  <a:pt x="5054" y="1341"/>
                </a:lnTo>
                <a:lnTo>
                  <a:pt x="5061" y="1339"/>
                </a:lnTo>
                <a:lnTo>
                  <a:pt x="5068" y="1337"/>
                </a:lnTo>
                <a:lnTo>
                  <a:pt x="5077" y="1334"/>
                </a:lnTo>
                <a:lnTo>
                  <a:pt x="5086" y="1329"/>
                </a:lnTo>
                <a:lnTo>
                  <a:pt x="5095" y="1325"/>
                </a:lnTo>
                <a:lnTo>
                  <a:pt x="5102" y="1319"/>
                </a:lnTo>
                <a:lnTo>
                  <a:pt x="5109" y="1314"/>
                </a:lnTo>
                <a:lnTo>
                  <a:pt x="5131" y="1294"/>
                </a:lnTo>
                <a:lnTo>
                  <a:pt x="5164" y="1261"/>
                </a:lnTo>
                <a:lnTo>
                  <a:pt x="5197" y="1229"/>
                </a:lnTo>
                <a:lnTo>
                  <a:pt x="5215" y="1208"/>
                </a:lnTo>
                <a:lnTo>
                  <a:pt x="5231" y="1192"/>
                </a:lnTo>
                <a:lnTo>
                  <a:pt x="5255" y="1168"/>
                </a:lnTo>
                <a:lnTo>
                  <a:pt x="5280" y="1146"/>
                </a:lnTo>
                <a:lnTo>
                  <a:pt x="5297" y="1133"/>
                </a:lnTo>
                <a:lnTo>
                  <a:pt x="5309" y="1128"/>
                </a:lnTo>
                <a:lnTo>
                  <a:pt x="5325" y="1122"/>
                </a:lnTo>
                <a:lnTo>
                  <a:pt x="5340" y="1116"/>
                </a:lnTo>
                <a:lnTo>
                  <a:pt x="5345" y="1115"/>
                </a:lnTo>
                <a:lnTo>
                  <a:pt x="5351" y="1119"/>
                </a:lnTo>
                <a:lnTo>
                  <a:pt x="5364" y="1129"/>
                </a:lnTo>
                <a:lnTo>
                  <a:pt x="5373" y="1133"/>
                </a:lnTo>
                <a:lnTo>
                  <a:pt x="5382" y="1138"/>
                </a:lnTo>
                <a:lnTo>
                  <a:pt x="5390" y="1141"/>
                </a:lnTo>
                <a:lnTo>
                  <a:pt x="5398" y="1142"/>
                </a:lnTo>
                <a:lnTo>
                  <a:pt x="5407" y="1143"/>
                </a:lnTo>
                <a:lnTo>
                  <a:pt x="5419" y="1146"/>
                </a:lnTo>
                <a:lnTo>
                  <a:pt x="5434" y="1149"/>
                </a:lnTo>
                <a:lnTo>
                  <a:pt x="5450" y="1153"/>
                </a:lnTo>
                <a:lnTo>
                  <a:pt x="5458" y="1157"/>
                </a:lnTo>
                <a:lnTo>
                  <a:pt x="5466" y="1160"/>
                </a:lnTo>
                <a:lnTo>
                  <a:pt x="5473" y="1165"/>
                </a:lnTo>
                <a:lnTo>
                  <a:pt x="5480" y="1169"/>
                </a:lnTo>
                <a:lnTo>
                  <a:pt x="5487" y="1174"/>
                </a:lnTo>
                <a:lnTo>
                  <a:pt x="5493" y="1179"/>
                </a:lnTo>
                <a:lnTo>
                  <a:pt x="5497" y="1186"/>
                </a:lnTo>
                <a:lnTo>
                  <a:pt x="5502" y="1193"/>
                </a:lnTo>
                <a:lnTo>
                  <a:pt x="5514" y="1224"/>
                </a:lnTo>
                <a:lnTo>
                  <a:pt x="5524" y="1257"/>
                </a:lnTo>
                <a:lnTo>
                  <a:pt x="5533" y="1285"/>
                </a:lnTo>
                <a:lnTo>
                  <a:pt x="5541" y="1302"/>
                </a:lnTo>
                <a:lnTo>
                  <a:pt x="5547" y="1316"/>
                </a:lnTo>
                <a:lnTo>
                  <a:pt x="5551" y="1328"/>
                </a:lnTo>
                <a:lnTo>
                  <a:pt x="5554" y="1339"/>
                </a:lnTo>
                <a:lnTo>
                  <a:pt x="5557" y="1344"/>
                </a:lnTo>
                <a:lnTo>
                  <a:pt x="5552" y="1343"/>
                </a:lnTo>
                <a:lnTo>
                  <a:pt x="5542" y="1342"/>
                </a:lnTo>
                <a:lnTo>
                  <a:pt x="5535" y="1343"/>
                </a:lnTo>
                <a:lnTo>
                  <a:pt x="5530" y="1344"/>
                </a:lnTo>
                <a:lnTo>
                  <a:pt x="5524" y="1348"/>
                </a:lnTo>
                <a:lnTo>
                  <a:pt x="5520" y="1353"/>
                </a:lnTo>
                <a:lnTo>
                  <a:pt x="5515" y="1364"/>
                </a:lnTo>
                <a:lnTo>
                  <a:pt x="5509" y="1383"/>
                </a:lnTo>
                <a:lnTo>
                  <a:pt x="5503" y="1407"/>
                </a:lnTo>
                <a:lnTo>
                  <a:pt x="5497" y="1433"/>
                </a:lnTo>
                <a:lnTo>
                  <a:pt x="5487" y="1478"/>
                </a:lnTo>
                <a:lnTo>
                  <a:pt x="5482" y="1499"/>
                </a:lnTo>
                <a:lnTo>
                  <a:pt x="5422" y="1756"/>
                </a:lnTo>
                <a:lnTo>
                  <a:pt x="5337" y="1951"/>
                </a:lnTo>
                <a:lnTo>
                  <a:pt x="5330" y="1966"/>
                </a:lnTo>
                <a:lnTo>
                  <a:pt x="5312" y="2001"/>
                </a:lnTo>
                <a:lnTo>
                  <a:pt x="5300" y="2023"/>
                </a:lnTo>
                <a:lnTo>
                  <a:pt x="5290" y="2047"/>
                </a:lnTo>
                <a:lnTo>
                  <a:pt x="5280" y="2071"/>
                </a:lnTo>
                <a:lnTo>
                  <a:pt x="5272" y="2094"/>
                </a:lnTo>
                <a:lnTo>
                  <a:pt x="5264" y="2116"/>
                </a:lnTo>
                <a:lnTo>
                  <a:pt x="5255" y="2141"/>
                </a:lnTo>
                <a:lnTo>
                  <a:pt x="5244" y="2164"/>
                </a:lnTo>
                <a:lnTo>
                  <a:pt x="5233" y="2189"/>
                </a:lnTo>
                <a:lnTo>
                  <a:pt x="5220" y="2210"/>
                </a:lnTo>
                <a:lnTo>
                  <a:pt x="5207" y="2231"/>
                </a:lnTo>
                <a:lnTo>
                  <a:pt x="5200" y="2238"/>
                </a:lnTo>
                <a:lnTo>
                  <a:pt x="5193" y="2245"/>
                </a:lnTo>
                <a:lnTo>
                  <a:pt x="5186" y="2252"/>
                </a:lnTo>
                <a:lnTo>
                  <a:pt x="5179" y="2256"/>
                </a:lnTo>
                <a:lnTo>
                  <a:pt x="5164" y="2263"/>
                </a:lnTo>
                <a:lnTo>
                  <a:pt x="5154" y="2269"/>
                </a:lnTo>
                <a:lnTo>
                  <a:pt x="5146" y="2271"/>
                </a:lnTo>
                <a:lnTo>
                  <a:pt x="5140" y="2273"/>
                </a:lnTo>
                <a:lnTo>
                  <a:pt x="5133" y="2273"/>
                </a:lnTo>
                <a:lnTo>
                  <a:pt x="5132" y="2273"/>
                </a:lnTo>
                <a:lnTo>
                  <a:pt x="5132" y="2266"/>
                </a:lnTo>
                <a:lnTo>
                  <a:pt x="5133" y="2250"/>
                </a:lnTo>
                <a:lnTo>
                  <a:pt x="5135" y="2225"/>
                </a:lnTo>
                <a:lnTo>
                  <a:pt x="5137" y="2196"/>
                </a:lnTo>
                <a:lnTo>
                  <a:pt x="5141" y="2163"/>
                </a:lnTo>
                <a:lnTo>
                  <a:pt x="5145" y="2131"/>
                </a:lnTo>
                <a:lnTo>
                  <a:pt x="5150" y="2102"/>
                </a:lnTo>
                <a:lnTo>
                  <a:pt x="5155" y="2078"/>
                </a:lnTo>
                <a:lnTo>
                  <a:pt x="5163" y="2057"/>
                </a:lnTo>
                <a:lnTo>
                  <a:pt x="5173" y="2034"/>
                </a:lnTo>
                <a:lnTo>
                  <a:pt x="5184" y="2011"/>
                </a:lnTo>
                <a:lnTo>
                  <a:pt x="5198" y="1988"/>
                </a:lnTo>
                <a:lnTo>
                  <a:pt x="5211" y="1966"/>
                </a:lnTo>
                <a:lnTo>
                  <a:pt x="5226" y="1946"/>
                </a:lnTo>
                <a:lnTo>
                  <a:pt x="5240" y="1929"/>
                </a:lnTo>
                <a:lnTo>
                  <a:pt x="5253" y="1917"/>
                </a:lnTo>
                <a:lnTo>
                  <a:pt x="5267" y="1907"/>
                </a:lnTo>
                <a:lnTo>
                  <a:pt x="5280" y="1897"/>
                </a:lnTo>
                <a:lnTo>
                  <a:pt x="5294" y="1888"/>
                </a:lnTo>
                <a:lnTo>
                  <a:pt x="5306" y="1880"/>
                </a:lnTo>
                <a:lnTo>
                  <a:pt x="5326" y="1869"/>
                </a:lnTo>
                <a:lnTo>
                  <a:pt x="5334" y="1864"/>
                </a:lnTo>
                <a:lnTo>
                  <a:pt x="5337" y="1848"/>
                </a:lnTo>
                <a:lnTo>
                  <a:pt x="5344" y="1811"/>
                </a:lnTo>
                <a:lnTo>
                  <a:pt x="5346" y="1791"/>
                </a:lnTo>
                <a:lnTo>
                  <a:pt x="5349" y="1772"/>
                </a:lnTo>
                <a:lnTo>
                  <a:pt x="5350" y="1758"/>
                </a:lnTo>
                <a:lnTo>
                  <a:pt x="5349" y="1749"/>
                </a:lnTo>
                <a:lnTo>
                  <a:pt x="5345" y="1744"/>
                </a:lnTo>
                <a:lnTo>
                  <a:pt x="5336" y="1739"/>
                </a:lnTo>
                <a:lnTo>
                  <a:pt x="5324" y="1730"/>
                </a:lnTo>
                <a:lnTo>
                  <a:pt x="5308" y="1719"/>
                </a:lnTo>
                <a:lnTo>
                  <a:pt x="5270" y="1695"/>
                </a:lnTo>
                <a:lnTo>
                  <a:pt x="5226" y="1668"/>
                </a:lnTo>
                <a:lnTo>
                  <a:pt x="5183" y="1642"/>
                </a:lnTo>
                <a:lnTo>
                  <a:pt x="5145" y="1620"/>
                </a:lnTo>
                <a:lnTo>
                  <a:pt x="5119" y="1604"/>
                </a:lnTo>
                <a:lnTo>
                  <a:pt x="5109" y="1598"/>
                </a:lnTo>
                <a:lnTo>
                  <a:pt x="5102" y="1594"/>
                </a:lnTo>
                <a:lnTo>
                  <a:pt x="5084" y="1584"/>
                </a:lnTo>
                <a:lnTo>
                  <a:pt x="5060" y="1570"/>
                </a:lnTo>
                <a:lnTo>
                  <a:pt x="5032" y="1554"/>
                </a:lnTo>
                <a:lnTo>
                  <a:pt x="5001" y="1537"/>
                </a:lnTo>
                <a:lnTo>
                  <a:pt x="4974" y="1521"/>
                </a:lnTo>
                <a:lnTo>
                  <a:pt x="4952" y="1510"/>
                </a:lnTo>
                <a:lnTo>
                  <a:pt x="4939" y="1504"/>
                </a:lnTo>
                <a:lnTo>
                  <a:pt x="4932" y="1502"/>
                </a:lnTo>
                <a:lnTo>
                  <a:pt x="4921" y="1501"/>
                </a:lnTo>
                <a:lnTo>
                  <a:pt x="4911" y="1499"/>
                </a:lnTo>
                <a:lnTo>
                  <a:pt x="4902" y="1499"/>
                </a:lnTo>
                <a:lnTo>
                  <a:pt x="4898" y="1500"/>
                </a:lnTo>
                <a:lnTo>
                  <a:pt x="4894" y="1501"/>
                </a:lnTo>
                <a:lnTo>
                  <a:pt x="4891" y="1503"/>
                </a:lnTo>
                <a:lnTo>
                  <a:pt x="4889" y="1505"/>
                </a:lnTo>
                <a:lnTo>
                  <a:pt x="4887" y="1509"/>
                </a:lnTo>
                <a:lnTo>
                  <a:pt x="4887" y="1513"/>
                </a:lnTo>
                <a:lnTo>
                  <a:pt x="4887" y="1519"/>
                </a:lnTo>
                <a:lnTo>
                  <a:pt x="4889" y="1526"/>
                </a:lnTo>
                <a:lnTo>
                  <a:pt x="4898" y="1545"/>
                </a:lnTo>
                <a:lnTo>
                  <a:pt x="4912" y="1573"/>
                </a:lnTo>
                <a:lnTo>
                  <a:pt x="4932" y="1606"/>
                </a:lnTo>
                <a:lnTo>
                  <a:pt x="4952" y="1642"/>
                </a:lnTo>
                <a:lnTo>
                  <a:pt x="4971" y="1675"/>
                </a:lnTo>
                <a:lnTo>
                  <a:pt x="4988" y="1703"/>
                </a:lnTo>
                <a:lnTo>
                  <a:pt x="5000" y="1723"/>
                </a:lnTo>
                <a:lnTo>
                  <a:pt x="5003" y="1730"/>
                </a:lnTo>
                <a:lnTo>
                  <a:pt x="5010" y="1739"/>
                </a:lnTo>
                <a:lnTo>
                  <a:pt x="5027" y="1761"/>
                </a:lnTo>
                <a:lnTo>
                  <a:pt x="5037" y="1774"/>
                </a:lnTo>
                <a:lnTo>
                  <a:pt x="5050" y="1788"/>
                </a:lnTo>
                <a:lnTo>
                  <a:pt x="5062" y="1800"/>
                </a:lnTo>
                <a:lnTo>
                  <a:pt x="5074" y="1810"/>
                </a:lnTo>
                <a:lnTo>
                  <a:pt x="5087" y="1820"/>
                </a:lnTo>
                <a:lnTo>
                  <a:pt x="5098" y="1832"/>
                </a:lnTo>
                <a:lnTo>
                  <a:pt x="5108" y="1843"/>
                </a:lnTo>
                <a:lnTo>
                  <a:pt x="5117" y="1854"/>
                </a:lnTo>
                <a:lnTo>
                  <a:pt x="5124" y="1865"/>
                </a:lnTo>
                <a:lnTo>
                  <a:pt x="5129" y="1875"/>
                </a:lnTo>
                <a:lnTo>
                  <a:pt x="5133" y="1885"/>
                </a:lnTo>
                <a:lnTo>
                  <a:pt x="5134" y="1892"/>
                </a:lnTo>
                <a:lnTo>
                  <a:pt x="5132" y="1907"/>
                </a:lnTo>
                <a:lnTo>
                  <a:pt x="5127" y="1934"/>
                </a:lnTo>
                <a:lnTo>
                  <a:pt x="5122" y="1968"/>
                </a:lnTo>
                <a:lnTo>
                  <a:pt x="5115" y="2008"/>
                </a:lnTo>
                <a:lnTo>
                  <a:pt x="5107" y="2045"/>
                </a:lnTo>
                <a:lnTo>
                  <a:pt x="5101" y="2077"/>
                </a:lnTo>
                <a:lnTo>
                  <a:pt x="5097" y="2099"/>
                </a:lnTo>
                <a:lnTo>
                  <a:pt x="5096" y="2108"/>
                </a:lnTo>
                <a:lnTo>
                  <a:pt x="5090" y="2131"/>
                </a:lnTo>
                <a:lnTo>
                  <a:pt x="5079" y="2182"/>
                </a:lnTo>
                <a:lnTo>
                  <a:pt x="5071" y="2212"/>
                </a:lnTo>
                <a:lnTo>
                  <a:pt x="5063" y="2238"/>
                </a:lnTo>
                <a:lnTo>
                  <a:pt x="5059" y="2250"/>
                </a:lnTo>
                <a:lnTo>
                  <a:pt x="5055" y="2261"/>
                </a:lnTo>
                <a:lnTo>
                  <a:pt x="5051" y="2269"/>
                </a:lnTo>
                <a:lnTo>
                  <a:pt x="5047" y="2275"/>
                </a:lnTo>
                <a:lnTo>
                  <a:pt x="5029" y="2298"/>
                </a:lnTo>
                <a:lnTo>
                  <a:pt x="5008" y="2324"/>
                </a:lnTo>
                <a:lnTo>
                  <a:pt x="4991" y="2345"/>
                </a:lnTo>
                <a:lnTo>
                  <a:pt x="4983" y="2353"/>
                </a:lnTo>
                <a:lnTo>
                  <a:pt x="4983" y="2356"/>
                </a:lnTo>
                <a:lnTo>
                  <a:pt x="4982" y="2364"/>
                </a:lnTo>
                <a:lnTo>
                  <a:pt x="4983" y="2370"/>
                </a:lnTo>
                <a:lnTo>
                  <a:pt x="4984" y="2374"/>
                </a:lnTo>
                <a:lnTo>
                  <a:pt x="4985" y="2379"/>
                </a:lnTo>
                <a:lnTo>
                  <a:pt x="4989" y="2382"/>
                </a:lnTo>
                <a:lnTo>
                  <a:pt x="5000" y="2401"/>
                </a:lnTo>
                <a:lnTo>
                  <a:pt x="5020" y="2435"/>
                </a:lnTo>
                <a:lnTo>
                  <a:pt x="5030" y="2454"/>
                </a:lnTo>
                <a:lnTo>
                  <a:pt x="5039" y="2472"/>
                </a:lnTo>
                <a:lnTo>
                  <a:pt x="5046" y="2487"/>
                </a:lnTo>
                <a:lnTo>
                  <a:pt x="5051" y="2498"/>
                </a:lnTo>
                <a:lnTo>
                  <a:pt x="5055" y="2518"/>
                </a:lnTo>
                <a:lnTo>
                  <a:pt x="5060" y="2537"/>
                </a:lnTo>
                <a:lnTo>
                  <a:pt x="5063" y="2553"/>
                </a:lnTo>
                <a:lnTo>
                  <a:pt x="5065" y="2565"/>
                </a:lnTo>
                <a:lnTo>
                  <a:pt x="5069" y="2568"/>
                </a:lnTo>
                <a:lnTo>
                  <a:pt x="5078" y="2572"/>
                </a:lnTo>
                <a:lnTo>
                  <a:pt x="5089" y="2577"/>
                </a:lnTo>
                <a:lnTo>
                  <a:pt x="5101" y="2581"/>
                </a:lnTo>
                <a:lnTo>
                  <a:pt x="5127" y="2589"/>
                </a:lnTo>
                <a:lnTo>
                  <a:pt x="5143" y="2594"/>
                </a:lnTo>
                <a:lnTo>
                  <a:pt x="5146" y="2594"/>
                </a:lnTo>
                <a:lnTo>
                  <a:pt x="5151" y="2593"/>
                </a:lnTo>
                <a:lnTo>
                  <a:pt x="5153" y="2589"/>
                </a:lnTo>
                <a:lnTo>
                  <a:pt x="5155" y="2586"/>
                </a:lnTo>
                <a:lnTo>
                  <a:pt x="5156" y="2581"/>
                </a:lnTo>
                <a:lnTo>
                  <a:pt x="5156" y="2577"/>
                </a:lnTo>
                <a:lnTo>
                  <a:pt x="5155" y="2571"/>
                </a:lnTo>
                <a:lnTo>
                  <a:pt x="5153" y="2567"/>
                </a:lnTo>
                <a:lnTo>
                  <a:pt x="5146" y="2555"/>
                </a:lnTo>
                <a:lnTo>
                  <a:pt x="5140" y="2541"/>
                </a:lnTo>
                <a:lnTo>
                  <a:pt x="5134" y="2530"/>
                </a:lnTo>
                <a:lnTo>
                  <a:pt x="5132" y="2525"/>
                </a:lnTo>
                <a:lnTo>
                  <a:pt x="5150" y="2522"/>
                </a:lnTo>
                <a:lnTo>
                  <a:pt x="5188" y="2514"/>
                </a:lnTo>
                <a:lnTo>
                  <a:pt x="5209" y="2510"/>
                </a:lnTo>
                <a:lnTo>
                  <a:pt x="5228" y="2505"/>
                </a:lnTo>
                <a:lnTo>
                  <a:pt x="5243" y="2501"/>
                </a:lnTo>
                <a:lnTo>
                  <a:pt x="5251" y="2497"/>
                </a:lnTo>
                <a:lnTo>
                  <a:pt x="5265" y="2484"/>
                </a:lnTo>
                <a:lnTo>
                  <a:pt x="5291" y="2456"/>
                </a:lnTo>
                <a:lnTo>
                  <a:pt x="5299" y="2448"/>
                </a:lnTo>
                <a:lnTo>
                  <a:pt x="5306" y="2438"/>
                </a:lnTo>
                <a:lnTo>
                  <a:pt x="5313" y="2428"/>
                </a:lnTo>
                <a:lnTo>
                  <a:pt x="5319" y="2417"/>
                </a:lnTo>
                <a:lnTo>
                  <a:pt x="5325" y="2405"/>
                </a:lnTo>
                <a:lnTo>
                  <a:pt x="5331" y="2393"/>
                </a:lnTo>
                <a:lnTo>
                  <a:pt x="5335" y="2380"/>
                </a:lnTo>
                <a:lnTo>
                  <a:pt x="5339" y="2366"/>
                </a:lnTo>
                <a:lnTo>
                  <a:pt x="5345" y="2336"/>
                </a:lnTo>
                <a:lnTo>
                  <a:pt x="5353" y="2300"/>
                </a:lnTo>
                <a:lnTo>
                  <a:pt x="5363" y="2262"/>
                </a:lnTo>
                <a:lnTo>
                  <a:pt x="5373" y="2224"/>
                </a:lnTo>
                <a:lnTo>
                  <a:pt x="5384" y="2188"/>
                </a:lnTo>
                <a:lnTo>
                  <a:pt x="5393" y="2157"/>
                </a:lnTo>
                <a:lnTo>
                  <a:pt x="5400" y="2132"/>
                </a:lnTo>
                <a:lnTo>
                  <a:pt x="5406" y="2115"/>
                </a:lnTo>
                <a:lnTo>
                  <a:pt x="5412" y="2098"/>
                </a:lnTo>
                <a:lnTo>
                  <a:pt x="5422" y="2070"/>
                </a:lnTo>
                <a:lnTo>
                  <a:pt x="5434" y="2037"/>
                </a:lnTo>
                <a:lnTo>
                  <a:pt x="5448" y="2001"/>
                </a:lnTo>
                <a:lnTo>
                  <a:pt x="5460" y="1966"/>
                </a:lnTo>
                <a:lnTo>
                  <a:pt x="5470" y="1937"/>
                </a:lnTo>
                <a:lnTo>
                  <a:pt x="5478" y="1916"/>
                </a:lnTo>
                <a:lnTo>
                  <a:pt x="5480" y="1908"/>
                </a:lnTo>
                <a:lnTo>
                  <a:pt x="5484" y="1899"/>
                </a:lnTo>
                <a:lnTo>
                  <a:pt x="5490" y="1873"/>
                </a:lnTo>
                <a:lnTo>
                  <a:pt x="5500" y="1836"/>
                </a:lnTo>
                <a:lnTo>
                  <a:pt x="5513" y="1792"/>
                </a:lnTo>
                <a:lnTo>
                  <a:pt x="5524" y="1749"/>
                </a:lnTo>
                <a:lnTo>
                  <a:pt x="5535" y="1708"/>
                </a:lnTo>
                <a:lnTo>
                  <a:pt x="5544" y="1676"/>
                </a:lnTo>
                <a:lnTo>
                  <a:pt x="5549" y="1658"/>
                </a:lnTo>
                <a:lnTo>
                  <a:pt x="5552" y="1639"/>
                </a:lnTo>
                <a:lnTo>
                  <a:pt x="5558" y="1603"/>
                </a:lnTo>
                <a:lnTo>
                  <a:pt x="5565" y="1557"/>
                </a:lnTo>
                <a:lnTo>
                  <a:pt x="5572" y="1506"/>
                </a:lnTo>
                <a:lnTo>
                  <a:pt x="5579" y="1457"/>
                </a:lnTo>
                <a:lnTo>
                  <a:pt x="5586" y="1415"/>
                </a:lnTo>
                <a:lnTo>
                  <a:pt x="5590" y="1385"/>
                </a:lnTo>
                <a:lnTo>
                  <a:pt x="5592" y="1374"/>
                </a:lnTo>
                <a:lnTo>
                  <a:pt x="5602" y="1378"/>
                </a:lnTo>
                <a:lnTo>
                  <a:pt x="5625" y="1387"/>
                </a:lnTo>
                <a:lnTo>
                  <a:pt x="5640" y="1391"/>
                </a:lnTo>
                <a:lnTo>
                  <a:pt x="5653" y="1396"/>
                </a:lnTo>
                <a:lnTo>
                  <a:pt x="5667" y="1398"/>
                </a:lnTo>
                <a:lnTo>
                  <a:pt x="5678" y="1399"/>
                </a:lnTo>
                <a:lnTo>
                  <a:pt x="5697" y="1398"/>
                </a:lnTo>
                <a:lnTo>
                  <a:pt x="5717" y="1397"/>
                </a:lnTo>
                <a:lnTo>
                  <a:pt x="5733" y="1393"/>
                </a:lnTo>
                <a:lnTo>
                  <a:pt x="5744" y="1391"/>
                </a:lnTo>
                <a:lnTo>
                  <a:pt x="5756" y="1376"/>
                </a:lnTo>
                <a:lnTo>
                  <a:pt x="5777" y="1348"/>
                </a:lnTo>
                <a:lnTo>
                  <a:pt x="5791" y="1331"/>
                </a:lnTo>
                <a:lnTo>
                  <a:pt x="5805" y="1313"/>
                </a:lnTo>
                <a:lnTo>
                  <a:pt x="5820" y="1296"/>
                </a:lnTo>
                <a:lnTo>
                  <a:pt x="5836" y="1281"/>
                </a:lnTo>
                <a:lnTo>
                  <a:pt x="5843" y="1273"/>
                </a:lnTo>
                <a:lnTo>
                  <a:pt x="5853" y="1268"/>
                </a:lnTo>
                <a:lnTo>
                  <a:pt x="5865" y="1261"/>
                </a:lnTo>
                <a:lnTo>
                  <a:pt x="5877" y="1255"/>
                </a:lnTo>
                <a:lnTo>
                  <a:pt x="5903" y="1245"/>
                </a:lnTo>
                <a:lnTo>
                  <a:pt x="5931" y="1236"/>
                </a:lnTo>
                <a:lnTo>
                  <a:pt x="5958" y="1229"/>
                </a:lnTo>
                <a:lnTo>
                  <a:pt x="5984" y="1223"/>
                </a:lnTo>
                <a:lnTo>
                  <a:pt x="6005" y="1220"/>
                </a:lnTo>
                <a:lnTo>
                  <a:pt x="6022" y="1217"/>
                </a:lnTo>
                <a:lnTo>
                  <a:pt x="6037" y="1216"/>
                </a:lnTo>
                <a:lnTo>
                  <a:pt x="6055" y="1215"/>
                </a:lnTo>
                <a:lnTo>
                  <a:pt x="6076" y="1213"/>
                </a:lnTo>
                <a:lnTo>
                  <a:pt x="6101" y="1211"/>
                </a:lnTo>
                <a:lnTo>
                  <a:pt x="6128" y="1207"/>
                </a:lnTo>
                <a:lnTo>
                  <a:pt x="6158" y="1202"/>
                </a:lnTo>
                <a:lnTo>
                  <a:pt x="6193" y="1194"/>
                </a:lnTo>
                <a:lnTo>
                  <a:pt x="6230" y="1185"/>
                </a:lnTo>
                <a:lnTo>
                  <a:pt x="6272" y="1171"/>
                </a:lnTo>
                <a:lnTo>
                  <a:pt x="6318" y="1155"/>
                </a:lnTo>
                <a:lnTo>
                  <a:pt x="6365" y="1137"/>
                </a:lnTo>
                <a:lnTo>
                  <a:pt x="6411" y="1118"/>
                </a:lnTo>
                <a:lnTo>
                  <a:pt x="6452" y="1100"/>
                </a:lnTo>
                <a:lnTo>
                  <a:pt x="6484" y="1086"/>
                </a:lnTo>
                <a:lnTo>
                  <a:pt x="6507" y="1076"/>
                </a:lnTo>
                <a:lnTo>
                  <a:pt x="6515" y="1073"/>
                </a:lnTo>
                <a:lnTo>
                  <a:pt x="6761" y="970"/>
                </a:lnTo>
                <a:lnTo>
                  <a:pt x="6768" y="966"/>
                </a:lnTo>
                <a:lnTo>
                  <a:pt x="6784" y="957"/>
                </a:lnTo>
                <a:lnTo>
                  <a:pt x="6810" y="945"/>
                </a:lnTo>
                <a:lnTo>
                  <a:pt x="6840" y="930"/>
                </a:lnTo>
                <a:lnTo>
                  <a:pt x="6872" y="915"/>
                </a:lnTo>
                <a:lnTo>
                  <a:pt x="6905" y="901"/>
                </a:lnTo>
                <a:lnTo>
                  <a:pt x="6919" y="897"/>
                </a:lnTo>
                <a:lnTo>
                  <a:pt x="6933" y="891"/>
                </a:lnTo>
                <a:lnTo>
                  <a:pt x="6945" y="889"/>
                </a:lnTo>
                <a:lnTo>
                  <a:pt x="6955" y="887"/>
                </a:lnTo>
                <a:lnTo>
                  <a:pt x="6994" y="884"/>
                </a:lnTo>
                <a:lnTo>
                  <a:pt x="7032" y="884"/>
                </a:lnTo>
                <a:lnTo>
                  <a:pt x="7060" y="886"/>
                </a:lnTo>
                <a:lnTo>
                  <a:pt x="7071" y="886"/>
                </a:lnTo>
                <a:lnTo>
                  <a:pt x="7080" y="878"/>
                </a:lnTo>
                <a:lnTo>
                  <a:pt x="7100" y="859"/>
                </a:lnTo>
                <a:lnTo>
                  <a:pt x="7112" y="847"/>
                </a:lnTo>
                <a:lnTo>
                  <a:pt x="7123" y="835"/>
                </a:lnTo>
                <a:lnTo>
                  <a:pt x="7134" y="824"/>
                </a:lnTo>
                <a:lnTo>
                  <a:pt x="7142" y="813"/>
                </a:lnTo>
                <a:lnTo>
                  <a:pt x="7145" y="807"/>
                </a:lnTo>
                <a:lnTo>
                  <a:pt x="7148" y="801"/>
                </a:lnTo>
                <a:lnTo>
                  <a:pt x="7150" y="795"/>
                </a:lnTo>
                <a:lnTo>
                  <a:pt x="7152" y="787"/>
                </a:lnTo>
                <a:lnTo>
                  <a:pt x="7153" y="770"/>
                </a:lnTo>
                <a:lnTo>
                  <a:pt x="7153" y="752"/>
                </a:lnTo>
                <a:lnTo>
                  <a:pt x="7151" y="735"/>
                </a:lnTo>
                <a:lnTo>
                  <a:pt x="7147" y="720"/>
                </a:lnTo>
                <a:lnTo>
                  <a:pt x="7144" y="712"/>
                </a:lnTo>
                <a:lnTo>
                  <a:pt x="7141" y="705"/>
                </a:lnTo>
                <a:lnTo>
                  <a:pt x="7138" y="699"/>
                </a:lnTo>
                <a:lnTo>
                  <a:pt x="7134" y="695"/>
                </a:lnTo>
                <a:lnTo>
                  <a:pt x="7130" y="690"/>
                </a:lnTo>
                <a:lnTo>
                  <a:pt x="7124" y="687"/>
                </a:lnTo>
                <a:lnTo>
                  <a:pt x="7118" y="684"/>
                </a:lnTo>
                <a:lnTo>
                  <a:pt x="7113" y="680"/>
                </a:lnTo>
                <a:lnTo>
                  <a:pt x="7099" y="676"/>
                </a:lnTo>
                <a:lnTo>
                  <a:pt x="7087" y="671"/>
                </a:lnTo>
                <a:lnTo>
                  <a:pt x="7066" y="667"/>
                </a:lnTo>
                <a:lnTo>
                  <a:pt x="7057" y="666"/>
                </a:lnTo>
                <a:lnTo>
                  <a:pt x="7014" y="705"/>
                </a:lnTo>
                <a:lnTo>
                  <a:pt x="6999" y="705"/>
                </a:lnTo>
                <a:lnTo>
                  <a:pt x="6968" y="705"/>
                </a:lnTo>
                <a:lnTo>
                  <a:pt x="6933" y="706"/>
                </a:lnTo>
                <a:lnTo>
                  <a:pt x="6910" y="708"/>
                </a:lnTo>
                <a:lnTo>
                  <a:pt x="6894" y="714"/>
                </a:lnTo>
                <a:lnTo>
                  <a:pt x="6871" y="724"/>
                </a:lnTo>
                <a:lnTo>
                  <a:pt x="6859" y="731"/>
                </a:lnTo>
                <a:lnTo>
                  <a:pt x="6846" y="738"/>
                </a:lnTo>
                <a:lnTo>
                  <a:pt x="6836" y="745"/>
                </a:lnTo>
                <a:lnTo>
                  <a:pt x="6826" y="753"/>
                </a:lnTo>
                <a:lnTo>
                  <a:pt x="6817" y="761"/>
                </a:lnTo>
                <a:lnTo>
                  <a:pt x="6807" y="771"/>
                </a:lnTo>
                <a:lnTo>
                  <a:pt x="6795" y="781"/>
                </a:lnTo>
                <a:lnTo>
                  <a:pt x="6780" y="791"/>
                </a:lnTo>
                <a:lnTo>
                  <a:pt x="6764" y="803"/>
                </a:lnTo>
                <a:lnTo>
                  <a:pt x="6746" y="813"/>
                </a:lnTo>
                <a:lnTo>
                  <a:pt x="6726" y="820"/>
                </a:lnTo>
                <a:lnTo>
                  <a:pt x="6705" y="828"/>
                </a:lnTo>
                <a:lnTo>
                  <a:pt x="6679" y="836"/>
                </a:lnTo>
                <a:lnTo>
                  <a:pt x="6646" y="846"/>
                </a:lnTo>
                <a:lnTo>
                  <a:pt x="6610" y="857"/>
                </a:lnTo>
                <a:lnTo>
                  <a:pt x="6572" y="870"/>
                </a:lnTo>
                <a:lnTo>
                  <a:pt x="6535" y="881"/>
                </a:lnTo>
                <a:lnTo>
                  <a:pt x="6501" y="892"/>
                </a:lnTo>
                <a:lnTo>
                  <a:pt x="6473" y="902"/>
                </a:lnTo>
                <a:lnTo>
                  <a:pt x="6454" y="910"/>
                </a:lnTo>
                <a:lnTo>
                  <a:pt x="6429" y="921"/>
                </a:lnTo>
                <a:lnTo>
                  <a:pt x="6386" y="939"/>
                </a:lnTo>
                <a:lnTo>
                  <a:pt x="6332" y="961"/>
                </a:lnTo>
                <a:lnTo>
                  <a:pt x="6274" y="985"/>
                </a:lnTo>
                <a:lnTo>
                  <a:pt x="6214" y="1009"/>
                </a:lnTo>
                <a:lnTo>
                  <a:pt x="6163" y="1030"/>
                </a:lnTo>
                <a:lnTo>
                  <a:pt x="6121" y="1046"/>
                </a:lnTo>
                <a:lnTo>
                  <a:pt x="6099" y="1055"/>
                </a:lnTo>
                <a:lnTo>
                  <a:pt x="6079" y="1061"/>
                </a:lnTo>
                <a:lnTo>
                  <a:pt x="6048" y="1073"/>
                </a:lnTo>
                <a:lnTo>
                  <a:pt x="6009" y="1085"/>
                </a:lnTo>
                <a:lnTo>
                  <a:pt x="5966" y="1100"/>
                </a:lnTo>
                <a:lnTo>
                  <a:pt x="5925" y="1113"/>
                </a:lnTo>
                <a:lnTo>
                  <a:pt x="5891" y="1125"/>
                </a:lnTo>
                <a:lnTo>
                  <a:pt x="5866" y="1133"/>
                </a:lnTo>
                <a:lnTo>
                  <a:pt x="5857" y="1137"/>
                </a:lnTo>
                <a:lnTo>
                  <a:pt x="5837" y="1142"/>
                </a:lnTo>
                <a:lnTo>
                  <a:pt x="5788" y="1155"/>
                </a:lnTo>
                <a:lnTo>
                  <a:pt x="5760" y="1160"/>
                </a:lnTo>
                <a:lnTo>
                  <a:pt x="5735" y="1166"/>
                </a:lnTo>
                <a:lnTo>
                  <a:pt x="5714" y="1170"/>
                </a:lnTo>
                <a:lnTo>
                  <a:pt x="5699" y="1171"/>
                </a:lnTo>
                <a:lnTo>
                  <a:pt x="5675" y="1171"/>
                </a:lnTo>
                <a:lnTo>
                  <a:pt x="5644" y="1171"/>
                </a:lnTo>
                <a:lnTo>
                  <a:pt x="5631" y="1171"/>
                </a:lnTo>
                <a:lnTo>
                  <a:pt x="5619" y="1170"/>
                </a:lnTo>
                <a:lnTo>
                  <a:pt x="5611" y="1169"/>
                </a:lnTo>
                <a:lnTo>
                  <a:pt x="5607" y="1167"/>
                </a:lnTo>
                <a:lnTo>
                  <a:pt x="5606" y="1157"/>
                </a:lnTo>
                <a:lnTo>
                  <a:pt x="5606" y="1134"/>
                </a:lnTo>
                <a:lnTo>
                  <a:pt x="5605" y="1104"/>
                </a:lnTo>
                <a:lnTo>
                  <a:pt x="5605" y="1070"/>
                </a:lnTo>
                <a:lnTo>
                  <a:pt x="5605" y="1036"/>
                </a:lnTo>
                <a:lnTo>
                  <a:pt x="5605" y="1007"/>
                </a:lnTo>
                <a:lnTo>
                  <a:pt x="5605" y="985"/>
                </a:lnTo>
                <a:lnTo>
                  <a:pt x="5605" y="977"/>
                </a:lnTo>
                <a:lnTo>
                  <a:pt x="5586" y="959"/>
                </a:lnTo>
                <a:lnTo>
                  <a:pt x="5541" y="917"/>
                </a:lnTo>
                <a:lnTo>
                  <a:pt x="5490" y="870"/>
                </a:lnTo>
                <a:lnTo>
                  <a:pt x="5452" y="837"/>
                </a:lnTo>
                <a:lnTo>
                  <a:pt x="5426" y="816"/>
                </a:lnTo>
                <a:lnTo>
                  <a:pt x="5395" y="794"/>
                </a:lnTo>
                <a:lnTo>
                  <a:pt x="5377" y="782"/>
                </a:lnTo>
                <a:lnTo>
                  <a:pt x="5359" y="771"/>
                </a:lnTo>
                <a:lnTo>
                  <a:pt x="5340" y="761"/>
                </a:lnTo>
                <a:lnTo>
                  <a:pt x="5319" y="752"/>
                </a:lnTo>
                <a:lnTo>
                  <a:pt x="5300" y="744"/>
                </a:lnTo>
                <a:lnTo>
                  <a:pt x="5282" y="735"/>
                </a:lnTo>
                <a:lnTo>
                  <a:pt x="5267" y="727"/>
                </a:lnTo>
                <a:lnTo>
                  <a:pt x="5253" y="720"/>
                </a:lnTo>
                <a:lnTo>
                  <a:pt x="5232" y="706"/>
                </a:lnTo>
                <a:lnTo>
                  <a:pt x="5219" y="697"/>
                </a:lnTo>
                <a:lnTo>
                  <a:pt x="5199" y="673"/>
                </a:lnTo>
                <a:lnTo>
                  <a:pt x="5163" y="627"/>
                </a:lnTo>
                <a:lnTo>
                  <a:pt x="5131" y="584"/>
                </a:lnTo>
                <a:lnTo>
                  <a:pt x="5116" y="564"/>
                </a:lnTo>
                <a:lnTo>
                  <a:pt x="5106" y="550"/>
                </a:lnTo>
                <a:lnTo>
                  <a:pt x="5082" y="520"/>
                </a:lnTo>
                <a:lnTo>
                  <a:pt x="5069" y="503"/>
                </a:lnTo>
                <a:lnTo>
                  <a:pt x="5056" y="488"/>
                </a:lnTo>
                <a:lnTo>
                  <a:pt x="5045" y="475"/>
                </a:lnTo>
                <a:lnTo>
                  <a:pt x="5037" y="469"/>
                </a:lnTo>
                <a:lnTo>
                  <a:pt x="5025" y="458"/>
                </a:lnTo>
                <a:lnTo>
                  <a:pt x="5010" y="447"/>
                </a:lnTo>
                <a:lnTo>
                  <a:pt x="4996" y="438"/>
                </a:lnTo>
                <a:lnTo>
                  <a:pt x="4984" y="433"/>
                </a:lnTo>
                <a:lnTo>
                  <a:pt x="4982" y="433"/>
                </a:lnTo>
                <a:lnTo>
                  <a:pt x="4980" y="433"/>
                </a:lnTo>
                <a:lnTo>
                  <a:pt x="4979" y="435"/>
                </a:lnTo>
                <a:lnTo>
                  <a:pt x="4978" y="437"/>
                </a:lnTo>
                <a:lnTo>
                  <a:pt x="4974" y="443"/>
                </a:lnTo>
                <a:lnTo>
                  <a:pt x="4973" y="451"/>
                </a:lnTo>
                <a:lnTo>
                  <a:pt x="4972" y="461"/>
                </a:lnTo>
                <a:lnTo>
                  <a:pt x="4973" y="471"/>
                </a:lnTo>
                <a:lnTo>
                  <a:pt x="4974" y="481"/>
                </a:lnTo>
                <a:lnTo>
                  <a:pt x="4976" y="491"/>
                </a:lnTo>
                <a:lnTo>
                  <a:pt x="4985" y="519"/>
                </a:lnTo>
                <a:lnTo>
                  <a:pt x="5000" y="557"/>
                </a:lnTo>
                <a:lnTo>
                  <a:pt x="5008" y="576"/>
                </a:lnTo>
                <a:lnTo>
                  <a:pt x="5015" y="595"/>
                </a:lnTo>
                <a:lnTo>
                  <a:pt x="5020" y="611"/>
                </a:lnTo>
                <a:lnTo>
                  <a:pt x="5024" y="624"/>
                </a:lnTo>
                <a:lnTo>
                  <a:pt x="5026" y="639"/>
                </a:lnTo>
                <a:lnTo>
                  <a:pt x="5029" y="658"/>
                </a:lnTo>
                <a:lnTo>
                  <a:pt x="5033" y="682"/>
                </a:lnTo>
                <a:lnTo>
                  <a:pt x="5038" y="707"/>
                </a:lnTo>
                <a:lnTo>
                  <a:pt x="5044" y="733"/>
                </a:lnTo>
                <a:lnTo>
                  <a:pt x="5052" y="758"/>
                </a:lnTo>
                <a:lnTo>
                  <a:pt x="5056" y="770"/>
                </a:lnTo>
                <a:lnTo>
                  <a:pt x="5061" y="780"/>
                </a:lnTo>
                <a:lnTo>
                  <a:pt x="5066" y="789"/>
                </a:lnTo>
                <a:lnTo>
                  <a:pt x="5071" y="797"/>
                </a:lnTo>
                <a:lnTo>
                  <a:pt x="5098" y="831"/>
                </a:lnTo>
                <a:lnTo>
                  <a:pt x="5126" y="869"/>
                </a:lnTo>
                <a:lnTo>
                  <a:pt x="5151" y="901"/>
                </a:lnTo>
                <a:lnTo>
                  <a:pt x="5165" y="920"/>
                </a:lnTo>
                <a:lnTo>
                  <a:pt x="5178" y="936"/>
                </a:lnTo>
                <a:lnTo>
                  <a:pt x="5193" y="961"/>
                </a:lnTo>
                <a:lnTo>
                  <a:pt x="5210" y="986"/>
                </a:lnTo>
                <a:lnTo>
                  <a:pt x="5219" y="1005"/>
                </a:lnTo>
                <a:lnTo>
                  <a:pt x="5225" y="1020"/>
                </a:lnTo>
                <a:lnTo>
                  <a:pt x="5228" y="1030"/>
                </a:lnTo>
                <a:lnTo>
                  <a:pt x="5229" y="1038"/>
                </a:lnTo>
                <a:lnTo>
                  <a:pt x="5231" y="1040"/>
                </a:lnTo>
                <a:close/>
                <a:moveTo>
                  <a:pt x="10917" y="1547"/>
                </a:moveTo>
                <a:lnTo>
                  <a:pt x="10923" y="1530"/>
                </a:lnTo>
                <a:lnTo>
                  <a:pt x="10939" y="1491"/>
                </a:lnTo>
                <a:lnTo>
                  <a:pt x="10950" y="1469"/>
                </a:lnTo>
                <a:lnTo>
                  <a:pt x="10962" y="1449"/>
                </a:lnTo>
                <a:lnTo>
                  <a:pt x="10967" y="1440"/>
                </a:lnTo>
                <a:lnTo>
                  <a:pt x="10972" y="1433"/>
                </a:lnTo>
                <a:lnTo>
                  <a:pt x="10977" y="1426"/>
                </a:lnTo>
                <a:lnTo>
                  <a:pt x="10983" y="1421"/>
                </a:lnTo>
                <a:lnTo>
                  <a:pt x="11009" y="1403"/>
                </a:lnTo>
                <a:lnTo>
                  <a:pt x="11044" y="1382"/>
                </a:lnTo>
                <a:lnTo>
                  <a:pt x="11054" y="1378"/>
                </a:lnTo>
                <a:lnTo>
                  <a:pt x="11063" y="1373"/>
                </a:lnTo>
                <a:lnTo>
                  <a:pt x="11073" y="1370"/>
                </a:lnTo>
                <a:lnTo>
                  <a:pt x="11082" y="1366"/>
                </a:lnTo>
                <a:lnTo>
                  <a:pt x="11091" y="1365"/>
                </a:lnTo>
                <a:lnTo>
                  <a:pt x="11099" y="1364"/>
                </a:lnTo>
                <a:lnTo>
                  <a:pt x="11107" y="1365"/>
                </a:lnTo>
                <a:lnTo>
                  <a:pt x="11114" y="1367"/>
                </a:lnTo>
                <a:lnTo>
                  <a:pt x="11118" y="1370"/>
                </a:lnTo>
                <a:lnTo>
                  <a:pt x="11119" y="1374"/>
                </a:lnTo>
                <a:lnTo>
                  <a:pt x="11120" y="1379"/>
                </a:lnTo>
                <a:lnTo>
                  <a:pt x="11119" y="1385"/>
                </a:lnTo>
                <a:lnTo>
                  <a:pt x="11116" y="1402"/>
                </a:lnTo>
                <a:lnTo>
                  <a:pt x="11109" y="1424"/>
                </a:lnTo>
                <a:lnTo>
                  <a:pt x="11098" y="1447"/>
                </a:lnTo>
                <a:lnTo>
                  <a:pt x="11085" y="1474"/>
                </a:lnTo>
                <a:lnTo>
                  <a:pt x="11071" y="1502"/>
                </a:lnTo>
                <a:lnTo>
                  <a:pt x="11055" y="1530"/>
                </a:lnTo>
                <a:lnTo>
                  <a:pt x="11039" y="1558"/>
                </a:lnTo>
                <a:lnTo>
                  <a:pt x="11022" y="1585"/>
                </a:lnTo>
                <a:lnTo>
                  <a:pt x="11005" y="1611"/>
                </a:lnTo>
                <a:lnTo>
                  <a:pt x="10990" y="1633"/>
                </a:lnTo>
                <a:lnTo>
                  <a:pt x="10975" y="1651"/>
                </a:lnTo>
                <a:lnTo>
                  <a:pt x="10963" y="1666"/>
                </a:lnTo>
                <a:lnTo>
                  <a:pt x="10958" y="1671"/>
                </a:lnTo>
                <a:lnTo>
                  <a:pt x="10954" y="1675"/>
                </a:lnTo>
                <a:lnTo>
                  <a:pt x="10949" y="1677"/>
                </a:lnTo>
                <a:lnTo>
                  <a:pt x="10946" y="1677"/>
                </a:lnTo>
                <a:lnTo>
                  <a:pt x="10941" y="1677"/>
                </a:lnTo>
                <a:lnTo>
                  <a:pt x="10937" y="1675"/>
                </a:lnTo>
                <a:lnTo>
                  <a:pt x="10933" y="1670"/>
                </a:lnTo>
                <a:lnTo>
                  <a:pt x="10930" y="1665"/>
                </a:lnTo>
                <a:lnTo>
                  <a:pt x="10927" y="1658"/>
                </a:lnTo>
                <a:lnTo>
                  <a:pt x="10924" y="1650"/>
                </a:lnTo>
                <a:lnTo>
                  <a:pt x="10922" y="1641"/>
                </a:lnTo>
                <a:lnTo>
                  <a:pt x="10920" y="1631"/>
                </a:lnTo>
                <a:lnTo>
                  <a:pt x="10918" y="1610"/>
                </a:lnTo>
                <a:lnTo>
                  <a:pt x="10917" y="1587"/>
                </a:lnTo>
                <a:lnTo>
                  <a:pt x="10915" y="1566"/>
                </a:lnTo>
                <a:lnTo>
                  <a:pt x="10917" y="1547"/>
                </a:lnTo>
                <a:close/>
                <a:moveTo>
                  <a:pt x="17146" y="412"/>
                </a:moveTo>
                <a:lnTo>
                  <a:pt x="17138" y="411"/>
                </a:lnTo>
                <a:lnTo>
                  <a:pt x="17119" y="408"/>
                </a:lnTo>
                <a:lnTo>
                  <a:pt x="17107" y="406"/>
                </a:lnTo>
                <a:lnTo>
                  <a:pt x="17096" y="402"/>
                </a:lnTo>
                <a:lnTo>
                  <a:pt x="17087" y="399"/>
                </a:lnTo>
                <a:lnTo>
                  <a:pt x="17082" y="397"/>
                </a:lnTo>
                <a:lnTo>
                  <a:pt x="17074" y="390"/>
                </a:lnTo>
                <a:lnTo>
                  <a:pt x="17062" y="377"/>
                </a:lnTo>
                <a:lnTo>
                  <a:pt x="17049" y="360"/>
                </a:lnTo>
                <a:lnTo>
                  <a:pt x="17034" y="342"/>
                </a:lnTo>
                <a:lnTo>
                  <a:pt x="17007" y="308"/>
                </a:lnTo>
                <a:lnTo>
                  <a:pt x="16996" y="293"/>
                </a:lnTo>
                <a:lnTo>
                  <a:pt x="16911" y="287"/>
                </a:lnTo>
                <a:lnTo>
                  <a:pt x="16772" y="173"/>
                </a:lnTo>
                <a:lnTo>
                  <a:pt x="16628" y="173"/>
                </a:lnTo>
                <a:lnTo>
                  <a:pt x="16625" y="171"/>
                </a:lnTo>
                <a:lnTo>
                  <a:pt x="16617" y="171"/>
                </a:lnTo>
                <a:lnTo>
                  <a:pt x="16613" y="173"/>
                </a:lnTo>
                <a:lnTo>
                  <a:pt x="16608" y="174"/>
                </a:lnTo>
                <a:lnTo>
                  <a:pt x="16605" y="177"/>
                </a:lnTo>
                <a:lnTo>
                  <a:pt x="16601" y="183"/>
                </a:lnTo>
                <a:lnTo>
                  <a:pt x="16597" y="195"/>
                </a:lnTo>
                <a:lnTo>
                  <a:pt x="16595" y="208"/>
                </a:lnTo>
                <a:lnTo>
                  <a:pt x="16595" y="215"/>
                </a:lnTo>
                <a:lnTo>
                  <a:pt x="16597" y="221"/>
                </a:lnTo>
                <a:lnTo>
                  <a:pt x="16599" y="226"/>
                </a:lnTo>
                <a:lnTo>
                  <a:pt x="16604" y="232"/>
                </a:lnTo>
                <a:lnTo>
                  <a:pt x="16625" y="252"/>
                </a:lnTo>
                <a:lnTo>
                  <a:pt x="16656" y="282"/>
                </a:lnTo>
                <a:lnTo>
                  <a:pt x="16687" y="309"/>
                </a:lnTo>
                <a:lnTo>
                  <a:pt x="16699" y="322"/>
                </a:lnTo>
                <a:lnTo>
                  <a:pt x="16707" y="327"/>
                </a:lnTo>
                <a:lnTo>
                  <a:pt x="16724" y="340"/>
                </a:lnTo>
                <a:lnTo>
                  <a:pt x="16734" y="346"/>
                </a:lnTo>
                <a:lnTo>
                  <a:pt x="16743" y="352"/>
                </a:lnTo>
                <a:lnTo>
                  <a:pt x="16751" y="355"/>
                </a:lnTo>
                <a:lnTo>
                  <a:pt x="16758" y="356"/>
                </a:lnTo>
                <a:lnTo>
                  <a:pt x="16772" y="359"/>
                </a:lnTo>
                <a:lnTo>
                  <a:pt x="16795" y="363"/>
                </a:lnTo>
                <a:lnTo>
                  <a:pt x="16806" y="368"/>
                </a:lnTo>
                <a:lnTo>
                  <a:pt x="16818" y="373"/>
                </a:lnTo>
                <a:lnTo>
                  <a:pt x="16829" y="379"/>
                </a:lnTo>
                <a:lnTo>
                  <a:pt x="16836" y="386"/>
                </a:lnTo>
                <a:lnTo>
                  <a:pt x="16840" y="391"/>
                </a:lnTo>
                <a:lnTo>
                  <a:pt x="16844" y="400"/>
                </a:lnTo>
                <a:lnTo>
                  <a:pt x="16849" y="410"/>
                </a:lnTo>
                <a:lnTo>
                  <a:pt x="16853" y="423"/>
                </a:lnTo>
                <a:lnTo>
                  <a:pt x="16862" y="452"/>
                </a:lnTo>
                <a:lnTo>
                  <a:pt x="16871" y="483"/>
                </a:lnTo>
                <a:lnTo>
                  <a:pt x="16879" y="513"/>
                </a:lnTo>
                <a:lnTo>
                  <a:pt x="16886" y="539"/>
                </a:lnTo>
                <a:lnTo>
                  <a:pt x="16890" y="557"/>
                </a:lnTo>
                <a:lnTo>
                  <a:pt x="16893" y="564"/>
                </a:lnTo>
                <a:lnTo>
                  <a:pt x="16903" y="717"/>
                </a:lnTo>
                <a:lnTo>
                  <a:pt x="16886" y="734"/>
                </a:lnTo>
                <a:lnTo>
                  <a:pt x="16847" y="720"/>
                </a:lnTo>
                <a:lnTo>
                  <a:pt x="16820" y="729"/>
                </a:lnTo>
                <a:lnTo>
                  <a:pt x="16822" y="735"/>
                </a:lnTo>
                <a:lnTo>
                  <a:pt x="16829" y="752"/>
                </a:lnTo>
                <a:lnTo>
                  <a:pt x="16833" y="762"/>
                </a:lnTo>
                <a:lnTo>
                  <a:pt x="16838" y="772"/>
                </a:lnTo>
                <a:lnTo>
                  <a:pt x="16842" y="780"/>
                </a:lnTo>
                <a:lnTo>
                  <a:pt x="16847" y="786"/>
                </a:lnTo>
                <a:lnTo>
                  <a:pt x="16851" y="791"/>
                </a:lnTo>
                <a:lnTo>
                  <a:pt x="16854" y="797"/>
                </a:lnTo>
                <a:lnTo>
                  <a:pt x="16858" y="803"/>
                </a:lnTo>
                <a:lnTo>
                  <a:pt x="16861" y="808"/>
                </a:lnTo>
                <a:lnTo>
                  <a:pt x="16865" y="818"/>
                </a:lnTo>
                <a:lnTo>
                  <a:pt x="16866" y="822"/>
                </a:lnTo>
                <a:lnTo>
                  <a:pt x="16863" y="861"/>
                </a:lnTo>
                <a:lnTo>
                  <a:pt x="16859" y="868"/>
                </a:lnTo>
                <a:lnTo>
                  <a:pt x="16848" y="882"/>
                </a:lnTo>
                <a:lnTo>
                  <a:pt x="16841" y="890"/>
                </a:lnTo>
                <a:lnTo>
                  <a:pt x="16834" y="897"/>
                </a:lnTo>
                <a:lnTo>
                  <a:pt x="16829" y="902"/>
                </a:lnTo>
                <a:lnTo>
                  <a:pt x="16824" y="905"/>
                </a:lnTo>
                <a:lnTo>
                  <a:pt x="16805" y="905"/>
                </a:lnTo>
                <a:lnTo>
                  <a:pt x="16793" y="902"/>
                </a:lnTo>
                <a:lnTo>
                  <a:pt x="16790" y="884"/>
                </a:lnTo>
                <a:lnTo>
                  <a:pt x="16784" y="841"/>
                </a:lnTo>
                <a:lnTo>
                  <a:pt x="16776" y="794"/>
                </a:lnTo>
                <a:lnTo>
                  <a:pt x="16770" y="761"/>
                </a:lnTo>
                <a:lnTo>
                  <a:pt x="16767" y="751"/>
                </a:lnTo>
                <a:lnTo>
                  <a:pt x="16761" y="741"/>
                </a:lnTo>
                <a:lnTo>
                  <a:pt x="16754" y="730"/>
                </a:lnTo>
                <a:lnTo>
                  <a:pt x="16745" y="718"/>
                </a:lnTo>
                <a:lnTo>
                  <a:pt x="16735" y="708"/>
                </a:lnTo>
                <a:lnTo>
                  <a:pt x="16724" y="699"/>
                </a:lnTo>
                <a:lnTo>
                  <a:pt x="16718" y="696"/>
                </a:lnTo>
                <a:lnTo>
                  <a:pt x="16713" y="693"/>
                </a:lnTo>
                <a:lnTo>
                  <a:pt x="16706" y="690"/>
                </a:lnTo>
                <a:lnTo>
                  <a:pt x="16699" y="689"/>
                </a:lnTo>
                <a:lnTo>
                  <a:pt x="16683" y="687"/>
                </a:lnTo>
                <a:lnTo>
                  <a:pt x="16663" y="686"/>
                </a:lnTo>
                <a:lnTo>
                  <a:pt x="16641" y="685"/>
                </a:lnTo>
                <a:lnTo>
                  <a:pt x="16618" y="686"/>
                </a:lnTo>
                <a:lnTo>
                  <a:pt x="16580" y="686"/>
                </a:lnTo>
                <a:lnTo>
                  <a:pt x="16564" y="687"/>
                </a:lnTo>
                <a:lnTo>
                  <a:pt x="16572" y="698"/>
                </a:lnTo>
                <a:lnTo>
                  <a:pt x="16591" y="727"/>
                </a:lnTo>
                <a:lnTo>
                  <a:pt x="16601" y="745"/>
                </a:lnTo>
                <a:lnTo>
                  <a:pt x="16610" y="762"/>
                </a:lnTo>
                <a:lnTo>
                  <a:pt x="16618" y="778"/>
                </a:lnTo>
                <a:lnTo>
                  <a:pt x="16623" y="790"/>
                </a:lnTo>
                <a:lnTo>
                  <a:pt x="16625" y="807"/>
                </a:lnTo>
                <a:lnTo>
                  <a:pt x="16630" y="834"/>
                </a:lnTo>
                <a:lnTo>
                  <a:pt x="16634" y="868"/>
                </a:lnTo>
                <a:lnTo>
                  <a:pt x="16639" y="906"/>
                </a:lnTo>
                <a:lnTo>
                  <a:pt x="16644" y="943"/>
                </a:lnTo>
                <a:lnTo>
                  <a:pt x="16649" y="977"/>
                </a:lnTo>
                <a:lnTo>
                  <a:pt x="16653" y="1005"/>
                </a:lnTo>
                <a:lnTo>
                  <a:pt x="16658" y="1024"/>
                </a:lnTo>
                <a:lnTo>
                  <a:pt x="16662" y="1039"/>
                </a:lnTo>
                <a:lnTo>
                  <a:pt x="16669" y="1054"/>
                </a:lnTo>
                <a:lnTo>
                  <a:pt x="16677" y="1069"/>
                </a:lnTo>
                <a:lnTo>
                  <a:pt x="16685" y="1084"/>
                </a:lnTo>
                <a:lnTo>
                  <a:pt x="16692" y="1096"/>
                </a:lnTo>
                <a:lnTo>
                  <a:pt x="16701" y="1106"/>
                </a:lnTo>
                <a:lnTo>
                  <a:pt x="16705" y="1111"/>
                </a:lnTo>
                <a:lnTo>
                  <a:pt x="16709" y="1113"/>
                </a:lnTo>
                <a:lnTo>
                  <a:pt x="16713" y="1115"/>
                </a:lnTo>
                <a:lnTo>
                  <a:pt x="16716" y="1116"/>
                </a:lnTo>
                <a:lnTo>
                  <a:pt x="16723" y="1115"/>
                </a:lnTo>
                <a:lnTo>
                  <a:pt x="16730" y="1113"/>
                </a:lnTo>
                <a:lnTo>
                  <a:pt x="16737" y="1111"/>
                </a:lnTo>
                <a:lnTo>
                  <a:pt x="16744" y="1107"/>
                </a:lnTo>
                <a:lnTo>
                  <a:pt x="16755" y="1102"/>
                </a:lnTo>
                <a:lnTo>
                  <a:pt x="16760" y="1100"/>
                </a:lnTo>
                <a:lnTo>
                  <a:pt x="16834" y="1019"/>
                </a:lnTo>
                <a:lnTo>
                  <a:pt x="16833" y="1013"/>
                </a:lnTo>
                <a:lnTo>
                  <a:pt x="16832" y="1001"/>
                </a:lnTo>
                <a:lnTo>
                  <a:pt x="16833" y="994"/>
                </a:lnTo>
                <a:lnTo>
                  <a:pt x="16835" y="986"/>
                </a:lnTo>
                <a:lnTo>
                  <a:pt x="16836" y="983"/>
                </a:lnTo>
                <a:lnTo>
                  <a:pt x="16839" y="979"/>
                </a:lnTo>
                <a:lnTo>
                  <a:pt x="16841" y="976"/>
                </a:lnTo>
                <a:lnTo>
                  <a:pt x="16844" y="973"/>
                </a:lnTo>
                <a:lnTo>
                  <a:pt x="16852" y="968"/>
                </a:lnTo>
                <a:lnTo>
                  <a:pt x="16862" y="964"/>
                </a:lnTo>
                <a:lnTo>
                  <a:pt x="16873" y="961"/>
                </a:lnTo>
                <a:lnTo>
                  <a:pt x="16885" y="957"/>
                </a:lnTo>
                <a:lnTo>
                  <a:pt x="16905" y="952"/>
                </a:lnTo>
                <a:lnTo>
                  <a:pt x="16920" y="946"/>
                </a:lnTo>
                <a:lnTo>
                  <a:pt x="16925" y="939"/>
                </a:lnTo>
                <a:lnTo>
                  <a:pt x="16934" y="928"/>
                </a:lnTo>
                <a:lnTo>
                  <a:pt x="16944" y="912"/>
                </a:lnTo>
                <a:lnTo>
                  <a:pt x="16956" y="897"/>
                </a:lnTo>
                <a:lnTo>
                  <a:pt x="16974" y="866"/>
                </a:lnTo>
                <a:lnTo>
                  <a:pt x="16981" y="853"/>
                </a:lnTo>
                <a:lnTo>
                  <a:pt x="16989" y="841"/>
                </a:lnTo>
                <a:lnTo>
                  <a:pt x="17007" y="814"/>
                </a:lnTo>
                <a:lnTo>
                  <a:pt x="17017" y="799"/>
                </a:lnTo>
                <a:lnTo>
                  <a:pt x="17028" y="786"/>
                </a:lnTo>
                <a:lnTo>
                  <a:pt x="17035" y="776"/>
                </a:lnTo>
                <a:lnTo>
                  <a:pt x="17042" y="770"/>
                </a:lnTo>
                <a:lnTo>
                  <a:pt x="17048" y="767"/>
                </a:lnTo>
                <a:lnTo>
                  <a:pt x="17055" y="764"/>
                </a:lnTo>
                <a:lnTo>
                  <a:pt x="17061" y="763"/>
                </a:lnTo>
                <a:lnTo>
                  <a:pt x="17069" y="761"/>
                </a:lnTo>
                <a:lnTo>
                  <a:pt x="17083" y="760"/>
                </a:lnTo>
                <a:lnTo>
                  <a:pt x="17087" y="759"/>
                </a:lnTo>
                <a:lnTo>
                  <a:pt x="17108" y="836"/>
                </a:lnTo>
                <a:lnTo>
                  <a:pt x="16990" y="953"/>
                </a:lnTo>
                <a:lnTo>
                  <a:pt x="16952" y="1014"/>
                </a:lnTo>
                <a:lnTo>
                  <a:pt x="16998" y="1019"/>
                </a:lnTo>
                <a:lnTo>
                  <a:pt x="16983" y="1040"/>
                </a:lnTo>
                <a:lnTo>
                  <a:pt x="16944" y="1090"/>
                </a:lnTo>
                <a:lnTo>
                  <a:pt x="16923" y="1116"/>
                </a:lnTo>
                <a:lnTo>
                  <a:pt x="16902" y="1143"/>
                </a:lnTo>
                <a:lnTo>
                  <a:pt x="16884" y="1165"/>
                </a:lnTo>
                <a:lnTo>
                  <a:pt x="16869" y="1178"/>
                </a:lnTo>
                <a:lnTo>
                  <a:pt x="16856" y="1190"/>
                </a:lnTo>
                <a:lnTo>
                  <a:pt x="16834" y="1208"/>
                </a:lnTo>
                <a:lnTo>
                  <a:pt x="16809" y="1230"/>
                </a:lnTo>
                <a:lnTo>
                  <a:pt x="16782" y="1255"/>
                </a:lnTo>
                <a:lnTo>
                  <a:pt x="16753" y="1283"/>
                </a:lnTo>
                <a:lnTo>
                  <a:pt x="16724" y="1313"/>
                </a:lnTo>
                <a:lnTo>
                  <a:pt x="16710" y="1327"/>
                </a:lnTo>
                <a:lnTo>
                  <a:pt x="16698" y="1342"/>
                </a:lnTo>
                <a:lnTo>
                  <a:pt x="16686" y="1356"/>
                </a:lnTo>
                <a:lnTo>
                  <a:pt x="16674" y="1371"/>
                </a:lnTo>
                <a:lnTo>
                  <a:pt x="16652" y="1402"/>
                </a:lnTo>
                <a:lnTo>
                  <a:pt x="16627" y="1438"/>
                </a:lnTo>
                <a:lnTo>
                  <a:pt x="16604" y="1474"/>
                </a:lnTo>
                <a:lnTo>
                  <a:pt x="16580" y="1509"/>
                </a:lnTo>
                <a:lnTo>
                  <a:pt x="16559" y="1540"/>
                </a:lnTo>
                <a:lnTo>
                  <a:pt x="16542" y="1566"/>
                </a:lnTo>
                <a:lnTo>
                  <a:pt x="16531" y="1583"/>
                </a:lnTo>
                <a:lnTo>
                  <a:pt x="16527" y="1589"/>
                </a:lnTo>
                <a:lnTo>
                  <a:pt x="16513" y="1604"/>
                </a:lnTo>
                <a:lnTo>
                  <a:pt x="16480" y="1641"/>
                </a:lnTo>
                <a:lnTo>
                  <a:pt x="16442" y="1682"/>
                </a:lnTo>
                <a:lnTo>
                  <a:pt x="16415" y="1715"/>
                </a:lnTo>
                <a:lnTo>
                  <a:pt x="16408" y="1726"/>
                </a:lnTo>
                <a:lnTo>
                  <a:pt x="16402" y="1736"/>
                </a:lnTo>
                <a:lnTo>
                  <a:pt x="16399" y="1745"/>
                </a:lnTo>
                <a:lnTo>
                  <a:pt x="16398" y="1754"/>
                </a:lnTo>
                <a:lnTo>
                  <a:pt x="16399" y="1761"/>
                </a:lnTo>
                <a:lnTo>
                  <a:pt x="16400" y="1768"/>
                </a:lnTo>
                <a:lnTo>
                  <a:pt x="16404" y="1774"/>
                </a:lnTo>
                <a:lnTo>
                  <a:pt x="16407" y="1780"/>
                </a:lnTo>
                <a:lnTo>
                  <a:pt x="16419" y="1796"/>
                </a:lnTo>
                <a:lnTo>
                  <a:pt x="16437" y="1817"/>
                </a:lnTo>
                <a:lnTo>
                  <a:pt x="16447" y="1827"/>
                </a:lnTo>
                <a:lnTo>
                  <a:pt x="16457" y="1836"/>
                </a:lnTo>
                <a:lnTo>
                  <a:pt x="16465" y="1843"/>
                </a:lnTo>
                <a:lnTo>
                  <a:pt x="16473" y="1846"/>
                </a:lnTo>
                <a:lnTo>
                  <a:pt x="16484" y="1846"/>
                </a:lnTo>
                <a:lnTo>
                  <a:pt x="16502" y="1844"/>
                </a:lnTo>
                <a:lnTo>
                  <a:pt x="16528" y="1838"/>
                </a:lnTo>
                <a:lnTo>
                  <a:pt x="16556" y="1830"/>
                </a:lnTo>
                <a:lnTo>
                  <a:pt x="16572" y="1826"/>
                </a:lnTo>
                <a:lnTo>
                  <a:pt x="16588" y="1820"/>
                </a:lnTo>
                <a:lnTo>
                  <a:pt x="16603" y="1814"/>
                </a:lnTo>
                <a:lnTo>
                  <a:pt x="16618" y="1807"/>
                </a:lnTo>
                <a:lnTo>
                  <a:pt x="16633" y="1800"/>
                </a:lnTo>
                <a:lnTo>
                  <a:pt x="16646" y="1792"/>
                </a:lnTo>
                <a:lnTo>
                  <a:pt x="16659" y="1784"/>
                </a:lnTo>
                <a:lnTo>
                  <a:pt x="16670" y="1775"/>
                </a:lnTo>
                <a:lnTo>
                  <a:pt x="16694" y="1754"/>
                </a:lnTo>
                <a:lnTo>
                  <a:pt x="16721" y="1728"/>
                </a:lnTo>
                <a:lnTo>
                  <a:pt x="16750" y="1698"/>
                </a:lnTo>
                <a:lnTo>
                  <a:pt x="16779" y="1667"/>
                </a:lnTo>
                <a:lnTo>
                  <a:pt x="16807" y="1635"/>
                </a:lnTo>
                <a:lnTo>
                  <a:pt x="16832" y="1607"/>
                </a:lnTo>
                <a:lnTo>
                  <a:pt x="16852" y="1583"/>
                </a:lnTo>
                <a:lnTo>
                  <a:pt x="16866" y="1564"/>
                </a:lnTo>
                <a:lnTo>
                  <a:pt x="16878" y="1545"/>
                </a:lnTo>
                <a:lnTo>
                  <a:pt x="16896" y="1519"/>
                </a:lnTo>
                <a:lnTo>
                  <a:pt x="16917" y="1489"/>
                </a:lnTo>
                <a:lnTo>
                  <a:pt x="16940" y="1457"/>
                </a:lnTo>
                <a:lnTo>
                  <a:pt x="16962" y="1425"/>
                </a:lnTo>
                <a:lnTo>
                  <a:pt x="16984" y="1397"/>
                </a:lnTo>
                <a:lnTo>
                  <a:pt x="17001" y="1374"/>
                </a:lnTo>
                <a:lnTo>
                  <a:pt x="17013" y="1359"/>
                </a:lnTo>
                <a:lnTo>
                  <a:pt x="17028" y="1345"/>
                </a:lnTo>
                <a:lnTo>
                  <a:pt x="17053" y="1325"/>
                </a:lnTo>
                <a:lnTo>
                  <a:pt x="17085" y="1300"/>
                </a:lnTo>
                <a:lnTo>
                  <a:pt x="17119" y="1274"/>
                </a:lnTo>
                <a:lnTo>
                  <a:pt x="17152" y="1251"/>
                </a:lnTo>
                <a:lnTo>
                  <a:pt x="17180" y="1231"/>
                </a:lnTo>
                <a:lnTo>
                  <a:pt x="17201" y="1216"/>
                </a:lnTo>
                <a:lnTo>
                  <a:pt x="17207" y="1212"/>
                </a:lnTo>
                <a:lnTo>
                  <a:pt x="17230" y="1196"/>
                </a:lnTo>
                <a:lnTo>
                  <a:pt x="17279" y="1160"/>
                </a:lnTo>
                <a:lnTo>
                  <a:pt x="17331" y="1124"/>
                </a:lnTo>
                <a:lnTo>
                  <a:pt x="17359" y="1105"/>
                </a:lnTo>
                <a:lnTo>
                  <a:pt x="17379" y="1103"/>
                </a:lnTo>
                <a:lnTo>
                  <a:pt x="17413" y="1101"/>
                </a:lnTo>
                <a:lnTo>
                  <a:pt x="17432" y="1100"/>
                </a:lnTo>
                <a:lnTo>
                  <a:pt x="17448" y="1098"/>
                </a:lnTo>
                <a:lnTo>
                  <a:pt x="17462" y="1096"/>
                </a:lnTo>
                <a:lnTo>
                  <a:pt x="17469" y="1093"/>
                </a:lnTo>
                <a:lnTo>
                  <a:pt x="17485" y="1072"/>
                </a:lnTo>
                <a:lnTo>
                  <a:pt x="17513" y="1027"/>
                </a:lnTo>
                <a:lnTo>
                  <a:pt x="17531" y="1001"/>
                </a:lnTo>
                <a:lnTo>
                  <a:pt x="17553" y="975"/>
                </a:lnTo>
                <a:lnTo>
                  <a:pt x="17564" y="963"/>
                </a:lnTo>
                <a:lnTo>
                  <a:pt x="17576" y="951"/>
                </a:lnTo>
                <a:lnTo>
                  <a:pt x="17589" y="939"/>
                </a:lnTo>
                <a:lnTo>
                  <a:pt x="17602" y="929"/>
                </a:lnTo>
                <a:lnTo>
                  <a:pt x="17617" y="920"/>
                </a:lnTo>
                <a:lnTo>
                  <a:pt x="17630" y="911"/>
                </a:lnTo>
                <a:lnTo>
                  <a:pt x="17645" y="903"/>
                </a:lnTo>
                <a:lnTo>
                  <a:pt x="17661" y="896"/>
                </a:lnTo>
                <a:lnTo>
                  <a:pt x="17690" y="882"/>
                </a:lnTo>
                <a:lnTo>
                  <a:pt x="17719" y="871"/>
                </a:lnTo>
                <a:lnTo>
                  <a:pt x="17746" y="862"/>
                </a:lnTo>
                <a:lnTo>
                  <a:pt x="17771" y="855"/>
                </a:lnTo>
                <a:lnTo>
                  <a:pt x="17782" y="853"/>
                </a:lnTo>
                <a:lnTo>
                  <a:pt x="17792" y="852"/>
                </a:lnTo>
                <a:lnTo>
                  <a:pt x="17800" y="851"/>
                </a:lnTo>
                <a:lnTo>
                  <a:pt x="17808" y="851"/>
                </a:lnTo>
                <a:lnTo>
                  <a:pt x="17827" y="852"/>
                </a:lnTo>
                <a:lnTo>
                  <a:pt x="17835" y="852"/>
                </a:lnTo>
                <a:lnTo>
                  <a:pt x="17836" y="853"/>
                </a:lnTo>
                <a:lnTo>
                  <a:pt x="17835" y="853"/>
                </a:lnTo>
                <a:lnTo>
                  <a:pt x="17837" y="859"/>
                </a:lnTo>
                <a:lnTo>
                  <a:pt x="17838" y="875"/>
                </a:lnTo>
                <a:lnTo>
                  <a:pt x="17837" y="887"/>
                </a:lnTo>
                <a:lnTo>
                  <a:pt x="17833" y="901"/>
                </a:lnTo>
                <a:lnTo>
                  <a:pt x="17830" y="910"/>
                </a:lnTo>
                <a:lnTo>
                  <a:pt x="17827" y="918"/>
                </a:lnTo>
                <a:lnTo>
                  <a:pt x="17821" y="928"/>
                </a:lnTo>
                <a:lnTo>
                  <a:pt x="17816" y="938"/>
                </a:lnTo>
                <a:lnTo>
                  <a:pt x="17808" y="949"/>
                </a:lnTo>
                <a:lnTo>
                  <a:pt x="17798" y="963"/>
                </a:lnTo>
                <a:lnTo>
                  <a:pt x="17785" y="977"/>
                </a:lnTo>
                <a:lnTo>
                  <a:pt x="17771" y="994"/>
                </a:lnTo>
                <a:lnTo>
                  <a:pt x="17737" y="1030"/>
                </a:lnTo>
                <a:lnTo>
                  <a:pt x="17702" y="1066"/>
                </a:lnTo>
                <a:lnTo>
                  <a:pt x="17668" y="1100"/>
                </a:lnTo>
                <a:lnTo>
                  <a:pt x="17640" y="1128"/>
                </a:lnTo>
                <a:lnTo>
                  <a:pt x="17620" y="1147"/>
                </a:lnTo>
                <a:lnTo>
                  <a:pt x="17612" y="1153"/>
                </a:lnTo>
                <a:lnTo>
                  <a:pt x="17605" y="1159"/>
                </a:lnTo>
                <a:lnTo>
                  <a:pt x="17584" y="1174"/>
                </a:lnTo>
                <a:lnTo>
                  <a:pt x="17554" y="1194"/>
                </a:lnTo>
                <a:lnTo>
                  <a:pt x="17517" y="1218"/>
                </a:lnTo>
                <a:lnTo>
                  <a:pt x="17478" y="1244"/>
                </a:lnTo>
                <a:lnTo>
                  <a:pt x="17440" y="1268"/>
                </a:lnTo>
                <a:lnTo>
                  <a:pt x="17408" y="1288"/>
                </a:lnTo>
                <a:lnTo>
                  <a:pt x="17383" y="1300"/>
                </a:lnTo>
                <a:lnTo>
                  <a:pt x="17360" y="1309"/>
                </a:lnTo>
                <a:lnTo>
                  <a:pt x="17336" y="1318"/>
                </a:lnTo>
                <a:lnTo>
                  <a:pt x="17309" y="1326"/>
                </a:lnTo>
                <a:lnTo>
                  <a:pt x="17282" y="1333"/>
                </a:lnTo>
                <a:lnTo>
                  <a:pt x="17239" y="1344"/>
                </a:lnTo>
                <a:lnTo>
                  <a:pt x="17221" y="1348"/>
                </a:lnTo>
                <a:lnTo>
                  <a:pt x="17138" y="1514"/>
                </a:lnTo>
                <a:lnTo>
                  <a:pt x="17139" y="1517"/>
                </a:lnTo>
                <a:lnTo>
                  <a:pt x="17143" y="1521"/>
                </a:lnTo>
                <a:lnTo>
                  <a:pt x="17151" y="1527"/>
                </a:lnTo>
                <a:lnTo>
                  <a:pt x="17162" y="1533"/>
                </a:lnTo>
                <a:lnTo>
                  <a:pt x="17176" y="1539"/>
                </a:lnTo>
                <a:lnTo>
                  <a:pt x="17189" y="1543"/>
                </a:lnTo>
                <a:lnTo>
                  <a:pt x="17200" y="1547"/>
                </a:lnTo>
                <a:lnTo>
                  <a:pt x="17204" y="1548"/>
                </a:lnTo>
                <a:lnTo>
                  <a:pt x="17210" y="1539"/>
                </a:lnTo>
                <a:lnTo>
                  <a:pt x="17223" y="1521"/>
                </a:lnTo>
                <a:lnTo>
                  <a:pt x="17231" y="1512"/>
                </a:lnTo>
                <a:lnTo>
                  <a:pt x="17240" y="1504"/>
                </a:lnTo>
                <a:lnTo>
                  <a:pt x="17243" y="1501"/>
                </a:lnTo>
                <a:lnTo>
                  <a:pt x="17247" y="1498"/>
                </a:lnTo>
                <a:lnTo>
                  <a:pt x="17250" y="1496"/>
                </a:lnTo>
                <a:lnTo>
                  <a:pt x="17254" y="1495"/>
                </a:lnTo>
                <a:lnTo>
                  <a:pt x="17259" y="1496"/>
                </a:lnTo>
                <a:lnTo>
                  <a:pt x="17264" y="1499"/>
                </a:lnTo>
                <a:lnTo>
                  <a:pt x="17267" y="1503"/>
                </a:lnTo>
                <a:lnTo>
                  <a:pt x="17270" y="1508"/>
                </a:lnTo>
                <a:lnTo>
                  <a:pt x="17273" y="1514"/>
                </a:lnTo>
                <a:lnTo>
                  <a:pt x="17275" y="1521"/>
                </a:lnTo>
                <a:lnTo>
                  <a:pt x="17276" y="1529"/>
                </a:lnTo>
                <a:lnTo>
                  <a:pt x="17276" y="1537"/>
                </a:lnTo>
                <a:lnTo>
                  <a:pt x="17276" y="1552"/>
                </a:lnTo>
                <a:lnTo>
                  <a:pt x="17273" y="1579"/>
                </a:lnTo>
                <a:lnTo>
                  <a:pt x="17269" y="1613"/>
                </a:lnTo>
                <a:lnTo>
                  <a:pt x="17266" y="1649"/>
                </a:lnTo>
                <a:lnTo>
                  <a:pt x="17263" y="1685"/>
                </a:lnTo>
                <a:lnTo>
                  <a:pt x="17259" y="1715"/>
                </a:lnTo>
                <a:lnTo>
                  <a:pt x="17257" y="1736"/>
                </a:lnTo>
                <a:lnTo>
                  <a:pt x="17256" y="1744"/>
                </a:lnTo>
                <a:lnTo>
                  <a:pt x="16871" y="1927"/>
                </a:lnTo>
                <a:lnTo>
                  <a:pt x="16860" y="1934"/>
                </a:lnTo>
                <a:lnTo>
                  <a:pt x="16830" y="1950"/>
                </a:lnTo>
                <a:lnTo>
                  <a:pt x="16786" y="1975"/>
                </a:lnTo>
                <a:lnTo>
                  <a:pt x="16734" y="2005"/>
                </a:lnTo>
                <a:lnTo>
                  <a:pt x="16680" y="2039"/>
                </a:lnTo>
                <a:lnTo>
                  <a:pt x="16628" y="2074"/>
                </a:lnTo>
                <a:lnTo>
                  <a:pt x="16605" y="2089"/>
                </a:lnTo>
                <a:lnTo>
                  <a:pt x="16586" y="2105"/>
                </a:lnTo>
                <a:lnTo>
                  <a:pt x="16569" y="2120"/>
                </a:lnTo>
                <a:lnTo>
                  <a:pt x="16556" y="2132"/>
                </a:lnTo>
                <a:lnTo>
                  <a:pt x="16546" y="2144"/>
                </a:lnTo>
                <a:lnTo>
                  <a:pt x="16537" y="2157"/>
                </a:lnTo>
                <a:lnTo>
                  <a:pt x="16529" y="2168"/>
                </a:lnTo>
                <a:lnTo>
                  <a:pt x="16523" y="2180"/>
                </a:lnTo>
                <a:lnTo>
                  <a:pt x="16511" y="2201"/>
                </a:lnTo>
                <a:lnTo>
                  <a:pt x="16502" y="2222"/>
                </a:lnTo>
                <a:lnTo>
                  <a:pt x="16492" y="2252"/>
                </a:lnTo>
                <a:lnTo>
                  <a:pt x="16490" y="2263"/>
                </a:lnTo>
                <a:lnTo>
                  <a:pt x="16685" y="2315"/>
                </a:lnTo>
                <a:lnTo>
                  <a:pt x="16726" y="2317"/>
                </a:lnTo>
                <a:lnTo>
                  <a:pt x="16677" y="2232"/>
                </a:lnTo>
                <a:lnTo>
                  <a:pt x="16681" y="2229"/>
                </a:lnTo>
                <a:lnTo>
                  <a:pt x="16695" y="2220"/>
                </a:lnTo>
                <a:lnTo>
                  <a:pt x="16716" y="2207"/>
                </a:lnTo>
                <a:lnTo>
                  <a:pt x="16746" y="2190"/>
                </a:lnTo>
                <a:lnTo>
                  <a:pt x="16785" y="2171"/>
                </a:lnTo>
                <a:lnTo>
                  <a:pt x="16830" y="2150"/>
                </a:lnTo>
                <a:lnTo>
                  <a:pt x="16856" y="2139"/>
                </a:lnTo>
                <a:lnTo>
                  <a:pt x="16882" y="2127"/>
                </a:lnTo>
                <a:lnTo>
                  <a:pt x="16912" y="2116"/>
                </a:lnTo>
                <a:lnTo>
                  <a:pt x="16942" y="2105"/>
                </a:lnTo>
                <a:lnTo>
                  <a:pt x="17002" y="2085"/>
                </a:lnTo>
                <a:lnTo>
                  <a:pt x="17055" y="2067"/>
                </a:lnTo>
                <a:lnTo>
                  <a:pt x="17099" y="2051"/>
                </a:lnTo>
                <a:lnTo>
                  <a:pt x="17137" y="2039"/>
                </a:lnTo>
                <a:lnTo>
                  <a:pt x="17167" y="2029"/>
                </a:lnTo>
                <a:lnTo>
                  <a:pt x="17188" y="2022"/>
                </a:lnTo>
                <a:lnTo>
                  <a:pt x="17202" y="2018"/>
                </a:lnTo>
                <a:lnTo>
                  <a:pt x="17206" y="2016"/>
                </a:lnTo>
                <a:lnTo>
                  <a:pt x="17207" y="2036"/>
                </a:lnTo>
                <a:lnTo>
                  <a:pt x="17213" y="2087"/>
                </a:lnTo>
                <a:lnTo>
                  <a:pt x="17220" y="2160"/>
                </a:lnTo>
                <a:lnTo>
                  <a:pt x="17228" y="2244"/>
                </a:lnTo>
                <a:lnTo>
                  <a:pt x="17234" y="2328"/>
                </a:lnTo>
                <a:lnTo>
                  <a:pt x="17240" y="2402"/>
                </a:lnTo>
                <a:lnTo>
                  <a:pt x="17242" y="2432"/>
                </a:lnTo>
                <a:lnTo>
                  <a:pt x="17242" y="2456"/>
                </a:lnTo>
                <a:lnTo>
                  <a:pt x="17242" y="2472"/>
                </a:lnTo>
                <a:lnTo>
                  <a:pt x="17241" y="2478"/>
                </a:lnTo>
                <a:lnTo>
                  <a:pt x="17238" y="2481"/>
                </a:lnTo>
                <a:lnTo>
                  <a:pt x="17233" y="2482"/>
                </a:lnTo>
                <a:lnTo>
                  <a:pt x="17227" y="2483"/>
                </a:lnTo>
                <a:lnTo>
                  <a:pt x="17220" y="2484"/>
                </a:lnTo>
                <a:lnTo>
                  <a:pt x="17201" y="2485"/>
                </a:lnTo>
                <a:lnTo>
                  <a:pt x="17180" y="2485"/>
                </a:lnTo>
                <a:lnTo>
                  <a:pt x="17159" y="2485"/>
                </a:lnTo>
                <a:lnTo>
                  <a:pt x="17139" y="2484"/>
                </a:lnTo>
                <a:lnTo>
                  <a:pt x="17123" y="2483"/>
                </a:lnTo>
                <a:lnTo>
                  <a:pt x="17113" y="2481"/>
                </a:lnTo>
                <a:lnTo>
                  <a:pt x="17102" y="2477"/>
                </a:lnTo>
                <a:lnTo>
                  <a:pt x="17084" y="2468"/>
                </a:lnTo>
                <a:lnTo>
                  <a:pt x="17060" y="2457"/>
                </a:lnTo>
                <a:lnTo>
                  <a:pt x="17032" y="2442"/>
                </a:lnTo>
                <a:lnTo>
                  <a:pt x="17002" y="2426"/>
                </a:lnTo>
                <a:lnTo>
                  <a:pt x="16970" y="2408"/>
                </a:lnTo>
                <a:lnTo>
                  <a:pt x="16939" y="2389"/>
                </a:lnTo>
                <a:lnTo>
                  <a:pt x="16909" y="2371"/>
                </a:lnTo>
                <a:lnTo>
                  <a:pt x="16884" y="2356"/>
                </a:lnTo>
                <a:lnTo>
                  <a:pt x="16863" y="2346"/>
                </a:lnTo>
                <a:lnTo>
                  <a:pt x="16848" y="2339"/>
                </a:lnTo>
                <a:lnTo>
                  <a:pt x="16836" y="2336"/>
                </a:lnTo>
                <a:lnTo>
                  <a:pt x="16830" y="2336"/>
                </a:lnTo>
                <a:lnTo>
                  <a:pt x="16825" y="2336"/>
                </a:lnTo>
                <a:lnTo>
                  <a:pt x="16823" y="2337"/>
                </a:lnTo>
                <a:lnTo>
                  <a:pt x="16822" y="2338"/>
                </a:lnTo>
                <a:lnTo>
                  <a:pt x="16820" y="2381"/>
                </a:lnTo>
                <a:lnTo>
                  <a:pt x="17003" y="2524"/>
                </a:lnTo>
                <a:lnTo>
                  <a:pt x="17013" y="2531"/>
                </a:lnTo>
                <a:lnTo>
                  <a:pt x="17041" y="2548"/>
                </a:lnTo>
                <a:lnTo>
                  <a:pt x="17082" y="2572"/>
                </a:lnTo>
                <a:lnTo>
                  <a:pt x="17130" y="2599"/>
                </a:lnTo>
                <a:lnTo>
                  <a:pt x="17180" y="2628"/>
                </a:lnTo>
                <a:lnTo>
                  <a:pt x="17229" y="2653"/>
                </a:lnTo>
                <a:lnTo>
                  <a:pt x="17249" y="2663"/>
                </a:lnTo>
                <a:lnTo>
                  <a:pt x="17268" y="2671"/>
                </a:lnTo>
                <a:lnTo>
                  <a:pt x="17284" y="2677"/>
                </a:lnTo>
                <a:lnTo>
                  <a:pt x="17295" y="2680"/>
                </a:lnTo>
                <a:lnTo>
                  <a:pt x="17315" y="2682"/>
                </a:lnTo>
                <a:lnTo>
                  <a:pt x="17338" y="2683"/>
                </a:lnTo>
                <a:lnTo>
                  <a:pt x="17361" y="2685"/>
                </a:lnTo>
                <a:lnTo>
                  <a:pt x="17383" y="2685"/>
                </a:lnTo>
                <a:lnTo>
                  <a:pt x="17420" y="2685"/>
                </a:lnTo>
                <a:lnTo>
                  <a:pt x="17435" y="2685"/>
                </a:lnTo>
                <a:lnTo>
                  <a:pt x="17435" y="2678"/>
                </a:lnTo>
                <a:lnTo>
                  <a:pt x="17436" y="2659"/>
                </a:lnTo>
                <a:lnTo>
                  <a:pt x="17438" y="2632"/>
                </a:lnTo>
                <a:lnTo>
                  <a:pt x="17439" y="2599"/>
                </a:lnTo>
                <a:lnTo>
                  <a:pt x="17440" y="2563"/>
                </a:lnTo>
                <a:lnTo>
                  <a:pt x="17440" y="2529"/>
                </a:lnTo>
                <a:lnTo>
                  <a:pt x="17439" y="2496"/>
                </a:lnTo>
                <a:lnTo>
                  <a:pt x="17437" y="2470"/>
                </a:lnTo>
                <a:lnTo>
                  <a:pt x="17431" y="2448"/>
                </a:lnTo>
                <a:lnTo>
                  <a:pt x="17426" y="2426"/>
                </a:lnTo>
                <a:lnTo>
                  <a:pt x="17419" y="2404"/>
                </a:lnTo>
                <a:lnTo>
                  <a:pt x="17412" y="2383"/>
                </a:lnTo>
                <a:lnTo>
                  <a:pt x="17406" y="2364"/>
                </a:lnTo>
                <a:lnTo>
                  <a:pt x="17401" y="2346"/>
                </a:lnTo>
                <a:lnTo>
                  <a:pt x="17396" y="2331"/>
                </a:lnTo>
                <a:lnTo>
                  <a:pt x="17395" y="2319"/>
                </a:lnTo>
                <a:lnTo>
                  <a:pt x="17394" y="2305"/>
                </a:lnTo>
                <a:lnTo>
                  <a:pt x="17395" y="2283"/>
                </a:lnTo>
                <a:lnTo>
                  <a:pt x="17395" y="2257"/>
                </a:lnTo>
                <a:lnTo>
                  <a:pt x="17396" y="2227"/>
                </a:lnTo>
                <a:lnTo>
                  <a:pt x="17397" y="2196"/>
                </a:lnTo>
                <a:lnTo>
                  <a:pt x="17397" y="2164"/>
                </a:lnTo>
                <a:lnTo>
                  <a:pt x="17396" y="2135"/>
                </a:lnTo>
                <a:lnTo>
                  <a:pt x="17395" y="2110"/>
                </a:lnTo>
                <a:lnTo>
                  <a:pt x="17391" y="2062"/>
                </a:lnTo>
                <a:lnTo>
                  <a:pt x="17386" y="2020"/>
                </a:lnTo>
                <a:lnTo>
                  <a:pt x="17383" y="1988"/>
                </a:lnTo>
                <a:lnTo>
                  <a:pt x="17383" y="1977"/>
                </a:lnTo>
                <a:lnTo>
                  <a:pt x="17393" y="1967"/>
                </a:lnTo>
                <a:lnTo>
                  <a:pt x="17422" y="1944"/>
                </a:lnTo>
                <a:lnTo>
                  <a:pt x="17441" y="1931"/>
                </a:lnTo>
                <a:lnTo>
                  <a:pt x="17462" y="1918"/>
                </a:lnTo>
                <a:lnTo>
                  <a:pt x="17473" y="1912"/>
                </a:lnTo>
                <a:lnTo>
                  <a:pt x="17484" y="1908"/>
                </a:lnTo>
                <a:lnTo>
                  <a:pt x="17495" y="1903"/>
                </a:lnTo>
                <a:lnTo>
                  <a:pt x="17507" y="1900"/>
                </a:lnTo>
                <a:lnTo>
                  <a:pt x="17537" y="1895"/>
                </a:lnTo>
                <a:lnTo>
                  <a:pt x="17577" y="1890"/>
                </a:lnTo>
                <a:lnTo>
                  <a:pt x="17626" y="1886"/>
                </a:lnTo>
                <a:lnTo>
                  <a:pt x="17675" y="1883"/>
                </a:lnTo>
                <a:lnTo>
                  <a:pt x="17721" y="1881"/>
                </a:lnTo>
                <a:lnTo>
                  <a:pt x="17761" y="1879"/>
                </a:lnTo>
                <a:lnTo>
                  <a:pt x="17788" y="1877"/>
                </a:lnTo>
                <a:lnTo>
                  <a:pt x="17798" y="1877"/>
                </a:lnTo>
                <a:lnTo>
                  <a:pt x="17801" y="1877"/>
                </a:lnTo>
                <a:lnTo>
                  <a:pt x="17811" y="1877"/>
                </a:lnTo>
                <a:lnTo>
                  <a:pt x="17816" y="1876"/>
                </a:lnTo>
                <a:lnTo>
                  <a:pt x="17821" y="1874"/>
                </a:lnTo>
                <a:lnTo>
                  <a:pt x="17826" y="1872"/>
                </a:lnTo>
                <a:lnTo>
                  <a:pt x="17828" y="1867"/>
                </a:lnTo>
                <a:lnTo>
                  <a:pt x="17838" y="1844"/>
                </a:lnTo>
                <a:lnTo>
                  <a:pt x="17852" y="1808"/>
                </a:lnTo>
                <a:lnTo>
                  <a:pt x="17858" y="1790"/>
                </a:lnTo>
                <a:lnTo>
                  <a:pt x="17864" y="1773"/>
                </a:lnTo>
                <a:lnTo>
                  <a:pt x="17867" y="1760"/>
                </a:lnTo>
                <a:lnTo>
                  <a:pt x="17869" y="1753"/>
                </a:lnTo>
                <a:lnTo>
                  <a:pt x="17866" y="1751"/>
                </a:lnTo>
                <a:lnTo>
                  <a:pt x="17864" y="1749"/>
                </a:lnTo>
                <a:lnTo>
                  <a:pt x="17860" y="1745"/>
                </a:lnTo>
                <a:lnTo>
                  <a:pt x="17854" y="1742"/>
                </a:lnTo>
                <a:lnTo>
                  <a:pt x="17840" y="1735"/>
                </a:lnTo>
                <a:lnTo>
                  <a:pt x="17826" y="1728"/>
                </a:lnTo>
                <a:lnTo>
                  <a:pt x="17798" y="1716"/>
                </a:lnTo>
                <a:lnTo>
                  <a:pt x="17785" y="1712"/>
                </a:lnTo>
                <a:lnTo>
                  <a:pt x="17784" y="1703"/>
                </a:lnTo>
                <a:lnTo>
                  <a:pt x="17781" y="1681"/>
                </a:lnTo>
                <a:lnTo>
                  <a:pt x="17776" y="1657"/>
                </a:lnTo>
                <a:lnTo>
                  <a:pt x="17771" y="1637"/>
                </a:lnTo>
                <a:lnTo>
                  <a:pt x="17766" y="1629"/>
                </a:lnTo>
                <a:lnTo>
                  <a:pt x="17761" y="1622"/>
                </a:lnTo>
                <a:lnTo>
                  <a:pt x="17754" y="1614"/>
                </a:lnTo>
                <a:lnTo>
                  <a:pt x="17747" y="1608"/>
                </a:lnTo>
                <a:lnTo>
                  <a:pt x="17739" y="1604"/>
                </a:lnTo>
                <a:lnTo>
                  <a:pt x="17731" y="1601"/>
                </a:lnTo>
                <a:lnTo>
                  <a:pt x="17725" y="1598"/>
                </a:lnTo>
                <a:lnTo>
                  <a:pt x="17719" y="1600"/>
                </a:lnTo>
                <a:lnTo>
                  <a:pt x="17710" y="1603"/>
                </a:lnTo>
                <a:lnTo>
                  <a:pt x="17698" y="1608"/>
                </a:lnTo>
                <a:lnTo>
                  <a:pt x="17681" y="1617"/>
                </a:lnTo>
                <a:lnTo>
                  <a:pt x="17664" y="1626"/>
                </a:lnTo>
                <a:lnTo>
                  <a:pt x="17647" y="1638"/>
                </a:lnTo>
                <a:lnTo>
                  <a:pt x="17632" y="1649"/>
                </a:lnTo>
                <a:lnTo>
                  <a:pt x="17627" y="1654"/>
                </a:lnTo>
                <a:lnTo>
                  <a:pt x="17622" y="1660"/>
                </a:lnTo>
                <a:lnTo>
                  <a:pt x="17619" y="1665"/>
                </a:lnTo>
                <a:lnTo>
                  <a:pt x="17617" y="1670"/>
                </a:lnTo>
                <a:lnTo>
                  <a:pt x="17614" y="1679"/>
                </a:lnTo>
                <a:lnTo>
                  <a:pt x="17611" y="1687"/>
                </a:lnTo>
                <a:lnTo>
                  <a:pt x="17605" y="1695"/>
                </a:lnTo>
                <a:lnTo>
                  <a:pt x="17600" y="1702"/>
                </a:lnTo>
                <a:lnTo>
                  <a:pt x="17594" y="1707"/>
                </a:lnTo>
                <a:lnTo>
                  <a:pt x="17587" y="1712"/>
                </a:lnTo>
                <a:lnTo>
                  <a:pt x="17581" y="1715"/>
                </a:lnTo>
                <a:lnTo>
                  <a:pt x="17575" y="1715"/>
                </a:lnTo>
                <a:lnTo>
                  <a:pt x="17544" y="1715"/>
                </a:lnTo>
                <a:lnTo>
                  <a:pt x="17487" y="1714"/>
                </a:lnTo>
                <a:lnTo>
                  <a:pt x="17435" y="1712"/>
                </a:lnTo>
                <a:lnTo>
                  <a:pt x="17411" y="1712"/>
                </a:lnTo>
                <a:lnTo>
                  <a:pt x="17406" y="1698"/>
                </a:lnTo>
                <a:lnTo>
                  <a:pt x="17395" y="1667"/>
                </a:lnTo>
                <a:lnTo>
                  <a:pt x="17391" y="1647"/>
                </a:lnTo>
                <a:lnTo>
                  <a:pt x="17387" y="1625"/>
                </a:lnTo>
                <a:lnTo>
                  <a:pt x="17387" y="1615"/>
                </a:lnTo>
                <a:lnTo>
                  <a:pt x="17387" y="1604"/>
                </a:lnTo>
                <a:lnTo>
                  <a:pt x="17388" y="1594"/>
                </a:lnTo>
                <a:lnTo>
                  <a:pt x="17391" y="1585"/>
                </a:lnTo>
                <a:lnTo>
                  <a:pt x="17397" y="1565"/>
                </a:lnTo>
                <a:lnTo>
                  <a:pt x="17406" y="1543"/>
                </a:lnTo>
                <a:lnTo>
                  <a:pt x="17418" y="1521"/>
                </a:lnTo>
                <a:lnTo>
                  <a:pt x="17430" y="1499"/>
                </a:lnTo>
                <a:lnTo>
                  <a:pt x="17444" y="1477"/>
                </a:lnTo>
                <a:lnTo>
                  <a:pt x="17458" y="1458"/>
                </a:lnTo>
                <a:lnTo>
                  <a:pt x="17466" y="1450"/>
                </a:lnTo>
                <a:lnTo>
                  <a:pt x="17473" y="1443"/>
                </a:lnTo>
                <a:lnTo>
                  <a:pt x="17481" y="1437"/>
                </a:lnTo>
                <a:lnTo>
                  <a:pt x="17489" y="1431"/>
                </a:lnTo>
                <a:lnTo>
                  <a:pt x="17514" y="1415"/>
                </a:lnTo>
                <a:lnTo>
                  <a:pt x="17535" y="1401"/>
                </a:lnTo>
                <a:lnTo>
                  <a:pt x="17546" y="1393"/>
                </a:lnTo>
                <a:lnTo>
                  <a:pt x="17550" y="1390"/>
                </a:lnTo>
                <a:lnTo>
                  <a:pt x="17557" y="1355"/>
                </a:lnTo>
                <a:lnTo>
                  <a:pt x="17546" y="1352"/>
                </a:lnTo>
                <a:lnTo>
                  <a:pt x="17522" y="1344"/>
                </a:lnTo>
                <a:lnTo>
                  <a:pt x="17510" y="1338"/>
                </a:lnTo>
                <a:lnTo>
                  <a:pt x="17499" y="1333"/>
                </a:lnTo>
                <a:lnTo>
                  <a:pt x="17494" y="1329"/>
                </a:lnTo>
                <a:lnTo>
                  <a:pt x="17491" y="1326"/>
                </a:lnTo>
                <a:lnTo>
                  <a:pt x="17489" y="1323"/>
                </a:lnTo>
                <a:lnTo>
                  <a:pt x="17489" y="1319"/>
                </a:lnTo>
                <a:lnTo>
                  <a:pt x="17489" y="1311"/>
                </a:lnTo>
                <a:lnTo>
                  <a:pt x="17491" y="1304"/>
                </a:lnTo>
                <a:lnTo>
                  <a:pt x="17495" y="1295"/>
                </a:lnTo>
                <a:lnTo>
                  <a:pt x="17501" y="1287"/>
                </a:lnTo>
                <a:lnTo>
                  <a:pt x="17509" y="1278"/>
                </a:lnTo>
                <a:lnTo>
                  <a:pt x="17520" y="1270"/>
                </a:lnTo>
                <a:lnTo>
                  <a:pt x="17532" y="1262"/>
                </a:lnTo>
                <a:lnTo>
                  <a:pt x="17548" y="1255"/>
                </a:lnTo>
                <a:lnTo>
                  <a:pt x="17566" y="1249"/>
                </a:lnTo>
                <a:lnTo>
                  <a:pt x="17586" y="1241"/>
                </a:lnTo>
                <a:lnTo>
                  <a:pt x="17608" y="1231"/>
                </a:lnTo>
                <a:lnTo>
                  <a:pt x="17630" y="1220"/>
                </a:lnTo>
                <a:lnTo>
                  <a:pt x="17653" y="1207"/>
                </a:lnTo>
                <a:lnTo>
                  <a:pt x="17675" y="1192"/>
                </a:lnTo>
                <a:lnTo>
                  <a:pt x="17688" y="1183"/>
                </a:lnTo>
                <a:lnTo>
                  <a:pt x="17699" y="1174"/>
                </a:lnTo>
                <a:lnTo>
                  <a:pt x="17710" y="1163"/>
                </a:lnTo>
                <a:lnTo>
                  <a:pt x="17720" y="1153"/>
                </a:lnTo>
                <a:lnTo>
                  <a:pt x="17746" y="1126"/>
                </a:lnTo>
                <a:lnTo>
                  <a:pt x="17775" y="1092"/>
                </a:lnTo>
                <a:lnTo>
                  <a:pt x="17806" y="1053"/>
                </a:lnTo>
                <a:lnTo>
                  <a:pt x="17837" y="1012"/>
                </a:lnTo>
                <a:lnTo>
                  <a:pt x="17865" y="975"/>
                </a:lnTo>
                <a:lnTo>
                  <a:pt x="17888" y="944"/>
                </a:lnTo>
                <a:lnTo>
                  <a:pt x="17903" y="922"/>
                </a:lnTo>
                <a:lnTo>
                  <a:pt x="17909" y="915"/>
                </a:lnTo>
                <a:lnTo>
                  <a:pt x="17955" y="842"/>
                </a:lnTo>
                <a:lnTo>
                  <a:pt x="17955" y="840"/>
                </a:lnTo>
                <a:lnTo>
                  <a:pt x="17953" y="832"/>
                </a:lnTo>
                <a:lnTo>
                  <a:pt x="17950" y="822"/>
                </a:lnTo>
                <a:lnTo>
                  <a:pt x="17943" y="809"/>
                </a:lnTo>
                <a:lnTo>
                  <a:pt x="17937" y="803"/>
                </a:lnTo>
                <a:lnTo>
                  <a:pt x="17932" y="797"/>
                </a:lnTo>
                <a:lnTo>
                  <a:pt x="17924" y="791"/>
                </a:lnTo>
                <a:lnTo>
                  <a:pt x="17915" y="786"/>
                </a:lnTo>
                <a:lnTo>
                  <a:pt x="17905" y="780"/>
                </a:lnTo>
                <a:lnTo>
                  <a:pt x="17893" y="777"/>
                </a:lnTo>
                <a:lnTo>
                  <a:pt x="17880" y="773"/>
                </a:lnTo>
                <a:lnTo>
                  <a:pt x="17864" y="772"/>
                </a:lnTo>
                <a:lnTo>
                  <a:pt x="17847" y="771"/>
                </a:lnTo>
                <a:lnTo>
                  <a:pt x="17830" y="771"/>
                </a:lnTo>
                <a:lnTo>
                  <a:pt x="17813" y="772"/>
                </a:lnTo>
                <a:lnTo>
                  <a:pt x="17798" y="773"/>
                </a:lnTo>
                <a:lnTo>
                  <a:pt x="17765" y="777"/>
                </a:lnTo>
                <a:lnTo>
                  <a:pt x="17736" y="782"/>
                </a:lnTo>
                <a:lnTo>
                  <a:pt x="17710" y="787"/>
                </a:lnTo>
                <a:lnTo>
                  <a:pt x="17691" y="791"/>
                </a:lnTo>
                <a:lnTo>
                  <a:pt x="17677" y="796"/>
                </a:lnTo>
                <a:lnTo>
                  <a:pt x="17673" y="797"/>
                </a:lnTo>
                <a:lnTo>
                  <a:pt x="17742" y="560"/>
                </a:lnTo>
                <a:lnTo>
                  <a:pt x="17857" y="324"/>
                </a:lnTo>
                <a:lnTo>
                  <a:pt x="17865" y="309"/>
                </a:lnTo>
                <a:lnTo>
                  <a:pt x="17884" y="278"/>
                </a:lnTo>
                <a:lnTo>
                  <a:pt x="17897" y="261"/>
                </a:lnTo>
                <a:lnTo>
                  <a:pt x="17908" y="245"/>
                </a:lnTo>
                <a:lnTo>
                  <a:pt x="17915" y="239"/>
                </a:lnTo>
                <a:lnTo>
                  <a:pt x="17920" y="233"/>
                </a:lnTo>
                <a:lnTo>
                  <a:pt x="17926" y="229"/>
                </a:lnTo>
                <a:lnTo>
                  <a:pt x="17930" y="226"/>
                </a:lnTo>
                <a:lnTo>
                  <a:pt x="17941" y="222"/>
                </a:lnTo>
                <a:lnTo>
                  <a:pt x="17952" y="214"/>
                </a:lnTo>
                <a:lnTo>
                  <a:pt x="17962" y="205"/>
                </a:lnTo>
                <a:lnTo>
                  <a:pt x="17973" y="195"/>
                </a:lnTo>
                <a:lnTo>
                  <a:pt x="17981" y="185"/>
                </a:lnTo>
                <a:lnTo>
                  <a:pt x="17988" y="174"/>
                </a:lnTo>
                <a:lnTo>
                  <a:pt x="17989" y="168"/>
                </a:lnTo>
                <a:lnTo>
                  <a:pt x="17990" y="163"/>
                </a:lnTo>
                <a:lnTo>
                  <a:pt x="17990" y="158"/>
                </a:lnTo>
                <a:lnTo>
                  <a:pt x="17989" y="154"/>
                </a:lnTo>
                <a:lnTo>
                  <a:pt x="17986" y="149"/>
                </a:lnTo>
                <a:lnTo>
                  <a:pt x="17982" y="145"/>
                </a:lnTo>
                <a:lnTo>
                  <a:pt x="17979" y="140"/>
                </a:lnTo>
                <a:lnTo>
                  <a:pt x="17973" y="136"/>
                </a:lnTo>
                <a:lnTo>
                  <a:pt x="17966" y="131"/>
                </a:lnTo>
                <a:lnTo>
                  <a:pt x="17960" y="128"/>
                </a:lnTo>
                <a:lnTo>
                  <a:pt x="17953" y="123"/>
                </a:lnTo>
                <a:lnTo>
                  <a:pt x="17944" y="121"/>
                </a:lnTo>
                <a:lnTo>
                  <a:pt x="17935" y="118"/>
                </a:lnTo>
                <a:lnTo>
                  <a:pt x="17926" y="115"/>
                </a:lnTo>
                <a:lnTo>
                  <a:pt x="17916" y="114"/>
                </a:lnTo>
                <a:lnTo>
                  <a:pt x="17906" y="114"/>
                </a:lnTo>
                <a:lnTo>
                  <a:pt x="17894" y="115"/>
                </a:lnTo>
                <a:lnTo>
                  <a:pt x="17883" y="118"/>
                </a:lnTo>
                <a:lnTo>
                  <a:pt x="17872" y="120"/>
                </a:lnTo>
                <a:lnTo>
                  <a:pt x="17860" y="124"/>
                </a:lnTo>
                <a:lnTo>
                  <a:pt x="17812" y="143"/>
                </a:lnTo>
                <a:lnTo>
                  <a:pt x="17771" y="158"/>
                </a:lnTo>
                <a:lnTo>
                  <a:pt x="17737" y="168"/>
                </a:lnTo>
                <a:lnTo>
                  <a:pt x="17715" y="175"/>
                </a:lnTo>
                <a:lnTo>
                  <a:pt x="17693" y="178"/>
                </a:lnTo>
                <a:lnTo>
                  <a:pt x="17667" y="184"/>
                </a:lnTo>
                <a:lnTo>
                  <a:pt x="17645" y="189"/>
                </a:lnTo>
                <a:lnTo>
                  <a:pt x="17636" y="191"/>
                </a:lnTo>
                <a:lnTo>
                  <a:pt x="17440" y="351"/>
                </a:lnTo>
                <a:lnTo>
                  <a:pt x="17424" y="362"/>
                </a:lnTo>
                <a:lnTo>
                  <a:pt x="17386" y="389"/>
                </a:lnTo>
                <a:lnTo>
                  <a:pt x="17347" y="417"/>
                </a:lnTo>
                <a:lnTo>
                  <a:pt x="17322" y="436"/>
                </a:lnTo>
                <a:lnTo>
                  <a:pt x="17309" y="451"/>
                </a:lnTo>
                <a:lnTo>
                  <a:pt x="17294" y="471"/>
                </a:lnTo>
                <a:lnTo>
                  <a:pt x="17282" y="489"/>
                </a:lnTo>
                <a:lnTo>
                  <a:pt x="17276" y="495"/>
                </a:lnTo>
                <a:lnTo>
                  <a:pt x="17265" y="502"/>
                </a:lnTo>
                <a:lnTo>
                  <a:pt x="17238" y="516"/>
                </a:lnTo>
                <a:lnTo>
                  <a:pt x="17223" y="520"/>
                </a:lnTo>
                <a:lnTo>
                  <a:pt x="17209" y="523"/>
                </a:lnTo>
                <a:lnTo>
                  <a:pt x="17202" y="525"/>
                </a:lnTo>
                <a:lnTo>
                  <a:pt x="17196" y="523"/>
                </a:lnTo>
                <a:lnTo>
                  <a:pt x="17191" y="522"/>
                </a:lnTo>
                <a:lnTo>
                  <a:pt x="17187" y="519"/>
                </a:lnTo>
                <a:lnTo>
                  <a:pt x="17185" y="514"/>
                </a:lnTo>
                <a:lnTo>
                  <a:pt x="17183" y="509"/>
                </a:lnTo>
                <a:lnTo>
                  <a:pt x="17183" y="502"/>
                </a:lnTo>
                <a:lnTo>
                  <a:pt x="17183" y="494"/>
                </a:lnTo>
                <a:lnTo>
                  <a:pt x="17184" y="486"/>
                </a:lnTo>
                <a:lnTo>
                  <a:pt x="17186" y="478"/>
                </a:lnTo>
                <a:lnTo>
                  <a:pt x="17188" y="469"/>
                </a:lnTo>
                <a:lnTo>
                  <a:pt x="17192" y="460"/>
                </a:lnTo>
                <a:lnTo>
                  <a:pt x="17200" y="442"/>
                </a:lnTo>
                <a:lnTo>
                  <a:pt x="17209" y="425"/>
                </a:lnTo>
                <a:lnTo>
                  <a:pt x="17213" y="417"/>
                </a:lnTo>
                <a:lnTo>
                  <a:pt x="17219" y="410"/>
                </a:lnTo>
                <a:lnTo>
                  <a:pt x="17223" y="405"/>
                </a:lnTo>
                <a:lnTo>
                  <a:pt x="17229" y="400"/>
                </a:lnTo>
                <a:lnTo>
                  <a:pt x="17242" y="390"/>
                </a:lnTo>
                <a:lnTo>
                  <a:pt x="17264" y="374"/>
                </a:lnTo>
                <a:lnTo>
                  <a:pt x="17288" y="356"/>
                </a:lnTo>
                <a:lnTo>
                  <a:pt x="17316" y="336"/>
                </a:lnTo>
                <a:lnTo>
                  <a:pt x="17345" y="315"/>
                </a:lnTo>
                <a:lnTo>
                  <a:pt x="17372" y="295"/>
                </a:lnTo>
                <a:lnTo>
                  <a:pt x="17395" y="278"/>
                </a:lnTo>
                <a:lnTo>
                  <a:pt x="17413" y="263"/>
                </a:lnTo>
                <a:lnTo>
                  <a:pt x="17421" y="258"/>
                </a:lnTo>
                <a:lnTo>
                  <a:pt x="17427" y="251"/>
                </a:lnTo>
                <a:lnTo>
                  <a:pt x="17433" y="243"/>
                </a:lnTo>
                <a:lnTo>
                  <a:pt x="17438" y="235"/>
                </a:lnTo>
                <a:lnTo>
                  <a:pt x="17448" y="221"/>
                </a:lnTo>
                <a:lnTo>
                  <a:pt x="17455" y="205"/>
                </a:lnTo>
                <a:lnTo>
                  <a:pt x="17465" y="180"/>
                </a:lnTo>
                <a:lnTo>
                  <a:pt x="17467" y="170"/>
                </a:lnTo>
                <a:lnTo>
                  <a:pt x="17457" y="158"/>
                </a:lnTo>
                <a:lnTo>
                  <a:pt x="17430" y="130"/>
                </a:lnTo>
                <a:lnTo>
                  <a:pt x="17412" y="114"/>
                </a:lnTo>
                <a:lnTo>
                  <a:pt x="17393" y="99"/>
                </a:lnTo>
                <a:lnTo>
                  <a:pt x="17383" y="92"/>
                </a:lnTo>
                <a:lnTo>
                  <a:pt x="17373" y="85"/>
                </a:lnTo>
                <a:lnTo>
                  <a:pt x="17363" y="80"/>
                </a:lnTo>
                <a:lnTo>
                  <a:pt x="17354" y="75"/>
                </a:lnTo>
                <a:lnTo>
                  <a:pt x="17333" y="66"/>
                </a:lnTo>
                <a:lnTo>
                  <a:pt x="17312" y="55"/>
                </a:lnTo>
                <a:lnTo>
                  <a:pt x="17291" y="43"/>
                </a:lnTo>
                <a:lnTo>
                  <a:pt x="17272" y="30"/>
                </a:lnTo>
                <a:lnTo>
                  <a:pt x="17238" y="10"/>
                </a:lnTo>
                <a:lnTo>
                  <a:pt x="17221" y="0"/>
                </a:lnTo>
                <a:lnTo>
                  <a:pt x="17216" y="0"/>
                </a:lnTo>
                <a:lnTo>
                  <a:pt x="17212" y="2"/>
                </a:lnTo>
                <a:lnTo>
                  <a:pt x="17209" y="4"/>
                </a:lnTo>
                <a:lnTo>
                  <a:pt x="17206" y="9"/>
                </a:lnTo>
                <a:lnTo>
                  <a:pt x="17204" y="16"/>
                </a:lnTo>
                <a:lnTo>
                  <a:pt x="17204" y="22"/>
                </a:lnTo>
                <a:lnTo>
                  <a:pt x="17206" y="31"/>
                </a:lnTo>
                <a:lnTo>
                  <a:pt x="17210" y="41"/>
                </a:lnTo>
                <a:lnTo>
                  <a:pt x="17225" y="68"/>
                </a:lnTo>
                <a:lnTo>
                  <a:pt x="17243" y="102"/>
                </a:lnTo>
                <a:lnTo>
                  <a:pt x="17251" y="119"/>
                </a:lnTo>
                <a:lnTo>
                  <a:pt x="17258" y="136"/>
                </a:lnTo>
                <a:lnTo>
                  <a:pt x="17259" y="143"/>
                </a:lnTo>
                <a:lnTo>
                  <a:pt x="17260" y="151"/>
                </a:lnTo>
                <a:lnTo>
                  <a:pt x="17260" y="158"/>
                </a:lnTo>
                <a:lnTo>
                  <a:pt x="17260" y="164"/>
                </a:lnTo>
                <a:lnTo>
                  <a:pt x="17254" y="179"/>
                </a:lnTo>
                <a:lnTo>
                  <a:pt x="17243" y="201"/>
                </a:lnTo>
                <a:lnTo>
                  <a:pt x="17231" y="224"/>
                </a:lnTo>
                <a:lnTo>
                  <a:pt x="17216" y="249"/>
                </a:lnTo>
                <a:lnTo>
                  <a:pt x="17191" y="293"/>
                </a:lnTo>
                <a:lnTo>
                  <a:pt x="17179" y="312"/>
                </a:lnTo>
                <a:lnTo>
                  <a:pt x="17176" y="317"/>
                </a:lnTo>
                <a:lnTo>
                  <a:pt x="17167" y="331"/>
                </a:lnTo>
                <a:lnTo>
                  <a:pt x="17158" y="349"/>
                </a:lnTo>
                <a:lnTo>
                  <a:pt x="17150" y="368"/>
                </a:lnTo>
                <a:lnTo>
                  <a:pt x="17147" y="375"/>
                </a:lnTo>
                <a:lnTo>
                  <a:pt x="17146" y="384"/>
                </a:lnTo>
                <a:lnTo>
                  <a:pt x="17144" y="392"/>
                </a:lnTo>
                <a:lnTo>
                  <a:pt x="17144" y="399"/>
                </a:lnTo>
                <a:lnTo>
                  <a:pt x="17146" y="409"/>
                </a:lnTo>
                <a:lnTo>
                  <a:pt x="17146" y="412"/>
                </a:lnTo>
                <a:close/>
                <a:moveTo>
                  <a:pt x="17337" y="1014"/>
                </a:moveTo>
                <a:lnTo>
                  <a:pt x="17325" y="1020"/>
                </a:lnTo>
                <a:lnTo>
                  <a:pt x="17297" y="1031"/>
                </a:lnTo>
                <a:lnTo>
                  <a:pt x="17278" y="1038"/>
                </a:lnTo>
                <a:lnTo>
                  <a:pt x="17258" y="1045"/>
                </a:lnTo>
                <a:lnTo>
                  <a:pt x="17236" y="1049"/>
                </a:lnTo>
                <a:lnTo>
                  <a:pt x="17214" y="1051"/>
                </a:lnTo>
                <a:lnTo>
                  <a:pt x="17191" y="1054"/>
                </a:lnTo>
                <a:lnTo>
                  <a:pt x="17165" y="1056"/>
                </a:lnTo>
                <a:lnTo>
                  <a:pt x="17138" y="1058"/>
                </a:lnTo>
                <a:lnTo>
                  <a:pt x="17111" y="1063"/>
                </a:lnTo>
                <a:lnTo>
                  <a:pt x="17085" y="1067"/>
                </a:lnTo>
                <a:lnTo>
                  <a:pt x="17061" y="1074"/>
                </a:lnTo>
                <a:lnTo>
                  <a:pt x="17051" y="1078"/>
                </a:lnTo>
                <a:lnTo>
                  <a:pt x="17041" y="1083"/>
                </a:lnTo>
                <a:lnTo>
                  <a:pt x="17032" y="1087"/>
                </a:lnTo>
                <a:lnTo>
                  <a:pt x="17025" y="1093"/>
                </a:lnTo>
                <a:lnTo>
                  <a:pt x="17007" y="1110"/>
                </a:lnTo>
                <a:lnTo>
                  <a:pt x="16984" y="1135"/>
                </a:lnTo>
                <a:lnTo>
                  <a:pt x="16956" y="1166"/>
                </a:lnTo>
                <a:lnTo>
                  <a:pt x="16926" y="1197"/>
                </a:lnTo>
                <a:lnTo>
                  <a:pt x="16898" y="1227"/>
                </a:lnTo>
                <a:lnTo>
                  <a:pt x="16875" y="1253"/>
                </a:lnTo>
                <a:lnTo>
                  <a:pt x="16859" y="1271"/>
                </a:lnTo>
                <a:lnTo>
                  <a:pt x="16853" y="1278"/>
                </a:lnTo>
                <a:lnTo>
                  <a:pt x="16670" y="1506"/>
                </a:lnTo>
                <a:lnTo>
                  <a:pt x="16653" y="1554"/>
                </a:lnTo>
                <a:lnTo>
                  <a:pt x="16658" y="1554"/>
                </a:lnTo>
                <a:lnTo>
                  <a:pt x="16671" y="1551"/>
                </a:lnTo>
                <a:lnTo>
                  <a:pt x="16689" y="1548"/>
                </a:lnTo>
                <a:lnTo>
                  <a:pt x="16713" y="1541"/>
                </a:lnTo>
                <a:lnTo>
                  <a:pt x="16726" y="1537"/>
                </a:lnTo>
                <a:lnTo>
                  <a:pt x="16740" y="1531"/>
                </a:lnTo>
                <a:lnTo>
                  <a:pt x="16753" y="1526"/>
                </a:lnTo>
                <a:lnTo>
                  <a:pt x="16768" y="1518"/>
                </a:lnTo>
                <a:lnTo>
                  <a:pt x="16781" y="1510"/>
                </a:lnTo>
                <a:lnTo>
                  <a:pt x="16796" y="1500"/>
                </a:lnTo>
                <a:lnTo>
                  <a:pt x="16809" y="1489"/>
                </a:lnTo>
                <a:lnTo>
                  <a:pt x="16822" y="1477"/>
                </a:lnTo>
                <a:lnTo>
                  <a:pt x="16848" y="1450"/>
                </a:lnTo>
                <a:lnTo>
                  <a:pt x="16875" y="1422"/>
                </a:lnTo>
                <a:lnTo>
                  <a:pt x="16902" y="1396"/>
                </a:lnTo>
                <a:lnTo>
                  <a:pt x="16927" y="1369"/>
                </a:lnTo>
                <a:lnTo>
                  <a:pt x="16953" y="1343"/>
                </a:lnTo>
                <a:lnTo>
                  <a:pt x="16977" y="1319"/>
                </a:lnTo>
                <a:lnTo>
                  <a:pt x="16998" y="1299"/>
                </a:lnTo>
                <a:lnTo>
                  <a:pt x="17017" y="1285"/>
                </a:lnTo>
                <a:lnTo>
                  <a:pt x="17037" y="1270"/>
                </a:lnTo>
                <a:lnTo>
                  <a:pt x="17061" y="1254"/>
                </a:lnTo>
                <a:lnTo>
                  <a:pt x="17089" y="1237"/>
                </a:lnTo>
                <a:lnTo>
                  <a:pt x="17119" y="1222"/>
                </a:lnTo>
                <a:lnTo>
                  <a:pt x="17146" y="1206"/>
                </a:lnTo>
                <a:lnTo>
                  <a:pt x="17169" y="1192"/>
                </a:lnTo>
                <a:lnTo>
                  <a:pt x="17179" y="1185"/>
                </a:lnTo>
                <a:lnTo>
                  <a:pt x="17186" y="1179"/>
                </a:lnTo>
                <a:lnTo>
                  <a:pt x="17192" y="1175"/>
                </a:lnTo>
                <a:lnTo>
                  <a:pt x="17195" y="1170"/>
                </a:lnTo>
                <a:lnTo>
                  <a:pt x="17203" y="1160"/>
                </a:lnTo>
                <a:lnTo>
                  <a:pt x="17216" y="1147"/>
                </a:lnTo>
                <a:lnTo>
                  <a:pt x="17234" y="1132"/>
                </a:lnTo>
                <a:lnTo>
                  <a:pt x="17254" y="1116"/>
                </a:lnTo>
                <a:lnTo>
                  <a:pt x="17288" y="1091"/>
                </a:lnTo>
                <a:lnTo>
                  <a:pt x="17303" y="1078"/>
                </a:lnTo>
                <a:lnTo>
                  <a:pt x="17309" y="1074"/>
                </a:lnTo>
                <a:lnTo>
                  <a:pt x="17322" y="1063"/>
                </a:lnTo>
                <a:lnTo>
                  <a:pt x="17329" y="1056"/>
                </a:lnTo>
                <a:lnTo>
                  <a:pt x="17334" y="1048"/>
                </a:lnTo>
                <a:lnTo>
                  <a:pt x="17340" y="1041"/>
                </a:lnTo>
                <a:lnTo>
                  <a:pt x="17342" y="1036"/>
                </a:lnTo>
                <a:lnTo>
                  <a:pt x="17343" y="1030"/>
                </a:lnTo>
                <a:lnTo>
                  <a:pt x="17343" y="1026"/>
                </a:lnTo>
                <a:lnTo>
                  <a:pt x="17342" y="1022"/>
                </a:lnTo>
                <a:lnTo>
                  <a:pt x="17341" y="1019"/>
                </a:lnTo>
                <a:lnTo>
                  <a:pt x="17338" y="1016"/>
                </a:lnTo>
                <a:lnTo>
                  <a:pt x="17337" y="1014"/>
                </a:lnTo>
                <a:close/>
                <a:moveTo>
                  <a:pt x="17019" y="517"/>
                </a:moveTo>
                <a:lnTo>
                  <a:pt x="17012" y="525"/>
                </a:lnTo>
                <a:lnTo>
                  <a:pt x="16996" y="546"/>
                </a:lnTo>
                <a:lnTo>
                  <a:pt x="16987" y="560"/>
                </a:lnTo>
                <a:lnTo>
                  <a:pt x="16979" y="578"/>
                </a:lnTo>
                <a:lnTo>
                  <a:pt x="16975" y="588"/>
                </a:lnTo>
                <a:lnTo>
                  <a:pt x="16971" y="600"/>
                </a:lnTo>
                <a:lnTo>
                  <a:pt x="16969" y="611"/>
                </a:lnTo>
                <a:lnTo>
                  <a:pt x="16967" y="622"/>
                </a:lnTo>
                <a:lnTo>
                  <a:pt x="16966" y="634"/>
                </a:lnTo>
                <a:lnTo>
                  <a:pt x="16966" y="646"/>
                </a:lnTo>
                <a:lnTo>
                  <a:pt x="16967" y="657"/>
                </a:lnTo>
                <a:lnTo>
                  <a:pt x="16969" y="667"/>
                </a:lnTo>
                <a:lnTo>
                  <a:pt x="16971" y="676"/>
                </a:lnTo>
                <a:lnTo>
                  <a:pt x="16975" y="686"/>
                </a:lnTo>
                <a:lnTo>
                  <a:pt x="16978" y="694"/>
                </a:lnTo>
                <a:lnTo>
                  <a:pt x="16981" y="702"/>
                </a:lnTo>
                <a:lnTo>
                  <a:pt x="16996" y="724"/>
                </a:lnTo>
                <a:lnTo>
                  <a:pt x="17003" y="732"/>
                </a:lnTo>
                <a:lnTo>
                  <a:pt x="17125" y="583"/>
                </a:lnTo>
                <a:lnTo>
                  <a:pt x="17113" y="587"/>
                </a:lnTo>
                <a:lnTo>
                  <a:pt x="17085" y="596"/>
                </a:lnTo>
                <a:lnTo>
                  <a:pt x="17055" y="605"/>
                </a:lnTo>
                <a:lnTo>
                  <a:pt x="17035" y="610"/>
                </a:lnTo>
                <a:lnTo>
                  <a:pt x="17031" y="609"/>
                </a:lnTo>
                <a:lnTo>
                  <a:pt x="17026" y="606"/>
                </a:lnTo>
                <a:lnTo>
                  <a:pt x="17022" y="603"/>
                </a:lnTo>
                <a:lnTo>
                  <a:pt x="17019" y="599"/>
                </a:lnTo>
                <a:lnTo>
                  <a:pt x="17016" y="594"/>
                </a:lnTo>
                <a:lnTo>
                  <a:pt x="17015" y="588"/>
                </a:lnTo>
                <a:lnTo>
                  <a:pt x="17016" y="585"/>
                </a:lnTo>
                <a:lnTo>
                  <a:pt x="17017" y="583"/>
                </a:lnTo>
                <a:lnTo>
                  <a:pt x="17019" y="580"/>
                </a:lnTo>
                <a:lnTo>
                  <a:pt x="17021" y="577"/>
                </a:lnTo>
                <a:lnTo>
                  <a:pt x="17031" y="566"/>
                </a:lnTo>
                <a:lnTo>
                  <a:pt x="17039" y="556"/>
                </a:lnTo>
                <a:lnTo>
                  <a:pt x="17040" y="551"/>
                </a:lnTo>
                <a:lnTo>
                  <a:pt x="17041" y="547"/>
                </a:lnTo>
                <a:lnTo>
                  <a:pt x="17041" y="543"/>
                </a:lnTo>
                <a:lnTo>
                  <a:pt x="17040" y="537"/>
                </a:lnTo>
                <a:lnTo>
                  <a:pt x="17034" y="529"/>
                </a:lnTo>
                <a:lnTo>
                  <a:pt x="17028" y="522"/>
                </a:lnTo>
                <a:lnTo>
                  <a:pt x="17022" y="518"/>
                </a:lnTo>
                <a:lnTo>
                  <a:pt x="17019" y="517"/>
                </a:lnTo>
                <a:close/>
                <a:moveTo>
                  <a:pt x="17028" y="1022"/>
                </a:moveTo>
                <a:lnTo>
                  <a:pt x="17031" y="1013"/>
                </a:lnTo>
                <a:lnTo>
                  <a:pt x="17044" y="990"/>
                </a:lnTo>
                <a:lnTo>
                  <a:pt x="17055" y="974"/>
                </a:lnTo>
                <a:lnTo>
                  <a:pt x="17068" y="957"/>
                </a:lnTo>
                <a:lnTo>
                  <a:pt x="17086" y="938"/>
                </a:lnTo>
                <a:lnTo>
                  <a:pt x="17106" y="919"/>
                </a:lnTo>
                <a:lnTo>
                  <a:pt x="17146" y="886"/>
                </a:lnTo>
                <a:lnTo>
                  <a:pt x="17173" y="862"/>
                </a:lnTo>
                <a:lnTo>
                  <a:pt x="17188" y="849"/>
                </a:lnTo>
                <a:lnTo>
                  <a:pt x="17193" y="844"/>
                </a:lnTo>
                <a:lnTo>
                  <a:pt x="17237" y="846"/>
                </a:lnTo>
                <a:lnTo>
                  <a:pt x="17278" y="900"/>
                </a:lnTo>
                <a:lnTo>
                  <a:pt x="17269" y="909"/>
                </a:lnTo>
                <a:lnTo>
                  <a:pt x="17245" y="933"/>
                </a:lnTo>
                <a:lnTo>
                  <a:pt x="17229" y="946"/>
                </a:lnTo>
                <a:lnTo>
                  <a:pt x="17210" y="961"/>
                </a:lnTo>
                <a:lnTo>
                  <a:pt x="17188" y="975"/>
                </a:lnTo>
                <a:lnTo>
                  <a:pt x="17166" y="988"/>
                </a:lnTo>
                <a:lnTo>
                  <a:pt x="17155" y="993"/>
                </a:lnTo>
                <a:lnTo>
                  <a:pt x="17143" y="998"/>
                </a:lnTo>
                <a:lnTo>
                  <a:pt x="17131" y="1002"/>
                </a:lnTo>
                <a:lnTo>
                  <a:pt x="17120" y="1007"/>
                </a:lnTo>
                <a:lnTo>
                  <a:pt x="17096" y="1012"/>
                </a:lnTo>
                <a:lnTo>
                  <a:pt x="17075" y="1017"/>
                </a:lnTo>
                <a:lnTo>
                  <a:pt x="17041" y="1021"/>
                </a:lnTo>
                <a:lnTo>
                  <a:pt x="17028" y="1022"/>
                </a:lnTo>
                <a:close/>
                <a:moveTo>
                  <a:pt x="17264" y="759"/>
                </a:moveTo>
                <a:lnTo>
                  <a:pt x="17267" y="766"/>
                </a:lnTo>
                <a:lnTo>
                  <a:pt x="17274" y="780"/>
                </a:lnTo>
                <a:lnTo>
                  <a:pt x="17283" y="799"/>
                </a:lnTo>
                <a:lnTo>
                  <a:pt x="17288" y="817"/>
                </a:lnTo>
                <a:lnTo>
                  <a:pt x="17293" y="834"/>
                </a:lnTo>
                <a:lnTo>
                  <a:pt x="17297" y="849"/>
                </a:lnTo>
                <a:lnTo>
                  <a:pt x="17301" y="859"/>
                </a:lnTo>
                <a:lnTo>
                  <a:pt x="17302" y="863"/>
                </a:lnTo>
                <a:lnTo>
                  <a:pt x="17310" y="852"/>
                </a:lnTo>
                <a:lnTo>
                  <a:pt x="17328" y="826"/>
                </a:lnTo>
                <a:lnTo>
                  <a:pt x="17338" y="809"/>
                </a:lnTo>
                <a:lnTo>
                  <a:pt x="17347" y="792"/>
                </a:lnTo>
                <a:lnTo>
                  <a:pt x="17355" y="776"/>
                </a:lnTo>
                <a:lnTo>
                  <a:pt x="17359" y="759"/>
                </a:lnTo>
                <a:lnTo>
                  <a:pt x="17361" y="744"/>
                </a:lnTo>
                <a:lnTo>
                  <a:pt x="17364" y="731"/>
                </a:lnTo>
                <a:lnTo>
                  <a:pt x="17364" y="718"/>
                </a:lnTo>
                <a:lnTo>
                  <a:pt x="17363" y="706"/>
                </a:lnTo>
                <a:lnTo>
                  <a:pt x="17361" y="696"/>
                </a:lnTo>
                <a:lnTo>
                  <a:pt x="17358" y="688"/>
                </a:lnTo>
                <a:lnTo>
                  <a:pt x="17356" y="685"/>
                </a:lnTo>
                <a:lnTo>
                  <a:pt x="17354" y="683"/>
                </a:lnTo>
                <a:lnTo>
                  <a:pt x="17351" y="680"/>
                </a:lnTo>
                <a:lnTo>
                  <a:pt x="17349" y="678"/>
                </a:lnTo>
                <a:lnTo>
                  <a:pt x="17346" y="678"/>
                </a:lnTo>
                <a:lnTo>
                  <a:pt x="17341" y="679"/>
                </a:lnTo>
                <a:lnTo>
                  <a:pt x="17337" y="682"/>
                </a:lnTo>
                <a:lnTo>
                  <a:pt x="17331" y="684"/>
                </a:lnTo>
                <a:lnTo>
                  <a:pt x="17319" y="693"/>
                </a:lnTo>
                <a:lnTo>
                  <a:pt x="17306" y="703"/>
                </a:lnTo>
                <a:lnTo>
                  <a:pt x="17284" y="723"/>
                </a:lnTo>
                <a:lnTo>
                  <a:pt x="17274" y="732"/>
                </a:lnTo>
                <a:lnTo>
                  <a:pt x="17264" y="759"/>
                </a:lnTo>
                <a:close/>
                <a:moveTo>
                  <a:pt x="17469" y="882"/>
                </a:moveTo>
                <a:lnTo>
                  <a:pt x="17472" y="866"/>
                </a:lnTo>
                <a:lnTo>
                  <a:pt x="17477" y="827"/>
                </a:lnTo>
                <a:lnTo>
                  <a:pt x="17482" y="803"/>
                </a:lnTo>
                <a:lnTo>
                  <a:pt x="17487" y="778"/>
                </a:lnTo>
                <a:lnTo>
                  <a:pt x="17494" y="753"/>
                </a:lnTo>
                <a:lnTo>
                  <a:pt x="17503" y="731"/>
                </a:lnTo>
                <a:lnTo>
                  <a:pt x="17511" y="707"/>
                </a:lnTo>
                <a:lnTo>
                  <a:pt x="17519" y="682"/>
                </a:lnTo>
                <a:lnTo>
                  <a:pt x="17525" y="655"/>
                </a:lnTo>
                <a:lnTo>
                  <a:pt x="17529" y="627"/>
                </a:lnTo>
                <a:lnTo>
                  <a:pt x="17532" y="600"/>
                </a:lnTo>
                <a:lnTo>
                  <a:pt x="17535" y="575"/>
                </a:lnTo>
                <a:lnTo>
                  <a:pt x="17535" y="554"/>
                </a:lnTo>
                <a:lnTo>
                  <a:pt x="17534" y="537"/>
                </a:lnTo>
                <a:lnTo>
                  <a:pt x="17532" y="525"/>
                </a:lnTo>
                <a:lnTo>
                  <a:pt x="17529" y="512"/>
                </a:lnTo>
                <a:lnTo>
                  <a:pt x="17527" y="502"/>
                </a:lnTo>
                <a:lnTo>
                  <a:pt x="17525" y="494"/>
                </a:lnTo>
                <a:lnTo>
                  <a:pt x="17519" y="483"/>
                </a:lnTo>
                <a:lnTo>
                  <a:pt x="17518" y="480"/>
                </a:lnTo>
                <a:lnTo>
                  <a:pt x="17442" y="473"/>
                </a:lnTo>
                <a:lnTo>
                  <a:pt x="17441" y="470"/>
                </a:lnTo>
                <a:lnTo>
                  <a:pt x="17438" y="461"/>
                </a:lnTo>
                <a:lnTo>
                  <a:pt x="17438" y="455"/>
                </a:lnTo>
                <a:lnTo>
                  <a:pt x="17439" y="447"/>
                </a:lnTo>
                <a:lnTo>
                  <a:pt x="17441" y="441"/>
                </a:lnTo>
                <a:lnTo>
                  <a:pt x="17447" y="432"/>
                </a:lnTo>
                <a:lnTo>
                  <a:pt x="17455" y="420"/>
                </a:lnTo>
                <a:lnTo>
                  <a:pt x="17465" y="405"/>
                </a:lnTo>
                <a:lnTo>
                  <a:pt x="17480" y="384"/>
                </a:lnTo>
                <a:lnTo>
                  <a:pt x="17498" y="363"/>
                </a:lnTo>
                <a:lnTo>
                  <a:pt x="17508" y="351"/>
                </a:lnTo>
                <a:lnTo>
                  <a:pt x="17520" y="340"/>
                </a:lnTo>
                <a:lnTo>
                  <a:pt x="17532" y="328"/>
                </a:lnTo>
                <a:lnTo>
                  <a:pt x="17547" y="316"/>
                </a:lnTo>
                <a:lnTo>
                  <a:pt x="17563" y="305"/>
                </a:lnTo>
                <a:lnTo>
                  <a:pt x="17580" y="294"/>
                </a:lnTo>
                <a:lnTo>
                  <a:pt x="17598" y="284"/>
                </a:lnTo>
                <a:lnTo>
                  <a:pt x="17617" y="273"/>
                </a:lnTo>
                <a:lnTo>
                  <a:pt x="17654" y="258"/>
                </a:lnTo>
                <a:lnTo>
                  <a:pt x="17683" y="245"/>
                </a:lnTo>
                <a:lnTo>
                  <a:pt x="17707" y="237"/>
                </a:lnTo>
                <a:lnTo>
                  <a:pt x="17725" y="231"/>
                </a:lnTo>
                <a:lnTo>
                  <a:pt x="17746" y="226"/>
                </a:lnTo>
                <a:lnTo>
                  <a:pt x="17752" y="226"/>
                </a:lnTo>
                <a:lnTo>
                  <a:pt x="17757" y="226"/>
                </a:lnTo>
                <a:lnTo>
                  <a:pt x="17770" y="228"/>
                </a:lnTo>
                <a:lnTo>
                  <a:pt x="17784" y="228"/>
                </a:lnTo>
                <a:lnTo>
                  <a:pt x="17795" y="226"/>
                </a:lnTo>
                <a:lnTo>
                  <a:pt x="17816" y="219"/>
                </a:lnTo>
                <a:lnTo>
                  <a:pt x="17828" y="214"/>
                </a:lnTo>
                <a:lnTo>
                  <a:pt x="17825" y="230"/>
                </a:lnTo>
                <a:lnTo>
                  <a:pt x="17815" y="268"/>
                </a:lnTo>
                <a:lnTo>
                  <a:pt x="17803" y="310"/>
                </a:lnTo>
                <a:lnTo>
                  <a:pt x="17793" y="341"/>
                </a:lnTo>
                <a:lnTo>
                  <a:pt x="17784" y="361"/>
                </a:lnTo>
                <a:lnTo>
                  <a:pt x="17767" y="398"/>
                </a:lnTo>
                <a:lnTo>
                  <a:pt x="17746" y="448"/>
                </a:lnTo>
                <a:lnTo>
                  <a:pt x="17720" y="504"/>
                </a:lnTo>
                <a:lnTo>
                  <a:pt x="17694" y="562"/>
                </a:lnTo>
                <a:lnTo>
                  <a:pt x="17671" y="614"/>
                </a:lnTo>
                <a:lnTo>
                  <a:pt x="17652" y="657"/>
                </a:lnTo>
                <a:lnTo>
                  <a:pt x="17639" y="683"/>
                </a:lnTo>
                <a:lnTo>
                  <a:pt x="17631" y="698"/>
                </a:lnTo>
                <a:lnTo>
                  <a:pt x="17621" y="715"/>
                </a:lnTo>
                <a:lnTo>
                  <a:pt x="17610" y="730"/>
                </a:lnTo>
                <a:lnTo>
                  <a:pt x="17600" y="744"/>
                </a:lnTo>
                <a:lnTo>
                  <a:pt x="17590" y="758"/>
                </a:lnTo>
                <a:lnTo>
                  <a:pt x="17581" y="769"/>
                </a:lnTo>
                <a:lnTo>
                  <a:pt x="17574" y="780"/>
                </a:lnTo>
                <a:lnTo>
                  <a:pt x="17569" y="788"/>
                </a:lnTo>
                <a:lnTo>
                  <a:pt x="17559" y="808"/>
                </a:lnTo>
                <a:lnTo>
                  <a:pt x="17547" y="832"/>
                </a:lnTo>
                <a:lnTo>
                  <a:pt x="17534" y="853"/>
                </a:lnTo>
                <a:lnTo>
                  <a:pt x="17523" y="868"/>
                </a:lnTo>
                <a:lnTo>
                  <a:pt x="17518" y="871"/>
                </a:lnTo>
                <a:lnTo>
                  <a:pt x="17511" y="875"/>
                </a:lnTo>
                <a:lnTo>
                  <a:pt x="17502" y="879"/>
                </a:lnTo>
                <a:lnTo>
                  <a:pt x="17493" y="882"/>
                </a:lnTo>
                <a:lnTo>
                  <a:pt x="17485" y="884"/>
                </a:lnTo>
                <a:lnTo>
                  <a:pt x="17477" y="886"/>
                </a:lnTo>
                <a:lnTo>
                  <a:pt x="17474" y="886"/>
                </a:lnTo>
                <a:lnTo>
                  <a:pt x="17472" y="884"/>
                </a:lnTo>
                <a:lnTo>
                  <a:pt x="17471" y="883"/>
                </a:lnTo>
                <a:lnTo>
                  <a:pt x="17469" y="882"/>
                </a:lnTo>
                <a:close/>
                <a:moveTo>
                  <a:pt x="15103" y="1888"/>
                </a:moveTo>
                <a:lnTo>
                  <a:pt x="15394" y="2080"/>
                </a:lnTo>
                <a:lnTo>
                  <a:pt x="15403" y="2086"/>
                </a:lnTo>
                <a:lnTo>
                  <a:pt x="15425" y="2099"/>
                </a:lnTo>
                <a:lnTo>
                  <a:pt x="15459" y="2118"/>
                </a:lnTo>
                <a:lnTo>
                  <a:pt x="15497" y="2142"/>
                </a:lnTo>
                <a:lnTo>
                  <a:pt x="15538" y="2164"/>
                </a:lnTo>
                <a:lnTo>
                  <a:pt x="15574" y="2186"/>
                </a:lnTo>
                <a:lnTo>
                  <a:pt x="15603" y="2201"/>
                </a:lnTo>
                <a:lnTo>
                  <a:pt x="15620" y="2209"/>
                </a:lnTo>
                <a:lnTo>
                  <a:pt x="15632" y="2213"/>
                </a:lnTo>
                <a:lnTo>
                  <a:pt x="15650" y="2217"/>
                </a:lnTo>
                <a:lnTo>
                  <a:pt x="15670" y="2222"/>
                </a:lnTo>
                <a:lnTo>
                  <a:pt x="15693" y="2226"/>
                </a:lnTo>
                <a:lnTo>
                  <a:pt x="15715" y="2229"/>
                </a:lnTo>
                <a:lnTo>
                  <a:pt x="15737" y="2232"/>
                </a:lnTo>
                <a:lnTo>
                  <a:pt x="15746" y="2232"/>
                </a:lnTo>
                <a:lnTo>
                  <a:pt x="15755" y="2231"/>
                </a:lnTo>
                <a:lnTo>
                  <a:pt x="15761" y="2229"/>
                </a:lnTo>
                <a:lnTo>
                  <a:pt x="15767" y="2228"/>
                </a:lnTo>
                <a:lnTo>
                  <a:pt x="15793" y="2215"/>
                </a:lnTo>
                <a:lnTo>
                  <a:pt x="15822" y="2197"/>
                </a:lnTo>
                <a:lnTo>
                  <a:pt x="15846" y="2182"/>
                </a:lnTo>
                <a:lnTo>
                  <a:pt x="15857" y="2176"/>
                </a:lnTo>
                <a:lnTo>
                  <a:pt x="15862" y="2177"/>
                </a:lnTo>
                <a:lnTo>
                  <a:pt x="15871" y="2178"/>
                </a:lnTo>
                <a:lnTo>
                  <a:pt x="15874" y="2180"/>
                </a:lnTo>
                <a:lnTo>
                  <a:pt x="15876" y="2184"/>
                </a:lnTo>
                <a:lnTo>
                  <a:pt x="15877" y="2186"/>
                </a:lnTo>
                <a:lnTo>
                  <a:pt x="15876" y="2188"/>
                </a:lnTo>
                <a:lnTo>
                  <a:pt x="15875" y="2191"/>
                </a:lnTo>
                <a:lnTo>
                  <a:pt x="15873" y="2195"/>
                </a:lnTo>
                <a:lnTo>
                  <a:pt x="15862" y="2208"/>
                </a:lnTo>
                <a:lnTo>
                  <a:pt x="15838" y="2234"/>
                </a:lnTo>
                <a:lnTo>
                  <a:pt x="15806" y="2266"/>
                </a:lnTo>
                <a:lnTo>
                  <a:pt x="15769" y="2303"/>
                </a:lnTo>
                <a:lnTo>
                  <a:pt x="15730" y="2342"/>
                </a:lnTo>
                <a:lnTo>
                  <a:pt x="15692" y="2377"/>
                </a:lnTo>
                <a:lnTo>
                  <a:pt x="15673" y="2393"/>
                </a:lnTo>
                <a:lnTo>
                  <a:pt x="15656" y="2407"/>
                </a:lnTo>
                <a:lnTo>
                  <a:pt x="15640" y="2419"/>
                </a:lnTo>
                <a:lnTo>
                  <a:pt x="15627" y="2427"/>
                </a:lnTo>
                <a:lnTo>
                  <a:pt x="15601" y="2440"/>
                </a:lnTo>
                <a:lnTo>
                  <a:pt x="15575" y="2453"/>
                </a:lnTo>
                <a:lnTo>
                  <a:pt x="15550" y="2463"/>
                </a:lnTo>
                <a:lnTo>
                  <a:pt x="15526" y="2470"/>
                </a:lnTo>
                <a:lnTo>
                  <a:pt x="15515" y="2474"/>
                </a:lnTo>
                <a:lnTo>
                  <a:pt x="15504" y="2476"/>
                </a:lnTo>
                <a:lnTo>
                  <a:pt x="15494" y="2478"/>
                </a:lnTo>
                <a:lnTo>
                  <a:pt x="15484" y="2478"/>
                </a:lnTo>
                <a:lnTo>
                  <a:pt x="15474" y="2478"/>
                </a:lnTo>
                <a:lnTo>
                  <a:pt x="15465" y="2477"/>
                </a:lnTo>
                <a:lnTo>
                  <a:pt x="15457" y="2476"/>
                </a:lnTo>
                <a:lnTo>
                  <a:pt x="15450" y="2473"/>
                </a:lnTo>
                <a:lnTo>
                  <a:pt x="15441" y="2467"/>
                </a:lnTo>
                <a:lnTo>
                  <a:pt x="15430" y="2457"/>
                </a:lnTo>
                <a:lnTo>
                  <a:pt x="15415" y="2444"/>
                </a:lnTo>
                <a:lnTo>
                  <a:pt x="15399" y="2428"/>
                </a:lnTo>
                <a:lnTo>
                  <a:pt x="15365" y="2389"/>
                </a:lnTo>
                <a:lnTo>
                  <a:pt x="15326" y="2346"/>
                </a:lnTo>
                <a:lnTo>
                  <a:pt x="15290" y="2305"/>
                </a:lnTo>
                <a:lnTo>
                  <a:pt x="15260" y="2269"/>
                </a:lnTo>
                <a:lnTo>
                  <a:pt x="15240" y="2244"/>
                </a:lnTo>
                <a:lnTo>
                  <a:pt x="15232" y="2234"/>
                </a:lnTo>
                <a:lnTo>
                  <a:pt x="15229" y="2228"/>
                </a:lnTo>
                <a:lnTo>
                  <a:pt x="15220" y="2213"/>
                </a:lnTo>
                <a:lnTo>
                  <a:pt x="15207" y="2190"/>
                </a:lnTo>
                <a:lnTo>
                  <a:pt x="15193" y="2163"/>
                </a:lnTo>
                <a:lnTo>
                  <a:pt x="15177" y="2133"/>
                </a:lnTo>
                <a:lnTo>
                  <a:pt x="15161" y="2103"/>
                </a:lnTo>
                <a:lnTo>
                  <a:pt x="15146" y="2075"/>
                </a:lnTo>
                <a:lnTo>
                  <a:pt x="15136" y="2051"/>
                </a:lnTo>
                <a:lnTo>
                  <a:pt x="15128" y="2031"/>
                </a:lnTo>
                <a:lnTo>
                  <a:pt x="15121" y="2011"/>
                </a:lnTo>
                <a:lnTo>
                  <a:pt x="15115" y="1991"/>
                </a:lnTo>
                <a:lnTo>
                  <a:pt x="15109" y="1969"/>
                </a:lnTo>
                <a:lnTo>
                  <a:pt x="15106" y="1949"/>
                </a:lnTo>
                <a:lnTo>
                  <a:pt x="15104" y="1928"/>
                </a:lnTo>
                <a:lnTo>
                  <a:pt x="15103" y="1908"/>
                </a:lnTo>
                <a:lnTo>
                  <a:pt x="15103" y="1888"/>
                </a:lnTo>
                <a:close/>
                <a:moveTo>
                  <a:pt x="14293" y="1734"/>
                </a:moveTo>
                <a:lnTo>
                  <a:pt x="14248" y="1786"/>
                </a:lnTo>
                <a:lnTo>
                  <a:pt x="14250" y="1796"/>
                </a:lnTo>
                <a:lnTo>
                  <a:pt x="14257" y="1817"/>
                </a:lnTo>
                <a:lnTo>
                  <a:pt x="14264" y="1830"/>
                </a:lnTo>
                <a:lnTo>
                  <a:pt x="14272" y="1844"/>
                </a:lnTo>
                <a:lnTo>
                  <a:pt x="14276" y="1851"/>
                </a:lnTo>
                <a:lnTo>
                  <a:pt x="14282" y="1856"/>
                </a:lnTo>
                <a:lnTo>
                  <a:pt x="14287" y="1862"/>
                </a:lnTo>
                <a:lnTo>
                  <a:pt x="14293" y="1867"/>
                </a:lnTo>
                <a:lnTo>
                  <a:pt x="14310" y="1876"/>
                </a:lnTo>
                <a:lnTo>
                  <a:pt x="14331" y="1888"/>
                </a:lnTo>
                <a:lnTo>
                  <a:pt x="14356" y="1898"/>
                </a:lnTo>
                <a:lnTo>
                  <a:pt x="14381" y="1908"/>
                </a:lnTo>
                <a:lnTo>
                  <a:pt x="14422" y="1922"/>
                </a:lnTo>
                <a:lnTo>
                  <a:pt x="14440" y="1929"/>
                </a:lnTo>
                <a:lnTo>
                  <a:pt x="14470" y="1929"/>
                </a:lnTo>
                <a:lnTo>
                  <a:pt x="14492" y="1911"/>
                </a:lnTo>
                <a:lnTo>
                  <a:pt x="14544" y="1869"/>
                </a:lnTo>
                <a:lnTo>
                  <a:pt x="14600" y="1824"/>
                </a:lnTo>
                <a:lnTo>
                  <a:pt x="14636" y="1795"/>
                </a:lnTo>
                <a:lnTo>
                  <a:pt x="14646" y="1787"/>
                </a:lnTo>
                <a:lnTo>
                  <a:pt x="14660" y="1780"/>
                </a:lnTo>
                <a:lnTo>
                  <a:pt x="14673" y="1772"/>
                </a:lnTo>
                <a:lnTo>
                  <a:pt x="14689" y="1765"/>
                </a:lnTo>
                <a:lnTo>
                  <a:pt x="14705" y="1760"/>
                </a:lnTo>
                <a:lnTo>
                  <a:pt x="14720" y="1754"/>
                </a:lnTo>
                <a:lnTo>
                  <a:pt x="14735" y="1750"/>
                </a:lnTo>
                <a:lnTo>
                  <a:pt x="14748" y="1746"/>
                </a:lnTo>
                <a:lnTo>
                  <a:pt x="14774" y="1743"/>
                </a:lnTo>
                <a:lnTo>
                  <a:pt x="14799" y="1741"/>
                </a:lnTo>
                <a:lnTo>
                  <a:pt x="14817" y="1741"/>
                </a:lnTo>
                <a:lnTo>
                  <a:pt x="14825" y="1741"/>
                </a:lnTo>
                <a:lnTo>
                  <a:pt x="14824" y="1750"/>
                </a:lnTo>
                <a:lnTo>
                  <a:pt x="14822" y="1775"/>
                </a:lnTo>
                <a:lnTo>
                  <a:pt x="14817" y="1815"/>
                </a:lnTo>
                <a:lnTo>
                  <a:pt x="14810" y="1862"/>
                </a:lnTo>
                <a:lnTo>
                  <a:pt x="14806" y="1888"/>
                </a:lnTo>
                <a:lnTo>
                  <a:pt x="14800" y="1914"/>
                </a:lnTo>
                <a:lnTo>
                  <a:pt x="14795" y="1940"/>
                </a:lnTo>
                <a:lnTo>
                  <a:pt x="14788" y="1967"/>
                </a:lnTo>
                <a:lnTo>
                  <a:pt x="14781" y="1993"/>
                </a:lnTo>
                <a:lnTo>
                  <a:pt x="14773" y="2016"/>
                </a:lnTo>
                <a:lnTo>
                  <a:pt x="14764" y="2039"/>
                </a:lnTo>
                <a:lnTo>
                  <a:pt x="14754" y="2060"/>
                </a:lnTo>
                <a:lnTo>
                  <a:pt x="14744" y="2079"/>
                </a:lnTo>
                <a:lnTo>
                  <a:pt x="14733" y="2097"/>
                </a:lnTo>
                <a:lnTo>
                  <a:pt x="14721" y="2116"/>
                </a:lnTo>
                <a:lnTo>
                  <a:pt x="14710" y="2134"/>
                </a:lnTo>
                <a:lnTo>
                  <a:pt x="14698" y="2152"/>
                </a:lnTo>
                <a:lnTo>
                  <a:pt x="14684" y="2169"/>
                </a:lnTo>
                <a:lnTo>
                  <a:pt x="14671" y="2185"/>
                </a:lnTo>
                <a:lnTo>
                  <a:pt x="14657" y="2200"/>
                </a:lnTo>
                <a:lnTo>
                  <a:pt x="14643" y="2216"/>
                </a:lnTo>
                <a:lnTo>
                  <a:pt x="14627" y="2229"/>
                </a:lnTo>
                <a:lnTo>
                  <a:pt x="14611" y="2243"/>
                </a:lnTo>
                <a:lnTo>
                  <a:pt x="14594" y="2255"/>
                </a:lnTo>
                <a:lnTo>
                  <a:pt x="14576" y="2266"/>
                </a:lnTo>
                <a:lnTo>
                  <a:pt x="14558" y="2277"/>
                </a:lnTo>
                <a:lnTo>
                  <a:pt x="14539" y="2284"/>
                </a:lnTo>
                <a:lnTo>
                  <a:pt x="14520" y="2292"/>
                </a:lnTo>
                <a:lnTo>
                  <a:pt x="14500" y="2298"/>
                </a:lnTo>
                <a:lnTo>
                  <a:pt x="14481" y="2302"/>
                </a:lnTo>
                <a:lnTo>
                  <a:pt x="14464" y="2306"/>
                </a:lnTo>
                <a:lnTo>
                  <a:pt x="14447" y="2309"/>
                </a:lnTo>
                <a:lnTo>
                  <a:pt x="14431" y="2310"/>
                </a:lnTo>
                <a:lnTo>
                  <a:pt x="14418" y="2311"/>
                </a:lnTo>
                <a:lnTo>
                  <a:pt x="14404" y="2311"/>
                </a:lnTo>
                <a:lnTo>
                  <a:pt x="14393" y="2310"/>
                </a:lnTo>
                <a:lnTo>
                  <a:pt x="14373" y="2309"/>
                </a:lnTo>
                <a:lnTo>
                  <a:pt x="14359" y="2306"/>
                </a:lnTo>
                <a:lnTo>
                  <a:pt x="14350" y="2303"/>
                </a:lnTo>
                <a:lnTo>
                  <a:pt x="14347" y="2302"/>
                </a:lnTo>
                <a:lnTo>
                  <a:pt x="14250" y="2263"/>
                </a:lnTo>
                <a:lnTo>
                  <a:pt x="14246" y="2270"/>
                </a:lnTo>
                <a:lnTo>
                  <a:pt x="14237" y="2287"/>
                </a:lnTo>
                <a:lnTo>
                  <a:pt x="14233" y="2298"/>
                </a:lnTo>
                <a:lnTo>
                  <a:pt x="14231" y="2309"/>
                </a:lnTo>
                <a:lnTo>
                  <a:pt x="14231" y="2314"/>
                </a:lnTo>
                <a:lnTo>
                  <a:pt x="14231" y="2319"/>
                </a:lnTo>
                <a:lnTo>
                  <a:pt x="14233" y="2325"/>
                </a:lnTo>
                <a:lnTo>
                  <a:pt x="14236" y="2329"/>
                </a:lnTo>
                <a:lnTo>
                  <a:pt x="14242" y="2339"/>
                </a:lnTo>
                <a:lnTo>
                  <a:pt x="14251" y="2351"/>
                </a:lnTo>
                <a:lnTo>
                  <a:pt x="14257" y="2356"/>
                </a:lnTo>
                <a:lnTo>
                  <a:pt x="14264" y="2362"/>
                </a:lnTo>
                <a:lnTo>
                  <a:pt x="14272" y="2366"/>
                </a:lnTo>
                <a:lnTo>
                  <a:pt x="14281" y="2372"/>
                </a:lnTo>
                <a:lnTo>
                  <a:pt x="14291" y="2376"/>
                </a:lnTo>
                <a:lnTo>
                  <a:pt x="14302" y="2380"/>
                </a:lnTo>
                <a:lnTo>
                  <a:pt x="14314" y="2383"/>
                </a:lnTo>
                <a:lnTo>
                  <a:pt x="14328" y="2385"/>
                </a:lnTo>
                <a:lnTo>
                  <a:pt x="14343" y="2388"/>
                </a:lnTo>
                <a:lnTo>
                  <a:pt x="14358" y="2388"/>
                </a:lnTo>
                <a:lnTo>
                  <a:pt x="14376" y="2388"/>
                </a:lnTo>
                <a:lnTo>
                  <a:pt x="14395" y="2385"/>
                </a:lnTo>
                <a:lnTo>
                  <a:pt x="14416" y="2383"/>
                </a:lnTo>
                <a:lnTo>
                  <a:pt x="14437" y="2379"/>
                </a:lnTo>
                <a:lnTo>
                  <a:pt x="14459" y="2373"/>
                </a:lnTo>
                <a:lnTo>
                  <a:pt x="14483" y="2367"/>
                </a:lnTo>
                <a:lnTo>
                  <a:pt x="14529" y="2354"/>
                </a:lnTo>
                <a:lnTo>
                  <a:pt x="14574" y="2339"/>
                </a:lnTo>
                <a:lnTo>
                  <a:pt x="14616" y="2325"/>
                </a:lnTo>
                <a:lnTo>
                  <a:pt x="14651" y="2311"/>
                </a:lnTo>
                <a:lnTo>
                  <a:pt x="14678" y="2300"/>
                </a:lnTo>
                <a:lnTo>
                  <a:pt x="14694" y="2292"/>
                </a:lnTo>
                <a:lnTo>
                  <a:pt x="14700" y="2288"/>
                </a:lnTo>
                <a:lnTo>
                  <a:pt x="14707" y="2282"/>
                </a:lnTo>
                <a:lnTo>
                  <a:pt x="14715" y="2274"/>
                </a:lnTo>
                <a:lnTo>
                  <a:pt x="14724" y="2265"/>
                </a:lnTo>
                <a:lnTo>
                  <a:pt x="14745" y="2241"/>
                </a:lnTo>
                <a:lnTo>
                  <a:pt x="14766" y="2210"/>
                </a:lnTo>
                <a:lnTo>
                  <a:pt x="14778" y="2194"/>
                </a:lnTo>
                <a:lnTo>
                  <a:pt x="14789" y="2176"/>
                </a:lnTo>
                <a:lnTo>
                  <a:pt x="14800" y="2157"/>
                </a:lnTo>
                <a:lnTo>
                  <a:pt x="14810" y="2136"/>
                </a:lnTo>
                <a:lnTo>
                  <a:pt x="14820" y="2116"/>
                </a:lnTo>
                <a:lnTo>
                  <a:pt x="14831" y="2095"/>
                </a:lnTo>
                <a:lnTo>
                  <a:pt x="14838" y="2074"/>
                </a:lnTo>
                <a:lnTo>
                  <a:pt x="14845" y="2051"/>
                </a:lnTo>
                <a:lnTo>
                  <a:pt x="14859" y="2004"/>
                </a:lnTo>
                <a:lnTo>
                  <a:pt x="14873" y="1953"/>
                </a:lnTo>
                <a:lnTo>
                  <a:pt x="14888" y="1900"/>
                </a:lnTo>
                <a:lnTo>
                  <a:pt x="14902" y="1847"/>
                </a:lnTo>
                <a:lnTo>
                  <a:pt x="14918" y="1797"/>
                </a:lnTo>
                <a:lnTo>
                  <a:pt x="14934" y="1752"/>
                </a:lnTo>
                <a:lnTo>
                  <a:pt x="14942" y="1733"/>
                </a:lnTo>
                <a:lnTo>
                  <a:pt x="14950" y="1715"/>
                </a:lnTo>
                <a:lnTo>
                  <a:pt x="14958" y="1699"/>
                </a:lnTo>
                <a:lnTo>
                  <a:pt x="14965" y="1687"/>
                </a:lnTo>
                <a:lnTo>
                  <a:pt x="14980" y="1666"/>
                </a:lnTo>
                <a:lnTo>
                  <a:pt x="14990" y="1647"/>
                </a:lnTo>
                <a:lnTo>
                  <a:pt x="14996" y="1638"/>
                </a:lnTo>
                <a:lnTo>
                  <a:pt x="15001" y="1630"/>
                </a:lnTo>
                <a:lnTo>
                  <a:pt x="15009" y="1622"/>
                </a:lnTo>
                <a:lnTo>
                  <a:pt x="15017" y="1613"/>
                </a:lnTo>
                <a:lnTo>
                  <a:pt x="15028" y="1605"/>
                </a:lnTo>
                <a:lnTo>
                  <a:pt x="15042" y="1597"/>
                </a:lnTo>
                <a:lnTo>
                  <a:pt x="15058" y="1588"/>
                </a:lnTo>
                <a:lnTo>
                  <a:pt x="15077" y="1579"/>
                </a:lnTo>
                <a:lnTo>
                  <a:pt x="15100" y="1569"/>
                </a:lnTo>
                <a:lnTo>
                  <a:pt x="15128" y="1559"/>
                </a:lnTo>
                <a:lnTo>
                  <a:pt x="15161" y="1549"/>
                </a:lnTo>
                <a:lnTo>
                  <a:pt x="15198" y="1537"/>
                </a:lnTo>
                <a:lnTo>
                  <a:pt x="15275" y="1514"/>
                </a:lnTo>
                <a:lnTo>
                  <a:pt x="15341" y="1494"/>
                </a:lnTo>
                <a:lnTo>
                  <a:pt x="15398" y="1476"/>
                </a:lnTo>
                <a:lnTo>
                  <a:pt x="15446" y="1462"/>
                </a:lnTo>
                <a:lnTo>
                  <a:pt x="15483" y="1449"/>
                </a:lnTo>
                <a:lnTo>
                  <a:pt x="15509" y="1440"/>
                </a:lnTo>
                <a:lnTo>
                  <a:pt x="15525" y="1435"/>
                </a:lnTo>
                <a:lnTo>
                  <a:pt x="15531" y="1434"/>
                </a:lnTo>
                <a:lnTo>
                  <a:pt x="15530" y="1433"/>
                </a:lnTo>
                <a:lnTo>
                  <a:pt x="15532" y="1428"/>
                </a:lnTo>
                <a:lnTo>
                  <a:pt x="15540" y="1415"/>
                </a:lnTo>
                <a:lnTo>
                  <a:pt x="15560" y="1388"/>
                </a:lnTo>
                <a:lnTo>
                  <a:pt x="15587" y="1351"/>
                </a:lnTo>
                <a:lnTo>
                  <a:pt x="15614" y="1315"/>
                </a:lnTo>
                <a:lnTo>
                  <a:pt x="15634" y="1287"/>
                </a:lnTo>
                <a:lnTo>
                  <a:pt x="15642" y="1276"/>
                </a:lnTo>
                <a:lnTo>
                  <a:pt x="15643" y="1270"/>
                </a:lnTo>
                <a:lnTo>
                  <a:pt x="15641" y="1257"/>
                </a:lnTo>
                <a:lnTo>
                  <a:pt x="15640" y="1253"/>
                </a:lnTo>
                <a:lnTo>
                  <a:pt x="15639" y="1250"/>
                </a:lnTo>
                <a:lnTo>
                  <a:pt x="15637" y="1248"/>
                </a:lnTo>
                <a:lnTo>
                  <a:pt x="15634" y="1245"/>
                </a:lnTo>
                <a:lnTo>
                  <a:pt x="15632" y="1244"/>
                </a:lnTo>
                <a:lnTo>
                  <a:pt x="15629" y="1243"/>
                </a:lnTo>
                <a:lnTo>
                  <a:pt x="15624" y="1243"/>
                </a:lnTo>
                <a:lnTo>
                  <a:pt x="15620" y="1244"/>
                </a:lnTo>
                <a:lnTo>
                  <a:pt x="15595" y="1257"/>
                </a:lnTo>
                <a:lnTo>
                  <a:pt x="15564" y="1270"/>
                </a:lnTo>
                <a:lnTo>
                  <a:pt x="15549" y="1276"/>
                </a:lnTo>
                <a:lnTo>
                  <a:pt x="15533" y="1279"/>
                </a:lnTo>
                <a:lnTo>
                  <a:pt x="15526" y="1279"/>
                </a:lnTo>
                <a:lnTo>
                  <a:pt x="15521" y="1278"/>
                </a:lnTo>
                <a:lnTo>
                  <a:pt x="15515" y="1277"/>
                </a:lnTo>
                <a:lnTo>
                  <a:pt x="15510" y="1273"/>
                </a:lnTo>
                <a:lnTo>
                  <a:pt x="15487" y="1259"/>
                </a:lnTo>
                <a:lnTo>
                  <a:pt x="15483" y="1258"/>
                </a:lnTo>
                <a:lnTo>
                  <a:pt x="15412" y="1217"/>
                </a:lnTo>
                <a:lnTo>
                  <a:pt x="15411" y="1218"/>
                </a:lnTo>
                <a:lnTo>
                  <a:pt x="15406" y="1224"/>
                </a:lnTo>
                <a:lnTo>
                  <a:pt x="15405" y="1229"/>
                </a:lnTo>
                <a:lnTo>
                  <a:pt x="15404" y="1234"/>
                </a:lnTo>
                <a:lnTo>
                  <a:pt x="15403" y="1242"/>
                </a:lnTo>
                <a:lnTo>
                  <a:pt x="15404" y="1253"/>
                </a:lnTo>
                <a:lnTo>
                  <a:pt x="15408" y="1283"/>
                </a:lnTo>
                <a:lnTo>
                  <a:pt x="15416" y="1319"/>
                </a:lnTo>
                <a:lnTo>
                  <a:pt x="15422" y="1350"/>
                </a:lnTo>
                <a:lnTo>
                  <a:pt x="15424" y="1363"/>
                </a:lnTo>
                <a:lnTo>
                  <a:pt x="15153" y="1485"/>
                </a:lnTo>
                <a:lnTo>
                  <a:pt x="15001" y="1506"/>
                </a:lnTo>
                <a:lnTo>
                  <a:pt x="15001" y="1501"/>
                </a:lnTo>
                <a:lnTo>
                  <a:pt x="15000" y="1486"/>
                </a:lnTo>
                <a:lnTo>
                  <a:pt x="15000" y="1464"/>
                </a:lnTo>
                <a:lnTo>
                  <a:pt x="15003" y="1434"/>
                </a:lnTo>
                <a:lnTo>
                  <a:pt x="15005" y="1398"/>
                </a:lnTo>
                <a:lnTo>
                  <a:pt x="15010" y="1357"/>
                </a:lnTo>
                <a:lnTo>
                  <a:pt x="15015" y="1335"/>
                </a:lnTo>
                <a:lnTo>
                  <a:pt x="15019" y="1313"/>
                </a:lnTo>
                <a:lnTo>
                  <a:pt x="15025" y="1289"/>
                </a:lnTo>
                <a:lnTo>
                  <a:pt x="15033" y="1265"/>
                </a:lnTo>
                <a:lnTo>
                  <a:pt x="15049" y="1213"/>
                </a:lnTo>
                <a:lnTo>
                  <a:pt x="15069" y="1155"/>
                </a:lnTo>
                <a:lnTo>
                  <a:pt x="15090" y="1093"/>
                </a:lnTo>
                <a:lnTo>
                  <a:pt x="15112" y="1033"/>
                </a:lnTo>
                <a:lnTo>
                  <a:pt x="15132" y="980"/>
                </a:lnTo>
                <a:lnTo>
                  <a:pt x="15149" y="934"/>
                </a:lnTo>
                <a:lnTo>
                  <a:pt x="15161" y="901"/>
                </a:lnTo>
                <a:lnTo>
                  <a:pt x="15168" y="886"/>
                </a:lnTo>
                <a:lnTo>
                  <a:pt x="15170" y="877"/>
                </a:lnTo>
                <a:lnTo>
                  <a:pt x="15173" y="862"/>
                </a:lnTo>
                <a:lnTo>
                  <a:pt x="15175" y="844"/>
                </a:lnTo>
                <a:lnTo>
                  <a:pt x="15175" y="822"/>
                </a:lnTo>
                <a:lnTo>
                  <a:pt x="15173" y="797"/>
                </a:lnTo>
                <a:lnTo>
                  <a:pt x="15170" y="771"/>
                </a:lnTo>
                <a:lnTo>
                  <a:pt x="15168" y="759"/>
                </a:lnTo>
                <a:lnTo>
                  <a:pt x="15164" y="745"/>
                </a:lnTo>
                <a:lnTo>
                  <a:pt x="15160" y="733"/>
                </a:lnTo>
                <a:lnTo>
                  <a:pt x="15154" y="720"/>
                </a:lnTo>
                <a:lnTo>
                  <a:pt x="15149" y="707"/>
                </a:lnTo>
                <a:lnTo>
                  <a:pt x="15142" y="694"/>
                </a:lnTo>
                <a:lnTo>
                  <a:pt x="15134" y="679"/>
                </a:lnTo>
                <a:lnTo>
                  <a:pt x="15125" y="666"/>
                </a:lnTo>
                <a:lnTo>
                  <a:pt x="15105" y="637"/>
                </a:lnTo>
                <a:lnTo>
                  <a:pt x="15085" y="606"/>
                </a:lnTo>
                <a:lnTo>
                  <a:pt x="15064" y="578"/>
                </a:lnTo>
                <a:lnTo>
                  <a:pt x="15045" y="551"/>
                </a:lnTo>
                <a:lnTo>
                  <a:pt x="15030" y="527"/>
                </a:lnTo>
                <a:lnTo>
                  <a:pt x="15018" y="507"/>
                </a:lnTo>
                <a:lnTo>
                  <a:pt x="14999" y="469"/>
                </a:lnTo>
                <a:lnTo>
                  <a:pt x="14981" y="432"/>
                </a:lnTo>
                <a:lnTo>
                  <a:pt x="14967" y="401"/>
                </a:lnTo>
                <a:lnTo>
                  <a:pt x="14955" y="382"/>
                </a:lnTo>
                <a:lnTo>
                  <a:pt x="14953" y="379"/>
                </a:lnTo>
                <a:lnTo>
                  <a:pt x="14950" y="377"/>
                </a:lnTo>
                <a:lnTo>
                  <a:pt x="14946" y="375"/>
                </a:lnTo>
                <a:lnTo>
                  <a:pt x="14942" y="375"/>
                </a:lnTo>
                <a:lnTo>
                  <a:pt x="14933" y="375"/>
                </a:lnTo>
                <a:lnTo>
                  <a:pt x="14924" y="378"/>
                </a:lnTo>
                <a:lnTo>
                  <a:pt x="14915" y="382"/>
                </a:lnTo>
                <a:lnTo>
                  <a:pt x="14908" y="388"/>
                </a:lnTo>
                <a:lnTo>
                  <a:pt x="14906" y="390"/>
                </a:lnTo>
                <a:lnTo>
                  <a:pt x="14904" y="393"/>
                </a:lnTo>
                <a:lnTo>
                  <a:pt x="14904" y="397"/>
                </a:lnTo>
                <a:lnTo>
                  <a:pt x="14904" y="400"/>
                </a:lnTo>
                <a:lnTo>
                  <a:pt x="14913" y="420"/>
                </a:lnTo>
                <a:lnTo>
                  <a:pt x="14927" y="449"/>
                </a:lnTo>
                <a:lnTo>
                  <a:pt x="14934" y="464"/>
                </a:lnTo>
                <a:lnTo>
                  <a:pt x="14940" y="480"/>
                </a:lnTo>
                <a:lnTo>
                  <a:pt x="14944" y="495"/>
                </a:lnTo>
                <a:lnTo>
                  <a:pt x="14945" y="509"/>
                </a:lnTo>
                <a:lnTo>
                  <a:pt x="14944" y="522"/>
                </a:lnTo>
                <a:lnTo>
                  <a:pt x="14942" y="540"/>
                </a:lnTo>
                <a:lnTo>
                  <a:pt x="14938" y="559"/>
                </a:lnTo>
                <a:lnTo>
                  <a:pt x="14935" y="578"/>
                </a:lnTo>
                <a:lnTo>
                  <a:pt x="14931" y="599"/>
                </a:lnTo>
                <a:lnTo>
                  <a:pt x="14927" y="618"/>
                </a:lnTo>
                <a:lnTo>
                  <a:pt x="14925" y="636"/>
                </a:lnTo>
                <a:lnTo>
                  <a:pt x="14925" y="649"/>
                </a:lnTo>
                <a:lnTo>
                  <a:pt x="14925" y="656"/>
                </a:lnTo>
                <a:lnTo>
                  <a:pt x="14926" y="664"/>
                </a:lnTo>
                <a:lnTo>
                  <a:pt x="14928" y="671"/>
                </a:lnTo>
                <a:lnTo>
                  <a:pt x="14932" y="680"/>
                </a:lnTo>
                <a:lnTo>
                  <a:pt x="14938" y="698"/>
                </a:lnTo>
                <a:lnTo>
                  <a:pt x="14946" y="717"/>
                </a:lnTo>
                <a:lnTo>
                  <a:pt x="14954" y="735"/>
                </a:lnTo>
                <a:lnTo>
                  <a:pt x="14961" y="753"/>
                </a:lnTo>
                <a:lnTo>
                  <a:pt x="14967" y="768"/>
                </a:lnTo>
                <a:lnTo>
                  <a:pt x="14968" y="780"/>
                </a:lnTo>
                <a:lnTo>
                  <a:pt x="14967" y="791"/>
                </a:lnTo>
                <a:lnTo>
                  <a:pt x="14964" y="804"/>
                </a:lnTo>
                <a:lnTo>
                  <a:pt x="14961" y="818"/>
                </a:lnTo>
                <a:lnTo>
                  <a:pt x="14956" y="832"/>
                </a:lnTo>
                <a:lnTo>
                  <a:pt x="14952" y="845"/>
                </a:lnTo>
                <a:lnTo>
                  <a:pt x="14949" y="859"/>
                </a:lnTo>
                <a:lnTo>
                  <a:pt x="14946" y="869"/>
                </a:lnTo>
                <a:lnTo>
                  <a:pt x="14945" y="878"/>
                </a:lnTo>
                <a:lnTo>
                  <a:pt x="14944" y="893"/>
                </a:lnTo>
                <a:lnTo>
                  <a:pt x="14943" y="924"/>
                </a:lnTo>
                <a:lnTo>
                  <a:pt x="14941" y="963"/>
                </a:lnTo>
                <a:lnTo>
                  <a:pt x="14938" y="1005"/>
                </a:lnTo>
                <a:lnTo>
                  <a:pt x="14935" y="1048"/>
                </a:lnTo>
                <a:lnTo>
                  <a:pt x="14933" y="1085"/>
                </a:lnTo>
                <a:lnTo>
                  <a:pt x="14932" y="1111"/>
                </a:lnTo>
                <a:lnTo>
                  <a:pt x="14931" y="1120"/>
                </a:lnTo>
                <a:lnTo>
                  <a:pt x="14928" y="1140"/>
                </a:lnTo>
                <a:lnTo>
                  <a:pt x="14920" y="1190"/>
                </a:lnTo>
                <a:lnTo>
                  <a:pt x="14909" y="1263"/>
                </a:lnTo>
                <a:lnTo>
                  <a:pt x="14896" y="1347"/>
                </a:lnTo>
                <a:lnTo>
                  <a:pt x="14881" y="1433"/>
                </a:lnTo>
                <a:lnTo>
                  <a:pt x="14868" y="1510"/>
                </a:lnTo>
                <a:lnTo>
                  <a:pt x="14861" y="1541"/>
                </a:lnTo>
                <a:lnTo>
                  <a:pt x="14855" y="1567"/>
                </a:lnTo>
                <a:lnTo>
                  <a:pt x="14850" y="1585"/>
                </a:lnTo>
                <a:lnTo>
                  <a:pt x="14845" y="1595"/>
                </a:lnTo>
                <a:lnTo>
                  <a:pt x="14840" y="1601"/>
                </a:lnTo>
                <a:lnTo>
                  <a:pt x="14831" y="1608"/>
                </a:lnTo>
                <a:lnTo>
                  <a:pt x="14819" y="1617"/>
                </a:lnTo>
                <a:lnTo>
                  <a:pt x="14806" y="1626"/>
                </a:lnTo>
                <a:lnTo>
                  <a:pt x="14773" y="1648"/>
                </a:lnTo>
                <a:lnTo>
                  <a:pt x="14736" y="1670"/>
                </a:lnTo>
                <a:lnTo>
                  <a:pt x="14700" y="1691"/>
                </a:lnTo>
                <a:lnTo>
                  <a:pt x="14667" y="1709"/>
                </a:lnTo>
                <a:lnTo>
                  <a:pt x="14642" y="1724"/>
                </a:lnTo>
                <a:lnTo>
                  <a:pt x="14628" y="1731"/>
                </a:lnTo>
                <a:lnTo>
                  <a:pt x="14617" y="1736"/>
                </a:lnTo>
                <a:lnTo>
                  <a:pt x="14597" y="1745"/>
                </a:lnTo>
                <a:lnTo>
                  <a:pt x="14571" y="1755"/>
                </a:lnTo>
                <a:lnTo>
                  <a:pt x="14543" y="1765"/>
                </a:lnTo>
                <a:lnTo>
                  <a:pt x="14515" y="1775"/>
                </a:lnTo>
                <a:lnTo>
                  <a:pt x="14489" y="1784"/>
                </a:lnTo>
                <a:lnTo>
                  <a:pt x="14476" y="1788"/>
                </a:lnTo>
                <a:lnTo>
                  <a:pt x="14466" y="1790"/>
                </a:lnTo>
                <a:lnTo>
                  <a:pt x="14458" y="1792"/>
                </a:lnTo>
                <a:lnTo>
                  <a:pt x="14452" y="1792"/>
                </a:lnTo>
                <a:lnTo>
                  <a:pt x="14440" y="1790"/>
                </a:lnTo>
                <a:lnTo>
                  <a:pt x="14426" y="1786"/>
                </a:lnTo>
                <a:lnTo>
                  <a:pt x="14410" y="1778"/>
                </a:lnTo>
                <a:lnTo>
                  <a:pt x="14393" y="1770"/>
                </a:lnTo>
                <a:lnTo>
                  <a:pt x="14364" y="1755"/>
                </a:lnTo>
                <a:lnTo>
                  <a:pt x="14345" y="1746"/>
                </a:lnTo>
                <a:lnTo>
                  <a:pt x="14331" y="1743"/>
                </a:lnTo>
                <a:lnTo>
                  <a:pt x="14314" y="1740"/>
                </a:lnTo>
                <a:lnTo>
                  <a:pt x="14300" y="1735"/>
                </a:lnTo>
                <a:lnTo>
                  <a:pt x="14293" y="1734"/>
                </a:lnTo>
                <a:close/>
                <a:moveTo>
                  <a:pt x="12483" y="1180"/>
                </a:moveTo>
                <a:lnTo>
                  <a:pt x="12436" y="1168"/>
                </a:lnTo>
                <a:lnTo>
                  <a:pt x="12423" y="1085"/>
                </a:lnTo>
                <a:lnTo>
                  <a:pt x="12415" y="1083"/>
                </a:lnTo>
                <a:lnTo>
                  <a:pt x="12395" y="1077"/>
                </a:lnTo>
                <a:lnTo>
                  <a:pt x="12383" y="1076"/>
                </a:lnTo>
                <a:lnTo>
                  <a:pt x="12370" y="1075"/>
                </a:lnTo>
                <a:lnTo>
                  <a:pt x="12364" y="1076"/>
                </a:lnTo>
                <a:lnTo>
                  <a:pt x="12358" y="1077"/>
                </a:lnTo>
                <a:lnTo>
                  <a:pt x="12352" y="1078"/>
                </a:lnTo>
                <a:lnTo>
                  <a:pt x="12347" y="1081"/>
                </a:lnTo>
                <a:lnTo>
                  <a:pt x="12341" y="1084"/>
                </a:lnTo>
                <a:lnTo>
                  <a:pt x="12337" y="1087"/>
                </a:lnTo>
                <a:lnTo>
                  <a:pt x="12333" y="1091"/>
                </a:lnTo>
                <a:lnTo>
                  <a:pt x="12330" y="1094"/>
                </a:lnTo>
                <a:lnTo>
                  <a:pt x="12328" y="1098"/>
                </a:lnTo>
                <a:lnTo>
                  <a:pt x="12327" y="1103"/>
                </a:lnTo>
                <a:lnTo>
                  <a:pt x="12325" y="1107"/>
                </a:lnTo>
                <a:lnTo>
                  <a:pt x="12324" y="1112"/>
                </a:lnTo>
                <a:lnTo>
                  <a:pt x="12325" y="1123"/>
                </a:lnTo>
                <a:lnTo>
                  <a:pt x="12328" y="1134"/>
                </a:lnTo>
                <a:lnTo>
                  <a:pt x="12331" y="1147"/>
                </a:lnTo>
                <a:lnTo>
                  <a:pt x="12336" y="1160"/>
                </a:lnTo>
                <a:lnTo>
                  <a:pt x="12341" y="1175"/>
                </a:lnTo>
                <a:lnTo>
                  <a:pt x="12345" y="1192"/>
                </a:lnTo>
                <a:lnTo>
                  <a:pt x="12348" y="1208"/>
                </a:lnTo>
                <a:lnTo>
                  <a:pt x="12350" y="1226"/>
                </a:lnTo>
                <a:lnTo>
                  <a:pt x="12354" y="1254"/>
                </a:lnTo>
                <a:lnTo>
                  <a:pt x="12355" y="1265"/>
                </a:lnTo>
                <a:lnTo>
                  <a:pt x="12264" y="1265"/>
                </a:lnTo>
                <a:lnTo>
                  <a:pt x="12259" y="1268"/>
                </a:lnTo>
                <a:lnTo>
                  <a:pt x="12252" y="1276"/>
                </a:lnTo>
                <a:lnTo>
                  <a:pt x="12250" y="1281"/>
                </a:lnTo>
                <a:lnTo>
                  <a:pt x="12248" y="1287"/>
                </a:lnTo>
                <a:lnTo>
                  <a:pt x="12248" y="1291"/>
                </a:lnTo>
                <a:lnTo>
                  <a:pt x="12249" y="1295"/>
                </a:lnTo>
                <a:lnTo>
                  <a:pt x="12250" y="1299"/>
                </a:lnTo>
                <a:lnTo>
                  <a:pt x="12252" y="1302"/>
                </a:lnTo>
                <a:lnTo>
                  <a:pt x="12260" y="1311"/>
                </a:lnTo>
                <a:lnTo>
                  <a:pt x="12269" y="1322"/>
                </a:lnTo>
                <a:lnTo>
                  <a:pt x="12279" y="1331"/>
                </a:lnTo>
                <a:lnTo>
                  <a:pt x="12291" y="1339"/>
                </a:lnTo>
                <a:lnTo>
                  <a:pt x="12310" y="1353"/>
                </a:lnTo>
                <a:lnTo>
                  <a:pt x="12318" y="1359"/>
                </a:lnTo>
                <a:lnTo>
                  <a:pt x="12320" y="1382"/>
                </a:lnTo>
                <a:lnTo>
                  <a:pt x="12166" y="1504"/>
                </a:lnTo>
                <a:lnTo>
                  <a:pt x="12153" y="1511"/>
                </a:lnTo>
                <a:lnTo>
                  <a:pt x="12126" y="1528"/>
                </a:lnTo>
                <a:lnTo>
                  <a:pt x="12111" y="1537"/>
                </a:lnTo>
                <a:lnTo>
                  <a:pt x="12095" y="1545"/>
                </a:lnTo>
                <a:lnTo>
                  <a:pt x="12080" y="1551"/>
                </a:lnTo>
                <a:lnTo>
                  <a:pt x="12070" y="1554"/>
                </a:lnTo>
                <a:lnTo>
                  <a:pt x="12066" y="1554"/>
                </a:lnTo>
                <a:lnTo>
                  <a:pt x="12061" y="1552"/>
                </a:lnTo>
                <a:lnTo>
                  <a:pt x="12058" y="1551"/>
                </a:lnTo>
                <a:lnTo>
                  <a:pt x="12053" y="1549"/>
                </a:lnTo>
                <a:lnTo>
                  <a:pt x="12047" y="1542"/>
                </a:lnTo>
                <a:lnTo>
                  <a:pt x="12040" y="1535"/>
                </a:lnTo>
                <a:lnTo>
                  <a:pt x="12034" y="1526"/>
                </a:lnTo>
                <a:lnTo>
                  <a:pt x="12030" y="1517"/>
                </a:lnTo>
                <a:lnTo>
                  <a:pt x="12027" y="1509"/>
                </a:lnTo>
                <a:lnTo>
                  <a:pt x="12026" y="1502"/>
                </a:lnTo>
                <a:lnTo>
                  <a:pt x="12026" y="1501"/>
                </a:lnTo>
                <a:lnTo>
                  <a:pt x="12025" y="1501"/>
                </a:lnTo>
                <a:lnTo>
                  <a:pt x="12024" y="1501"/>
                </a:lnTo>
                <a:lnTo>
                  <a:pt x="12023" y="1502"/>
                </a:lnTo>
                <a:lnTo>
                  <a:pt x="12018" y="1505"/>
                </a:lnTo>
                <a:lnTo>
                  <a:pt x="12012" y="1511"/>
                </a:lnTo>
                <a:lnTo>
                  <a:pt x="11997" y="1527"/>
                </a:lnTo>
                <a:lnTo>
                  <a:pt x="11979" y="1547"/>
                </a:lnTo>
                <a:lnTo>
                  <a:pt x="11943" y="1588"/>
                </a:lnTo>
                <a:lnTo>
                  <a:pt x="11921" y="1616"/>
                </a:lnTo>
                <a:lnTo>
                  <a:pt x="11908" y="1633"/>
                </a:lnTo>
                <a:lnTo>
                  <a:pt x="11894" y="1652"/>
                </a:lnTo>
                <a:lnTo>
                  <a:pt x="11882" y="1668"/>
                </a:lnTo>
                <a:lnTo>
                  <a:pt x="11877" y="1673"/>
                </a:lnTo>
                <a:lnTo>
                  <a:pt x="11877" y="1676"/>
                </a:lnTo>
                <a:lnTo>
                  <a:pt x="11878" y="1681"/>
                </a:lnTo>
                <a:lnTo>
                  <a:pt x="11880" y="1686"/>
                </a:lnTo>
                <a:lnTo>
                  <a:pt x="11882" y="1690"/>
                </a:lnTo>
                <a:lnTo>
                  <a:pt x="11886" y="1695"/>
                </a:lnTo>
                <a:lnTo>
                  <a:pt x="11891" y="1699"/>
                </a:lnTo>
                <a:lnTo>
                  <a:pt x="11900" y="1705"/>
                </a:lnTo>
                <a:lnTo>
                  <a:pt x="11914" y="1712"/>
                </a:lnTo>
                <a:lnTo>
                  <a:pt x="11931" y="1719"/>
                </a:lnTo>
                <a:lnTo>
                  <a:pt x="11949" y="1727"/>
                </a:lnTo>
                <a:lnTo>
                  <a:pt x="11967" y="1734"/>
                </a:lnTo>
                <a:lnTo>
                  <a:pt x="11984" y="1740"/>
                </a:lnTo>
                <a:lnTo>
                  <a:pt x="11991" y="1741"/>
                </a:lnTo>
                <a:lnTo>
                  <a:pt x="11998" y="1742"/>
                </a:lnTo>
                <a:lnTo>
                  <a:pt x="12004" y="1742"/>
                </a:lnTo>
                <a:lnTo>
                  <a:pt x="12008" y="1741"/>
                </a:lnTo>
                <a:lnTo>
                  <a:pt x="12012" y="1737"/>
                </a:lnTo>
                <a:lnTo>
                  <a:pt x="12016" y="1734"/>
                </a:lnTo>
                <a:lnTo>
                  <a:pt x="12022" y="1727"/>
                </a:lnTo>
                <a:lnTo>
                  <a:pt x="12027" y="1721"/>
                </a:lnTo>
                <a:lnTo>
                  <a:pt x="12041" y="1703"/>
                </a:lnTo>
                <a:lnTo>
                  <a:pt x="12056" y="1682"/>
                </a:lnTo>
                <a:lnTo>
                  <a:pt x="12070" y="1661"/>
                </a:lnTo>
                <a:lnTo>
                  <a:pt x="12086" y="1641"/>
                </a:lnTo>
                <a:lnTo>
                  <a:pt x="12101" y="1623"/>
                </a:lnTo>
                <a:lnTo>
                  <a:pt x="12114" y="1610"/>
                </a:lnTo>
                <a:lnTo>
                  <a:pt x="12147" y="1580"/>
                </a:lnTo>
                <a:lnTo>
                  <a:pt x="12190" y="1545"/>
                </a:lnTo>
                <a:lnTo>
                  <a:pt x="12214" y="1528"/>
                </a:lnTo>
                <a:lnTo>
                  <a:pt x="12237" y="1513"/>
                </a:lnTo>
                <a:lnTo>
                  <a:pt x="12248" y="1509"/>
                </a:lnTo>
                <a:lnTo>
                  <a:pt x="12258" y="1504"/>
                </a:lnTo>
                <a:lnTo>
                  <a:pt x="12267" y="1501"/>
                </a:lnTo>
                <a:lnTo>
                  <a:pt x="12276" y="1500"/>
                </a:lnTo>
                <a:lnTo>
                  <a:pt x="12283" y="1500"/>
                </a:lnTo>
                <a:lnTo>
                  <a:pt x="12289" y="1501"/>
                </a:lnTo>
                <a:lnTo>
                  <a:pt x="12295" y="1502"/>
                </a:lnTo>
                <a:lnTo>
                  <a:pt x="12298" y="1503"/>
                </a:lnTo>
                <a:lnTo>
                  <a:pt x="12302" y="1506"/>
                </a:lnTo>
                <a:lnTo>
                  <a:pt x="12304" y="1509"/>
                </a:lnTo>
                <a:lnTo>
                  <a:pt x="12305" y="1512"/>
                </a:lnTo>
                <a:lnTo>
                  <a:pt x="12306" y="1515"/>
                </a:lnTo>
                <a:lnTo>
                  <a:pt x="12306" y="1529"/>
                </a:lnTo>
                <a:lnTo>
                  <a:pt x="12305" y="1541"/>
                </a:lnTo>
                <a:lnTo>
                  <a:pt x="12305" y="1552"/>
                </a:lnTo>
                <a:lnTo>
                  <a:pt x="12305" y="1564"/>
                </a:lnTo>
                <a:lnTo>
                  <a:pt x="12305" y="1573"/>
                </a:lnTo>
                <a:lnTo>
                  <a:pt x="12305" y="1576"/>
                </a:lnTo>
                <a:lnTo>
                  <a:pt x="12291" y="1577"/>
                </a:lnTo>
                <a:lnTo>
                  <a:pt x="12258" y="1583"/>
                </a:lnTo>
                <a:lnTo>
                  <a:pt x="12241" y="1586"/>
                </a:lnTo>
                <a:lnTo>
                  <a:pt x="12225" y="1593"/>
                </a:lnTo>
                <a:lnTo>
                  <a:pt x="12219" y="1596"/>
                </a:lnTo>
                <a:lnTo>
                  <a:pt x="12213" y="1600"/>
                </a:lnTo>
                <a:lnTo>
                  <a:pt x="12210" y="1604"/>
                </a:lnTo>
                <a:lnTo>
                  <a:pt x="12207" y="1610"/>
                </a:lnTo>
                <a:lnTo>
                  <a:pt x="12206" y="1615"/>
                </a:lnTo>
                <a:lnTo>
                  <a:pt x="12207" y="1620"/>
                </a:lnTo>
                <a:lnTo>
                  <a:pt x="12210" y="1624"/>
                </a:lnTo>
                <a:lnTo>
                  <a:pt x="12212" y="1629"/>
                </a:lnTo>
                <a:lnTo>
                  <a:pt x="12221" y="1637"/>
                </a:lnTo>
                <a:lnTo>
                  <a:pt x="12230" y="1643"/>
                </a:lnTo>
                <a:lnTo>
                  <a:pt x="12241" y="1649"/>
                </a:lnTo>
                <a:lnTo>
                  <a:pt x="12250" y="1654"/>
                </a:lnTo>
                <a:lnTo>
                  <a:pt x="12257" y="1659"/>
                </a:lnTo>
                <a:lnTo>
                  <a:pt x="12261" y="1663"/>
                </a:lnTo>
                <a:lnTo>
                  <a:pt x="12262" y="1670"/>
                </a:lnTo>
                <a:lnTo>
                  <a:pt x="12262" y="1678"/>
                </a:lnTo>
                <a:lnTo>
                  <a:pt x="12261" y="1688"/>
                </a:lnTo>
                <a:lnTo>
                  <a:pt x="12259" y="1699"/>
                </a:lnTo>
                <a:lnTo>
                  <a:pt x="12253" y="1712"/>
                </a:lnTo>
                <a:lnTo>
                  <a:pt x="12247" y="1724"/>
                </a:lnTo>
                <a:lnTo>
                  <a:pt x="12242" y="1731"/>
                </a:lnTo>
                <a:lnTo>
                  <a:pt x="12237" y="1736"/>
                </a:lnTo>
                <a:lnTo>
                  <a:pt x="12231" y="1743"/>
                </a:lnTo>
                <a:lnTo>
                  <a:pt x="12224" y="1749"/>
                </a:lnTo>
                <a:lnTo>
                  <a:pt x="12183" y="1783"/>
                </a:lnTo>
                <a:lnTo>
                  <a:pt x="12131" y="1828"/>
                </a:lnTo>
                <a:lnTo>
                  <a:pt x="12087" y="1866"/>
                </a:lnTo>
                <a:lnTo>
                  <a:pt x="12068" y="1883"/>
                </a:lnTo>
                <a:lnTo>
                  <a:pt x="12068" y="1890"/>
                </a:lnTo>
                <a:lnTo>
                  <a:pt x="12069" y="1902"/>
                </a:lnTo>
                <a:lnTo>
                  <a:pt x="12071" y="1908"/>
                </a:lnTo>
                <a:lnTo>
                  <a:pt x="12075" y="1911"/>
                </a:lnTo>
                <a:lnTo>
                  <a:pt x="12078" y="1912"/>
                </a:lnTo>
                <a:lnTo>
                  <a:pt x="12080" y="1913"/>
                </a:lnTo>
                <a:lnTo>
                  <a:pt x="12085" y="1912"/>
                </a:lnTo>
                <a:lnTo>
                  <a:pt x="12089" y="1910"/>
                </a:lnTo>
                <a:lnTo>
                  <a:pt x="12111" y="1897"/>
                </a:lnTo>
                <a:lnTo>
                  <a:pt x="12137" y="1879"/>
                </a:lnTo>
                <a:lnTo>
                  <a:pt x="12150" y="1870"/>
                </a:lnTo>
                <a:lnTo>
                  <a:pt x="12165" y="1862"/>
                </a:lnTo>
                <a:lnTo>
                  <a:pt x="12171" y="1860"/>
                </a:lnTo>
                <a:lnTo>
                  <a:pt x="12178" y="1857"/>
                </a:lnTo>
                <a:lnTo>
                  <a:pt x="12184" y="1855"/>
                </a:lnTo>
                <a:lnTo>
                  <a:pt x="12190" y="1854"/>
                </a:lnTo>
                <a:lnTo>
                  <a:pt x="12197" y="1854"/>
                </a:lnTo>
                <a:lnTo>
                  <a:pt x="12203" y="1855"/>
                </a:lnTo>
                <a:lnTo>
                  <a:pt x="12208" y="1856"/>
                </a:lnTo>
                <a:lnTo>
                  <a:pt x="12214" y="1858"/>
                </a:lnTo>
                <a:lnTo>
                  <a:pt x="12225" y="1863"/>
                </a:lnTo>
                <a:lnTo>
                  <a:pt x="12234" y="1870"/>
                </a:lnTo>
                <a:lnTo>
                  <a:pt x="12242" y="1876"/>
                </a:lnTo>
                <a:lnTo>
                  <a:pt x="12248" y="1885"/>
                </a:lnTo>
                <a:lnTo>
                  <a:pt x="12250" y="1889"/>
                </a:lnTo>
                <a:lnTo>
                  <a:pt x="12251" y="1893"/>
                </a:lnTo>
                <a:lnTo>
                  <a:pt x="12251" y="1897"/>
                </a:lnTo>
                <a:lnTo>
                  <a:pt x="12251" y="1900"/>
                </a:lnTo>
                <a:lnTo>
                  <a:pt x="12249" y="1904"/>
                </a:lnTo>
                <a:lnTo>
                  <a:pt x="12246" y="1910"/>
                </a:lnTo>
                <a:lnTo>
                  <a:pt x="12240" y="1916"/>
                </a:lnTo>
                <a:lnTo>
                  <a:pt x="12233" y="1922"/>
                </a:lnTo>
                <a:lnTo>
                  <a:pt x="12217" y="1938"/>
                </a:lnTo>
                <a:lnTo>
                  <a:pt x="12198" y="1955"/>
                </a:lnTo>
                <a:lnTo>
                  <a:pt x="12161" y="1986"/>
                </a:lnTo>
                <a:lnTo>
                  <a:pt x="12137" y="2004"/>
                </a:lnTo>
                <a:lnTo>
                  <a:pt x="12120" y="2012"/>
                </a:lnTo>
                <a:lnTo>
                  <a:pt x="12099" y="2021"/>
                </a:lnTo>
                <a:lnTo>
                  <a:pt x="12088" y="2025"/>
                </a:lnTo>
                <a:lnTo>
                  <a:pt x="12077" y="2028"/>
                </a:lnTo>
                <a:lnTo>
                  <a:pt x="12068" y="2030"/>
                </a:lnTo>
                <a:lnTo>
                  <a:pt x="12060" y="2031"/>
                </a:lnTo>
                <a:lnTo>
                  <a:pt x="12052" y="2030"/>
                </a:lnTo>
                <a:lnTo>
                  <a:pt x="12045" y="2028"/>
                </a:lnTo>
                <a:lnTo>
                  <a:pt x="12038" y="2024"/>
                </a:lnTo>
                <a:lnTo>
                  <a:pt x="12031" y="2020"/>
                </a:lnTo>
                <a:lnTo>
                  <a:pt x="12021" y="2013"/>
                </a:lnTo>
                <a:lnTo>
                  <a:pt x="12016" y="2010"/>
                </a:lnTo>
                <a:lnTo>
                  <a:pt x="12035" y="1934"/>
                </a:lnTo>
                <a:lnTo>
                  <a:pt x="12022" y="1939"/>
                </a:lnTo>
                <a:lnTo>
                  <a:pt x="11991" y="1954"/>
                </a:lnTo>
                <a:lnTo>
                  <a:pt x="11975" y="1963"/>
                </a:lnTo>
                <a:lnTo>
                  <a:pt x="11958" y="1972"/>
                </a:lnTo>
                <a:lnTo>
                  <a:pt x="11943" y="1981"/>
                </a:lnTo>
                <a:lnTo>
                  <a:pt x="11933" y="1987"/>
                </a:lnTo>
                <a:lnTo>
                  <a:pt x="11922" y="1997"/>
                </a:lnTo>
                <a:lnTo>
                  <a:pt x="11904" y="2014"/>
                </a:lnTo>
                <a:lnTo>
                  <a:pt x="11882" y="2036"/>
                </a:lnTo>
                <a:lnTo>
                  <a:pt x="11860" y="2060"/>
                </a:lnTo>
                <a:lnTo>
                  <a:pt x="11836" y="2086"/>
                </a:lnTo>
                <a:lnTo>
                  <a:pt x="11816" y="2111"/>
                </a:lnTo>
                <a:lnTo>
                  <a:pt x="11808" y="2123"/>
                </a:lnTo>
                <a:lnTo>
                  <a:pt x="11800" y="2133"/>
                </a:lnTo>
                <a:lnTo>
                  <a:pt x="11796" y="2143"/>
                </a:lnTo>
                <a:lnTo>
                  <a:pt x="11792" y="2151"/>
                </a:lnTo>
                <a:lnTo>
                  <a:pt x="11788" y="2167"/>
                </a:lnTo>
                <a:lnTo>
                  <a:pt x="11785" y="2185"/>
                </a:lnTo>
                <a:lnTo>
                  <a:pt x="11782" y="2204"/>
                </a:lnTo>
                <a:lnTo>
                  <a:pt x="11780" y="2220"/>
                </a:lnTo>
                <a:lnTo>
                  <a:pt x="11778" y="2250"/>
                </a:lnTo>
                <a:lnTo>
                  <a:pt x="11778" y="2261"/>
                </a:lnTo>
                <a:lnTo>
                  <a:pt x="11780" y="2262"/>
                </a:lnTo>
                <a:lnTo>
                  <a:pt x="11788" y="2263"/>
                </a:lnTo>
                <a:lnTo>
                  <a:pt x="11800" y="2264"/>
                </a:lnTo>
                <a:lnTo>
                  <a:pt x="11819" y="2262"/>
                </a:lnTo>
                <a:lnTo>
                  <a:pt x="11831" y="2261"/>
                </a:lnTo>
                <a:lnTo>
                  <a:pt x="11843" y="2257"/>
                </a:lnTo>
                <a:lnTo>
                  <a:pt x="11858" y="2253"/>
                </a:lnTo>
                <a:lnTo>
                  <a:pt x="11873" y="2247"/>
                </a:lnTo>
                <a:lnTo>
                  <a:pt x="11891" y="2240"/>
                </a:lnTo>
                <a:lnTo>
                  <a:pt x="11911" y="2229"/>
                </a:lnTo>
                <a:lnTo>
                  <a:pt x="11932" y="2218"/>
                </a:lnTo>
                <a:lnTo>
                  <a:pt x="11954" y="2205"/>
                </a:lnTo>
                <a:lnTo>
                  <a:pt x="11998" y="2176"/>
                </a:lnTo>
                <a:lnTo>
                  <a:pt x="12038" y="2147"/>
                </a:lnTo>
                <a:lnTo>
                  <a:pt x="12072" y="2120"/>
                </a:lnTo>
                <a:lnTo>
                  <a:pt x="12102" y="2095"/>
                </a:lnTo>
                <a:lnTo>
                  <a:pt x="12124" y="2074"/>
                </a:lnTo>
                <a:lnTo>
                  <a:pt x="12141" y="2057"/>
                </a:lnTo>
                <a:lnTo>
                  <a:pt x="12152" y="2047"/>
                </a:lnTo>
                <a:lnTo>
                  <a:pt x="12156" y="2043"/>
                </a:lnTo>
                <a:lnTo>
                  <a:pt x="12163" y="2031"/>
                </a:lnTo>
                <a:lnTo>
                  <a:pt x="12171" y="2029"/>
                </a:lnTo>
                <a:lnTo>
                  <a:pt x="12190" y="2029"/>
                </a:lnTo>
                <a:lnTo>
                  <a:pt x="12195" y="2029"/>
                </a:lnTo>
                <a:lnTo>
                  <a:pt x="12201" y="2030"/>
                </a:lnTo>
                <a:lnTo>
                  <a:pt x="12205" y="2032"/>
                </a:lnTo>
                <a:lnTo>
                  <a:pt x="12210" y="2036"/>
                </a:lnTo>
                <a:lnTo>
                  <a:pt x="12214" y="2039"/>
                </a:lnTo>
                <a:lnTo>
                  <a:pt x="12217" y="2043"/>
                </a:lnTo>
                <a:lnTo>
                  <a:pt x="12220" y="2049"/>
                </a:lnTo>
                <a:lnTo>
                  <a:pt x="12222" y="2056"/>
                </a:lnTo>
                <a:lnTo>
                  <a:pt x="12223" y="2076"/>
                </a:lnTo>
                <a:lnTo>
                  <a:pt x="12224" y="2104"/>
                </a:lnTo>
                <a:lnTo>
                  <a:pt x="12224" y="2138"/>
                </a:lnTo>
                <a:lnTo>
                  <a:pt x="12223" y="2173"/>
                </a:lnTo>
                <a:lnTo>
                  <a:pt x="12222" y="2206"/>
                </a:lnTo>
                <a:lnTo>
                  <a:pt x="12221" y="2234"/>
                </a:lnTo>
                <a:lnTo>
                  <a:pt x="12220" y="2254"/>
                </a:lnTo>
                <a:lnTo>
                  <a:pt x="12220" y="2261"/>
                </a:lnTo>
                <a:lnTo>
                  <a:pt x="12143" y="2346"/>
                </a:lnTo>
                <a:lnTo>
                  <a:pt x="12142" y="2349"/>
                </a:lnTo>
                <a:lnTo>
                  <a:pt x="12141" y="2359"/>
                </a:lnTo>
                <a:lnTo>
                  <a:pt x="12142" y="2366"/>
                </a:lnTo>
                <a:lnTo>
                  <a:pt x="12143" y="2374"/>
                </a:lnTo>
                <a:lnTo>
                  <a:pt x="12148" y="2382"/>
                </a:lnTo>
                <a:lnTo>
                  <a:pt x="12153" y="2390"/>
                </a:lnTo>
                <a:lnTo>
                  <a:pt x="12161" y="2398"/>
                </a:lnTo>
                <a:lnTo>
                  <a:pt x="12172" y="2404"/>
                </a:lnTo>
                <a:lnTo>
                  <a:pt x="12185" y="2411"/>
                </a:lnTo>
                <a:lnTo>
                  <a:pt x="12196" y="2417"/>
                </a:lnTo>
                <a:lnTo>
                  <a:pt x="12217" y="2426"/>
                </a:lnTo>
                <a:lnTo>
                  <a:pt x="12225" y="2429"/>
                </a:lnTo>
                <a:lnTo>
                  <a:pt x="12249" y="2583"/>
                </a:lnTo>
                <a:lnTo>
                  <a:pt x="12360" y="2595"/>
                </a:lnTo>
                <a:lnTo>
                  <a:pt x="12365" y="2585"/>
                </a:lnTo>
                <a:lnTo>
                  <a:pt x="12373" y="2553"/>
                </a:lnTo>
                <a:lnTo>
                  <a:pt x="12376" y="2531"/>
                </a:lnTo>
                <a:lnTo>
                  <a:pt x="12378" y="2502"/>
                </a:lnTo>
                <a:lnTo>
                  <a:pt x="12379" y="2486"/>
                </a:lnTo>
                <a:lnTo>
                  <a:pt x="12379" y="2468"/>
                </a:lnTo>
                <a:lnTo>
                  <a:pt x="12378" y="2449"/>
                </a:lnTo>
                <a:lnTo>
                  <a:pt x="12377" y="2429"/>
                </a:lnTo>
                <a:lnTo>
                  <a:pt x="12373" y="2386"/>
                </a:lnTo>
                <a:lnTo>
                  <a:pt x="12367" y="2342"/>
                </a:lnTo>
                <a:lnTo>
                  <a:pt x="12361" y="2297"/>
                </a:lnTo>
                <a:lnTo>
                  <a:pt x="12357" y="2252"/>
                </a:lnTo>
                <a:lnTo>
                  <a:pt x="12355" y="2229"/>
                </a:lnTo>
                <a:lnTo>
                  <a:pt x="12355" y="2207"/>
                </a:lnTo>
                <a:lnTo>
                  <a:pt x="12355" y="2186"/>
                </a:lnTo>
                <a:lnTo>
                  <a:pt x="12355" y="2164"/>
                </a:lnTo>
                <a:lnTo>
                  <a:pt x="12358" y="2144"/>
                </a:lnTo>
                <a:lnTo>
                  <a:pt x="12361" y="2124"/>
                </a:lnTo>
                <a:lnTo>
                  <a:pt x="12366" y="2105"/>
                </a:lnTo>
                <a:lnTo>
                  <a:pt x="12374" y="2087"/>
                </a:lnTo>
                <a:lnTo>
                  <a:pt x="12388" y="2052"/>
                </a:lnTo>
                <a:lnTo>
                  <a:pt x="12404" y="2019"/>
                </a:lnTo>
                <a:lnTo>
                  <a:pt x="12419" y="1990"/>
                </a:lnTo>
                <a:lnTo>
                  <a:pt x="12432" y="1963"/>
                </a:lnTo>
                <a:lnTo>
                  <a:pt x="12445" y="1941"/>
                </a:lnTo>
                <a:lnTo>
                  <a:pt x="12455" y="1923"/>
                </a:lnTo>
                <a:lnTo>
                  <a:pt x="12464" y="1912"/>
                </a:lnTo>
                <a:lnTo>
                  <a:pt x="12468" y="1907"/>
                </a:lnTo>
                <a:lnTo>
                  <a:pt x="12490" y="1894"/>
                </a:lnTo>
                <a:lnTo>
                  <a:pt x="12527" y="1874"/>
                </a:lnTo>
                <a:lnTo>
                  <a:pt x="12546" y="1863"/>
                </a:lnTo>
                <a:lnTo>
                  <a:pt x="12564" y="1853"/>
                </a:lnTo>
                <a:lnTo>
                  <a:pt x="12577" y="1844"/>
                </a:lnTo>
                <a:lnTo>
                  <a:pt x="12585" y="1838"/>
                </a:lnTo>
                <a:lnTo>
                  <a:pt x="12586" y="1835"/>
                </a:lnTo>
                <a:lnTo>
                  <a:pt x="12587" y="1830"/>
                </a:lnTo>
                <a:lnTo>
                  <a:pt x="12589" y="1826"/>
                </a:lnTo>
                <a:lnTo>
                  <a:pt x="12589" y="1820"/>
                </a:lnTo>
                <a:lnTo>
                  <a:pt x="12589" y="1808"/>
                </a:lnTo>
                <a:lnTo>
                  <a:pt x="12587" y="1793"/>
                </a:lnTo>
                <a:lnTo>
                  <a:pt x="12585" y="1770"/>
                </a:lnTo>
                <a:lnTo>
                  <a:pt x="12583" y="1759"/>
                </a:lnTo>
                <a:lnTo>
                  <a:pt x="12564" y="1680"/>
                </a:lnTo>
                <a:lnTo>
                  <a:pt x="12572" y="1671"/>
                </a:lnTo>
                <a:lnTo>
                  <a:pt x="12587" y="1651"/>
                </a:lnTo>
                <a:lnTo>
                  <a:pt x="12604" y="1626"/>
                </a:lnTo>
                <a:lnTo>
                  <a:pt x="12617" y="1607"/>
                </a:lnTo>
                <a:lnTo>
                  <a:pt x="12623" y="1591"/>
                </a:lnTo>
                <a:lnTo>
                  <a:pt x="12630" y="1569"/>
                </a:lnTo>
                <a:lnTo>
                  <a:pt x="12635" y="1552"/>
                </a:lnTo>
                <a:lnTo>
                  <a:pt x="12637" y="1546"/>
                </a:lnTo>
                <a:lnTo>
                  <a:pt x="12629" y="1551"/>
                </a:lnTo>
                <a:lnTo>
                  <a:pt x="12609" y="1563"/>
                </a:lnTo>
                <a:lnTo>
                  <a:pt x="12596" y="1568"/>
                </a:lnTo>
                <a:lnTo>
                  <a:pt x="12583" y="1574"/>
                </a:lnTo>
                <a:lnTo>
                  <a:pt x="12577" y="1575"/>
                </a:lnTo>
                <a:lnTo>
                  <a:pt x="12572" y="1576"/>
                </a:lnTo>
                <a:lnTo>
                  <a:pt x="12565" y="1577"/>
                </a:lnTo>
                <a:lnTo>
                  <a:pt x="12560" y="1576"/>
                </a:lnTo>
                <a:lnTo>
                  <a:pt x="12537" y="1573"/>
                </a:lnTo>
                <a:lnTo>
                  <a:pt x="12533" y="1573"/>
                </a:lnTo>
                <a:lnTo>
                  <a:pt x="12532" y="1566"/>
                </a:lnTo>
                <a:lnTo>
                  <a:pt x="12533" y="1548"/>
                </a:lnTo>
                <a:lnTo>
                  <a:pt x="12537" y="1535"/>
                </a:lnTo>
                <a:lnTo>
                  <a:pt x="12544" y="1518"/>
                </a:lnTo>
                <a:lnTo>
                  <a:pt x="12548" y="1509"/>
                </a:lnTo>
                <a:lnTo>
                  <a:pt x="12554" y="1499"/>
                </a:lnTo>
                <a:lnTo>
                  <a:pt x="12560" y="1489"/>
                </a:lnTo>
                <a:lnTo>
                  <a:pt x="12568" y="1477"/>
                </a:lnTo>
                <a:lnTo>
                  <a:pt x="12585" y="1454"/>
                </a:lnTo>
                <a:lnTo>
                  <a:pt x="12601" y="1430"/>
                </a:lnTo>
                <a:lnTo>
                  <a:pt x="12614" y="1409"/>
                </a:lnTo>
                <a:lnTo>
                  <a:pt x="12627" y="1389"/>
                </a:lnTo>
                <a:lnTo>
                  <a:pt x="12637" y="1371"/>
                </a:lnTo>
                <a:lnTo>
                  <a:pt x="12645" y="1355"/>
                </a:lnTo>
                <a:lnTo>
                  <a:pt x="12650" y="1344"/>
                </a:lnTo>
                <a:lnTo>
                  <a:pt x="12654" y="1336"/>
                </a:lnTo>
                <a:lnTo>
                  <a:pt x="12656" y="1322"/>
                </a:lnTo>
                <a:lnTo>
                  <a:pt x="12658" y="1302"/>
                </a:lnTo>
                <a:lnTo>
                  <a:pt x="12659" y="1287"/>
                </a:lnTo>
                <a:lnTo>
                  <a:pt x="12659" y="1280"/>
                </a:lnTo>
                <a:lnTo>
                  <a:pt x="12653" y="1276"/>
                </a:lnTo>
                <a:lnTo>
                  <a:pt x="12635" y="1267"/>
                </a:lnTo>
                <a:lnTo>
                  <a:pt x="12624" y="1261"/>
                </a:lnTo>
                <a:lnTo>
                  <a:pt x="12614" y="1258"/>
                </a:lnTo>
                <a:lnTo>
                  <a:pt x="12605" y="1254"/>
                </a:lnTo>
                <a:lnTo>
                  <a:pt x="12597" y="1253"/>
                </a:lnTo>
                <a:lnTo>
                  <a:pt x="12580" y="1254"/>
                </a:lnTo>
                <a:lnTo>
                  <a:pt x="12575" y="1255"/>
                </a:lnTo>
                <a:lnTo>
                  <a:pt x="12565" y="1264"/>
                </a:lnTo>
                <a:lnTo>
                  <a:pt x="12542" y="1285"/>
                </a:lnTo>
                <a:lnTo>
                  <a:pt x="12529" y="1296"/>
                </a:lnTo>
                <a:lnTo>
                  <a:pt x="12515" y="1306"/>
                </a:lnTo>
                <a:lnTo>
                  <a:pt x="12504" y="1314"/>
                </a:lnTo>
                <a:lnTo>
                  <a:pt x="12495" y="1317"/>
                </a:lnTo>
                <a:lnTo>
                  <a:pt x="12488" y="1318"/>
                </a:lnTo>
                <a:lnTo>
                  <a:pt x="12479" y="1317"/>
                </a:lnTo>
                <a:lnTo>
                  <a:pt x="12470" y="1316"/>
                </a:lnTo>
                <a:lnTo>
                  <a:pt x="12461" y="1313"/>
                </a:lnTo>
                <a:lnTo>
                  <a:pt x="12454" y="1307"/>
                </a:lnTo>
                <a:lnTo>
                  <a:pt x="12447" y="1301"/>
                </a:lnTo>
                <a:lnTo>
                  <a:pt x="12443" y="1298"/>
                </a:lnTo>
                <a:lnTo>
                  <a:pt x="12442" y="1294"/>
                </a:lnTo>
                <a:lnTo>
                  <a:pt x="12440" y="1289"/>
                </a:lnTo>
                <a:lnTo>
                  <a:pt x="12440" y="1285"/>
                </a:lnTo>
                <a:lnTo>
                  <a:pt x="12440" y="1279"/>
                </a:lnTo>
                <a:lnTo>
                  <a:pt x="12441" y="1272"/>
                </a:lnTo>
                <a:lnTo>
                  <a:pt x="12442" y="1264"/>
                </a:lnTo>
                <a:lnTo>
                  <a:pt x="12446" y="1257"/>
                </a:lnTo>
                <a:lnTo>
                  <a:pt x="12452" y="1240"/>
                </a:lnTo>
                <a:lnTo>
                  <a:pt x="12460" y="1222"/>
                </a:lnTo>
                <a:lnTo>
                  <a:pt x="12476" y="1193"/>
                </a:lnTo>
                <a:lnTo>
                  <a:pt x="12483" y="1180"/>
                </a:lnTo>
                <a:close/>
                <a:moveTo>
                  <a:pt x="12455" y="1722"/>
                </a:moveTo>
                <a:lnTo>
                  <a:pt x="12411" y="1797"/>
                </a:lnTo>
                <a:lnTo>
                  <a:pt x="12446" y="1842"/>
                </a:lnTo>
                <a:lnTo>
                  <a:pt x="12492" y="1807"/>
                </a:lnTo>
                <a:lnTo>
                  <a:pt x="12490" y="1728"/>
                </a:lnTo>
                <a:lnTo>
                  <a:pt x="12455" y="1722"/>
                </a:lnTo>
                <a:close/>
                <a:moveTo>
                  <a:pt x="12460" y="1400"/>
                </a:moveTo>
                <a:lnTo>
                  <a:pt x="12494" y="1450"/>
                </a:lnTo>
                <a:lnTo>
                  <a:pt x="12500" y="1449"/>
                </a:lnTo>
                <a:lnTo>
                  <a:pt x="12514" y="1445"/>
                </a:lnTo>
                <a:lnTo>
                  <a:pt x="12522" y="1443"/>
                </a:lnTo>
                <a:lnTo>
                  <a:pt x="12530" y="1439"/>
                </a:lnTo>
                <a:lnTo>
                  <a:pt x="12537" y="1436"/>
                </a:lnTo>
                <a:lnTo>
                  <a:pt x="12541" y="1431"/>
                </a:lnTo>
                <a:lnTo>
                  <a:pt x="12545" y="1426"/>
                </a:lnTo>
                <a:lnTo>
                  <a:pt x="12546" y="1418"/>
                </a:lnTo>
                <a:lnTo>
                  <a:pt x="12548" y="1410"/>
                </a:lnTo>
                <a:lnTo>
                  <a:pt x="12548" y="1401"/>
                </a:lnTo>
                <a:lnTo>
                  <a:pt x="12548" y="1392"/>
                </a:lnTo>
                <a:lnTo>
                  <a:pt x="12547" y="1384"/>
                </a:lnTo>
                <a:lnTo>
                  <a:pt x="12545" y="1378"/>
                </a:lnTo>
                <a:lnTo>
                  <a:pt x="12541" y="1373"/>
                </a:lnTo>
                <a:lnTo>
                  <a:pt x="12529" y="1363"/>
                </a:lnTo>
                <a:lnTo>
                  <a:pt x="12524" y="1359"/>
                </a:lnTo>
                <a:lnTo>
                  <a:pt x="12460" y="1400"/>
                </a:lnTo>
                <a:close/>
                <a:moveTo>
                  <a:pt x="12865" y="1372"/>
                </a:moveTo>
                <a:lnTo>
                  <a:pt x="12863" y="1387"/>
                </a:lnTo>
                <a:lnTo>
                  <a:pt x="12856" y="1425"/>
                </a:lnTo>
                <a:lnTo>
                  <a:pt x="12847" y="1478"/>
                </a:lnTo>
                <a:lnTo>
                  <a:pt x="12837" y="1540"/>
                </a:lnTo>
                <a:lnTo>
                  <a:pt x="12827" y="1602"/>
                </a:lnTo>
                <a:lnTo>
                  <a:pt x="12818" y="1657"/>
                </a:lnTo>
                <a:lnTo>
                  <a:pt x="12812" y="1697"/>
                </a:lnTo>
                <a:lnTo>
                  <a:pt x="12809" y="1714"/>
                </a:lnTo>
                <a:lnTo>
                  <a:pt x="12808" y="1724"/>
                </a:lnTo>
                <a:lnTo>
                  <a:pt x="12806" y="1747"/>
                </a:lnTo>
                <a:lnTo>
                  <a:pt x="12803" y="1780"/>
                </a:lnTo>
                <a:lnTo>
                  <a:pt x="12801" y="1816"/>
                </a:lnTo>
                <a:lnTo>
                  <a:pt x="12799" y="1852"/>
                </a:lnTo>
                <a:lnTo>
                  <a:pt x="12797" y="1883"/>
                </a:lnTo>
                <a:lnTo>
                  <a:pt x="12794" y="1906"/>
                </a:lnTo>
                <a:lnTo>
                  <a:pt x="12794" y="1913"/>
                </a:lnTo>
                <a:lnTo>
                  <a:pt x="12794" y="1922"/>
                </a:lnTo>
                <a:lnTo>
                  <a:pt x="12794" y="1947"/>
                </a:lnTo>
                <a:lnTo>
                  <a:pt x="12795" y="1982"/>
                </a:lnTo>
                <a:lnTo>
                  <a:pt x="12797" y="2022"/>
                </a:lnTo>
                <a:lnTo>
                  <a:pt x="12799" y="2066"/>
                </a:lnTo>
                <a:lnTo>
                  <a:pt x="12801" y="2106"/>
                </a:lnTo>
                <a:lnTo>
                  <a:pt x="12803" y="2124"/>
                </a:lnTo>
                <a:lnTo>
                  <a:pt x="12806" y="2141"/>
                </a:lnTo>
                <a:lnTo>
                  <a:pt x="12808" y="2153"/>
                </a:lnTo>
                <a:lnTo>
                  <a:pt x="12811" y="2163"/>
                </a:lnTo>
                <a:lnTo>
                  <a:pt x="12817" y="2178"/>
                </a:lnTo>
                <a:lnTo>
                  <a:pt x="12825" y="2189"/>
                </a:lnTo>
                <a:lnTo>
                  <a:pt x="12831" y="2198"/>
                </a:lnTo>
                <a:lnTo>
                  <a:pt x="12837" y="2205"/>
                </a:lnTo>
                <a:lnTo>
                  <a:pt x="12847" y="2212"/>
                </a:lnTo>
                <a:lnTo>
                  <a:pt x="12852" y="2214"/>
                </a:lnTo>
                <a:lnTo>
                  <a:pt x="12943" y="2257"/>
                </a:lnTo>
                <a:lnTo>
                  <a:pt x="12958" y="2254"/>
                </a:lnTo>
                <a:lnTo>
                  <a:pt x="12996" y="2246"/>
                </a:lnTo>
                <a:lnTo>
                  <a:pt x="13033" y="2238"/>
                </a:lnTo>
                <a:lnTo>
                  <a:pt x="13052" y="2234"/>
                </a:lnTo>
                <a:lnTo>
                  <a:pt x="13078" y="2229"/>
                </a:lnTo>
                <a:lnTo>
                  <a:pt x="13133" y="2223"/>
                </a:lnTo>
                <a:lnTo>
                  <a:pt x="13187" y="2215"/>
                </a:lnTo>
                <a:lnTo>
                  <a:pt x="13217" y="2213"/>
                </a:lnTo>
                <a:lnTo>
                  <a:pt x="13235" y="2213"/>
                </a:lnTo>
                <a:lnTo>
                  <a:pt x="13278" y="2214"/>
                </a:lnTo>
                <a:lnTo>
                  <a:pt x="13337" y="2215"/>
                </a:lnTo>
                <a:lnTo>
                  <a:pt x="13404" y="2216"/>
                </a:lnTo>
                <a:lnTo>
                  <a:pt x="13470" y="2217"/>
                </a:lnTo>
                <a:lnTo>
                  <a:pt x="13527" y="2218"/>
                </a:lnTo>
                <a:lnTo>
                  <a:pt x="13568" y="2219"/>
                </a:lnTo>
                <a:lnTo>
                  <a:pt x="13584" y="2219"/>
                </a:lnTo>
                <a:lnTo>
                  <a:pt x="13597" y="2217"/>
                </a:lnTo>
                <a:lnTo>
                  <a:pt x="13627" y="2212"/>
                </a:lnTo>
                <a:lnTo>
                  <a:pt x="13645" y="2206"/>
                </a:lnTo>
                <a:lnTo>
                  <a:pt x="13661" y="2198"/>
                </a:lnTo>
                <a:lnTo>
                  <a:pt x="13669" y="2194"/>
                </a:lnTo>
                <a:lnTo>
                  <a:pt x="13675" y="2189"/>
                </a:lnTo>
                <a:lnTo>
                  <a:pt x="13680" y="2184"/>
                </a:lnTo>
                <a:lnTo>
                  <a:pt x="13684" y="2177"/>
                </a:lnTo>
                <a:lnTo>
                  <a:pt x="13689" y="2163"/>
                </a:lnTo>
                <a:lnTo>
                  <a:pt x="13694" y="2150"/>
                </a:lnTo>
                <a:lnTo>
                  <a:pt x="13697" y="2135"/>
                </a:lnTo>
                <a:lnTo>
                  <a:pt x="13698" y="2122"/>
                </a:lnTo>
                <a:lnTo>
                  <a:pt x="13699" y="2108"/>
                </a:lnTo>
                <a:lnTo>
                  <a:pt x="13698" y="2096"/>
                </a:lnTo>
                <a:lnTo>
                  <a:pt x="13697" y="2090"/>
                </a:lnTo>
                <a:lnTo>
                  <a:pt x="13696" y="2086"/>
                </a:lnTo>
                <a:lnTo>
                  <a:pt x="13694" y="2082"/>
                </a:lnTo>
                <a:lnTo>
                  <a:pt x="13692" y="2077"/>
                </a:lnTo>
                <a:lnTo>
                  <a:pt x="13677" y="2053"/>
                </a:lnTo>
                <a:lnTo>
                  <a:pt x="13657" y="2020"/>
                </a:lnTo>
                <a:lnTo>
                  <a:pt x="13638" y="1986"/>
                </a:lnTo>
                <a:lnTo>
                  <a:pt x="13625" y="1965"/>
                </a:lnTo>
                <a:lnTo>
                  <a:pt x="13618" y="1947"/>
                </a:lnTo>
                <a:lnTo>
                  <a:pt x="13604" y="1910"/>
                </a:lnTo>
                <a:lnTo>
                  <a:pt x="13585" y="1858"/>
                </a:lnTo>
                <a:lnTo>
                  <a:pt x="13563" y="1802"/>
                </a:lnTo>
                <a:lnTo>
                  <a:pt x="13543" y="1746"/>
                </a:lnTo>
                <a:lnTo>
                  <a:pt x="13525" y="1697"/>
                </a:lnTo>
                <a:lnTo>
                  <a:pt x="13512" y="1663"/>
                </a:lnTo>
                <a:lnTo>
                  <a:pt x="13507" y="1650"/>
                </a:lnTo>
                <a:lnTo>
                  <a:pt x="13487" y="1632"/>
                </a:lnTo>
                <a:lnTo>
                  <a:pt x="13485" y="1643"/>
                </a:lnTo>
                <a:lnTo>
                  <a:pt x="13482" y="1667"/>
                </a:lnTo>
                <a:lnTo>
                  <a:pt x="13480" y="1680"/>
                </a:lnTo>
                <a:lnTo>
                  <a:pt x="13480" y="1694"/>
                </a:lnTo>
                <a:lnTo>
                  <a:pt x="13480" y="1705"/>
                </a:lnTo>
                <a:lnTo>
                  <a:pt x="13481" y="1714"/>
                </a:lnTo>
                <a:lnTo>
                  <a:pt x="13486" y="1728"/>
                </a:lnTo>
                <a:lnTo>
                  <a:pt x="13495" y="1759"/>
                </a:lnTo>
                <a:lnTo>
                  <a:pt x="13506" y="1797"/>
                </a:lnTo>
                <a:lnTo>
                  <a:pt x="13519" y="1839"/>
                </a:lnTo>
                <a:lnTo>
                  <a:pt x="13532" y="1882"/>
                </a:lnTo>
                <a:lnTo>
                  <a:pt x="13542" y="1918"/>
                </a:lnTo>
                <a:lnTo>
                  <a:pt x="13550" y="1944"/>
                </a:lnTo>
                <a:lnTo>
                  <a:pt x="13553" y="1953"/>
                </a:lnTo>
                <a:lnTo>
                  <a:pt x="13554" y="1972"/>
                </a:lnTo>
                <a:lnTo>
                  <a:pt x="13555" y="2015"/>
                </a:lnTo>
                <a:lnTo>
                  <a:pt x="13555" y="2039"/>
                </a:lnTo>
                <a:lnTo>
                  <a:pt x="13555" y="2061"/>
                </a:lnTo>
                <a:lnTo>
                  <a:pt x="13554" y="2079"/>
                </a:lnTo>
                <a:lnTo>
                  <a:pt x="13553" y="2089"/>
                </a:lnTo>
                <a:lnTo>
                  <a:pt x="13549" y="2095"/>
                </a:lnTo>
                <a:lnTo>
                  <a:pt x="13540" y="2103"/>
                </a:lnTo>
                <a:lnTo>
                  <a:pt x="13528" y="2112"/>
                </a:lnTo>
                <a:lnTo>
                  <a:pt x="13513" y="2121"/>
                </a:lnTo>
                <a:lnTo>
                  <a:pt x="13495" y="2129"/>
                </a:lnTo>
                <a:lnTo>
                  <a:pt x="13475" y="2136"/>
                </a:lnTo>
                <a:lnTo>
                  <a:pt x="13463" y="2140"/>
                </a:lnTo>
                <a:lnTo>
                  <a:pt x="13452" y="2142"/>
                </a:lnTo>
                <a:lnTo>
                  <a:pt x="13440" y="2143"/>
                </a:lnTo>
                <a:lnTo>
                  <a:pt x="13427" y="2145"/>
                </a:lnTo>
                <a:lnTo>
                  <a:pt x="13389" y="2145"/>
                </a:lnTo>
                <a:lnTo>
                  <a:pt x="13329" y="2145"/>
                </a:lnTo>
                <a:lnTo>
                  <a:pt x="13256" y="2145"/>
                </a:lnTo>
                <a:lnTo>
                  <a:pt x="13178" y="2143"/>
                </a:lnTo>
                <a:lnTo>
                  <a:pt x="13100" y="2141"/>
                </a:lnTo>
                <a:lnTo>
                  <a:pt x="13033" y="2139"/>
                </a:lnTo>
                <a:lnTo>
                  <a:pt x="12981" y="2136"/>
                </a:lnTo>
                <a:lnTo>
                  <a:pt x="12954" y="2133"/>
                </a:lnTo>
                <a:lnTo>
                  <a:pt x="12943" y="2130"/>
                </a:lnTo>
                <a:lnTo>
                  <a:pt x="12933" y="2126"/>
                </a:lnTo>
                <a:lnTo>
                  <a:pt x="12924" y="2121"/>
                </a:lnTo>
                <a:lnTo>
                  <a:pt x="12916" y="2116"/>
                </a:lnTo>
                <a:lnTo>
                  <a:pt x="12910" y="2110"/>
                </a:lnTo>
                <a:lnTo>
                  <a:pt x="12906" y="2104"/>
                </a:lnTo>
                <a:lnTo>
                  <a:pt x="12903" y="2098"/>
                </a:lnTo>
                <a:lnTo>
                  <a:pt x="12902" y="2092"/>
                </a:lnTo>
                <a:lnTo>
                  <a:pt x="12906" y="2076"/>
                </a:lnTo>
                <a:lnTo>
                  <a:pt x="12915" y="2041"/>
                </a:lnTo>
                <a:lnTo>
                  <a:pt x="12928" y="1995"/>
                </a:lnTo>
                <a:lnTo>
                  <a:pt x="12943" y="1944"/>
                </a:lnTo>
                <a:lnTo>
                  <a:pt x="12958" y="1891"/>
                </a:lnTo>
                <a:lnTo>
                  <a:pt x="12972" y="1843"/>
                </a:lnTo>
                <a:lnTo>
                  <a:pt x="12982" y="1805"/>
                </a:lnTo>
                <a:lnTo>
                  <a:pt x="12988" y="1784"/>
                </a:lnTo>
                <a:lnTo>
                  <a:pt x="12989" y="1770"/>
                </a:lnTo>
                <a:lnTo>
                  <a:pt x="12990" y="1753"/>
                </a:lnTo>
                <a:lnTo>
                  <a:pt x="12991" y="1734"/>
                </a:lnTo>
                <a:lnTo>
                  <a:pt x="12991" y="1715"/>
                </a:lnTo>
                <a:lnTo>
                  <a:pt x="12991" y="1696"/>
                </a:lnTo>
                <a:lnTo>
                  <a:pt x="12990" y="1679"/>
                </a:lnTo>
                <a:lnTo>
                  <a:pt x="12989" y="1667"/>
                </a:lnTo>
                <a:lnTo>
                  <a:pt x="12987" y="1660"/>
                </a:lnTo>
                <a:lnTo>
                  <a:pt x="12975" y="1648"/>
                </a:lnTo>
                <a:lnTo>
                  <a:pt x="12960" y="1630"/>
                </a:lnTo>
                <a:lnTo>
                  <a:pt x="12944" y="1614"/>
                </a:lnTo>
                <a:lnTo>
                  <a:pt x="12937" y="1606"/>
                </a:lnTo>
                <a:lnTo>
                  <a:pt x="12936" y="1597"/>
                </a:lnTo>
                <a:lnTo>
                  <a:pt x="12931" y="1574"/>
                </a:lnTo>
                <a:lnTo>
                  <a:pt x="12925" y="1540"/>
                </a:lnTo>
                <a:lnTo>
                  <a:pt x="12918" y="1501"/>
                </a:lnTo>
                <a:lnTo>
                  <a:pt x="12910" y="1462"/>
                </a:lnTo>
                <a:lnTo>
                  <a:pt x="12904" y="1427"/>
                </a:lnTo>
                <a:lnTo>
                  <a:pt x="12900" y="1401"/>
                </a:lnTo>
                <a:lnTo>
                  <a:pt x="12898" y="1391"/>
                </a:lnTo>
                <a:lnTo>
                  <a:pt x="12897" y="1389"/>
                </a:lnTo>
                <a:lnTo>
                  <a:pt x="12893" y="1385"/>
                </a:lnTo>
                <a:lnTo>
                  <a:pt x="12888" y="1383"/>
                </a:lnTo>
                <a:lnTo>
                  <a:pt x="12881" y="1380"/>
                </a:lnTo>
                <a:lnTo>
                  <a:pt x="12870" y="1374"/>
                </a:lnTo>
                <a:lnTo>
                  <a:pt x="12865" y="1372"/>
                </a:lnTo>
                <a:close/>
                <a:moveTo>
                  <a:pt x="13159" y="1163"/>
                </a:moveTo>
                <a:lnTo>
                  <a:pt x="13125" y="1079"/>
                </a:lnTo>
                <a:lnTo>
                  <a:pt x="13125" y="1076"/>
                </a:lnTo>
                <a:lnTo>
                  <a:pt x="13127" y="1065"/>
                </a:lnTo>
                <a:lnTo>
                  <a:pt x="13128" y="1058"/>
                </a:lnTo>
                <a:lnTo>
                  <a:pt x="13132" y="1050"/>
                </a:lnTo>
                <a:lnTo>
                  <a:pt x="13135" y="1042"/>
                </a:lnTo>
                <a:lnTo>
                  <a:pt x="13141" y="1035"/>
                </a:lnTo>
                <a:lnTo>
                  <a:pt x="13151" y="1023"/>
                </a:lnTo>
                <a:lnTo>
                  <a:pt x="13165" y="1009"/>
                </a:lnTo>
                <a:lnTo>
                  <a:pt x="13183" y="992"/>
                </a:lnTo>
                <a:lnTo>
                  <a:pt x="13204" y="975"/>
                </a:lnTo>
                <a:lnTo>
                  <a:pt x="13237" y="945"/>
                </a:lnTo>
                <a:lnTo>
                  <a:pt x="13253" y="933"/>
                </a:lnTo>
                <a:lnTo>
                  <a:pt x="13256" y="933"/>
                </a:lnTo>
                <a:lnTo>
                  <a:pt x="13264" y="933"/>
                </a:lnTo>
                <a:lnTo>
                  <a:pt x="13271" y="934"/>
                </a:lnTo>
                <a:lnTo>
                  <a:pt x="13278" y="936"/>
                </a:lnTo>
                <a:lnTo>
                  <a:pt x="13286" y="938"/>
                </a:lnTo>
                <a:lnTo>
                  <a:pt x="13293" y="942"/>
                </a:lnTo>
                <a:lnTo>
                  <a:pt x="13298" y="945"/>
                </a:lnTo>
                <a:lnTo>
                  <a:pt x="13304" y="949"/>
                </a:lnTo>
                <a:lnTo>
                  <a:pt x="13308" y="956"/>
                </a:lnTo>
                <a:lnTo>
                  <a:pt x="13314" y="963"/>
                </a:lnTo>
                <a:lnTo>
                  <a:pt x="13326" y="980"/>
                </a:lnTo>
                <a:lnTo>
                  <a:pt x="13337" y="998"/>
                </a:lnTo>
                <a:lnTo>
                  <a:pt x="13358" y="1031"/>
                </a:lnTo>
                <a:lnTo>
                  <a:pt x="13365" y="1046"/>
                </a:lnTo>
                <a:lnTo>
                  <a:pt x="13380" y="1115"/>
                </a:lnTo>
                <a:lnTo>
                  <a:pt x="13378" y="1116"/>
                </a:lnTo>
                <a:lnTo>
                  <a:pt x="13373" y="1121"/>
                </a:lnTo>
                <a:lnTo>
                  <a:pt x="13367" y="1126"/>
                </a:lnTo>
                <a:lnTo>
                  <a:pt x="13358" y="1132"/>
                </a:lnTo>
                <a:lnTo>
                  <a:pt x="13351" y="1134"/>
                </a:lnTo>
                <a:lnTo>
                  <a:pt x="13341" y="1141"/>
                </a:lnTo>
                <a:lnTo>
                  <a:pt x="13327" y="1150"/>
                </a:lnTo>
                <a:lnTo>
                  <a:pt x="13311" y="1161"/>
                </a:lnTo>
                <a:lnTo>
                  <a:pt x="13293" y="1177"/>
                </a:lnTo>
                <a:lnTo>
                  <a:pt x="13275" y="1196"/>
                </a:lnTo>
                <a:lnTo>
                  <a:pt x="13267" y="1207"/>
                </a:lnTo>
                <a:lnTo>
                  <a:pt x="13258" y="1218"/>
                </a:lnTo>
                <a:lnTo>
                  <a:pt x="13249" y="1232"/>
                </a:lnTo>
                <a:lnTo>
                  <a:pt x="13240" y="1245"/>
                </a:lnTo>
                <a:lnTo>
                  <a:pt x="13220" y="1274"/>
                </a:lnTo>
                <a:lnTo>
                  <a:pt x="13200" y="1304"/>
                </a:lnTo>
                <a:lnTo>
                  <a:pt x="13179" y="1331"/>
                </a:lnTo>
                <a:lnTo>
                  <a:pt x="13159" y="1355"/>
                </a:lnTo>
                <a:lnTo>
                  <a:pt x="13139" y="1376"/>
                </a:lnTo>
                <a:lnTo>
                  <a:pt x="13123" y="1393"/>
                </a:lnTo>
                <a:lnTo>
                  <a:pt x="13116" y="1400"/>
                </a:lnTo>
                <a:lnTo>
                  <a:pt x="13110" y="1404"/>
                </a:lnTo>
                <a:lnTo>
                  <a:pt x="13105" y="1408"/>
                </a:lnTo>
                <a:lnTo>
                  <a:pt x="13101" y="1410"/>
                </a:lnTo>
                <a:lnTo>
                  <a:pt x="13099" y="1411"/>
                </a:lnTo>
                <a:lnTo>
                  <a:pt x="13098" y="1415"/>
                </a:lnTo>
                <a:lnTo>
                  <a:pt x="13098" y="1419"/>
                </a:lnTo>
                <a:lnTo>
                  <a:pt x="13098" y="1425"/>
                </a:lnTo>
                <a:lnTo>
                  <a:pt x="13101" y="1440"/>
                </a:lnTo>
                <a:lnTo>
                  <a:pt x="13106" y="1457"/>
                </a:lnTo>
                <a:lnTo>
                  <a:pt x="13117" y="1491"/>
                </a:lnTo>
                <a:lnTo>
                  <a:pt x="13124" y="1510"/>
                </a:lnTo>
                <a:lnTo>
                  <a:pt x="13124" y="1526"/>
                </a:lnTo>
                <a:lnTo>
                  <a:pt x="13120" y="1550"/>
                </a:lnTo>
                <a:lnTo>
                  <a:pt x="13119" y="1563"/>
                </a:lnTo>
                <a:lnTo>
                  <a:pt x="13117" y="1574"/>
                </a:lnTo>
                <a:lnTo>
                  <a:pt x="13114" y="1583"/>
                </a:lnTo>
                <a:lnTo>
                  <a:pt x="13110" y="1588"/>
                </a:lnTo>
                <a:lnTo>
                  <a:pt x="13106" y="1591"/>
                </a:lnTo>
                <a:lnTo>
                  <a:pt x="13097" y="1594"/>
                </a:lnTo>
                <a:lnTo>
                  <a:pt x="13085" y="1595"/>
                </a:lnTo>
                <a:lnTo>
                  <a:pt x="13073" y="1597"/>
                </a:lnTo>
                <a:lnTo>
                  <a:pt x="13060" y="1597"/>
                </a:lnTo>
                <a:lnTo>
                  <a:pt x="13047" y="1597"/>
                </a:lnTo>
                <a:lnTo>
                  <a:pt x="13037" y="1596"/>
                </a:lnTo>
                <a:lnTo>
                  <a:pt x="13029" y="1594"/>
                </a:lnTo>
                <a:lnTo>
                  <a:pt x="13024" y="1589"/>
                </a:lnTo>
                <a:lnTo>
                  <a:pt x="13017" y="1582"/>
                </a:lnTo>
                <a:lnTo>
                  <a:pt x="13009" y="1570"/>
                </a:lnTo>
                <a:lnTo>
                  <a:pt x="13002" y="1558"/>
                </a:lnTo>
                <a:lnTo>
                  <a:pt x="12996" y="1546"/>
                </a:lnTo>
                <a:lnTo>
                  <a:pt x="12990" y="1535"/>
                </a:lnTo>
                <a:lnTo>
                  <a:pt x="12985" y="1524"/>
                </a:lnTo>
                <a:lnTo>
                  <a:pt x="12984" y="1517"/>
                </a:lnTo>
                <a:lnTo>
                  <a:pt x="12980" y="1484"/>
                </a:lnTo>
                <a:lnTo>
                  <a:pt x="12971" y="1428"/>
                </a:lnTo>
                <a:lnTo>
                  <a:pt x="12961" y="1375"/>
                </a:lnTo>
                <a:lnTo>
                  <a:pt x="12957" y="1352"/>
                </a:lnTo>
                <a:lnTo>
                  <a:pt x="12966" y="1348"/>
                </a:lnTo>
                <a:lnTo>
                  <a:pt x="12987" y="1342"/>
                </a:lnTo>
                <a:lnTo>
                  <a:pt x="13009" y="1333"/>
                </a:lnTo>
                <a:lnTo>
                  <a:pt x="13024" y="1327"/>
                </a:lnTo>
                <a:lnTo>
                  <a:pt x="13041" y="1308"/>
                </a:lnTo>
                <a:lnTo>
                  <a:pt x="13071" y="1273"/>
                </a:lnTo>
                <a:lnTo>
                  <a:pt x="13100" y="1237"/>
                </a:lnTo>
                <a:lnTo>
                  <a:pt x="13116" y="1216"/>
                </a:lnTo>
                <a:lnTo>
                  <a:pt x="13126" y="1204"/>
                </a:lnTo>
                <a:lnTo>
                  <a:pt x="13139" y="1186"/>
                </a:lnTo>
                <a:lnTo>
                  <a:pt x="13153" y="1170"/>
                </a:lnTo>
                <a:lnTo>
                  <a:pt x="13159" y="1163"/>
                </a:lnTo>
                <a:close/>
                <a:moveTo>
                  <a:pt x="13098" y="498"/>
                </a:moveTo>
                <a:lnTo>
                  <a:pt x="13092" y="498"/>
                </a:lnTo>
                <a:lnTo>
                  <a:pt x="13078" y="495"/>
                </a:lnTo>
                <a:lnTo>
                  <a:pt x="13062" y="494"/>
                </a:lnTo>
                <a:lnTo>
                  <a:pt x="13051" y="493"/>
                </a:lnTo>
                <a:lnTo>
                  <a:pt x="13047" y="492"/>
                </a:lnTo>
                <a:lnTo>
                  <a:pt x="13043" y="489"/>
                </a:lnTo>
                <a:lnTo>
                  <a:pt x="13038" y="485"/>
                </a:lnTo>
                <a:lnTo>
                  <a:pt x="13035" y="482"/>
                </a:lnTo>
                <a:lnTo>
                  <a:pt x="13028" y="474"/>
                </a:lnTo>
                <a:lnTo>
                  <a:pt x="13026" y="471"/>
                </a:lnTo>
                <a:lnTo>
                  <a:pt x="13027" y="469"/>
                </a:lnTo>
                <a:lnTo>
                  <a:pt x="13029" y="463"/>
                </a:lnTo>
                <a:lnTo>
                  <a:pt x="13032" y="460"/>
                </a:lnTo>
                <a:lnTo>
                  <a:pt x="13035" y="456"/>
                </a:lnTo>
                <a:lnTo>
                  <a:pt x="13039" y="454"/>
                </a:lnTo>
                <a:lnTo>
                  <a:pt x="13044" y="453"/>
                </a:lnTo>
                <a:lnTo>
                  <a:pt x="13062" y="451"/>
                </a:lnTo>
                <a:lnTo>
                  <a:pt x="13087" y="448"/>
                </a:lnTo>
                <a:lnTo>
                  <a:pt x="13108" y="447"/>
                </a:lnTo>
                <a:lnTo>
                  <a:pt x="13117" y="446"/>
                </a:lnTo>
                <a:lnTo>
                  <a:pt x="13183" y="383"/>
                </a:lnTo>
                <a:lnTo>
                  <a:pt x="13342" y="377"/>
                </a:lnTo>
                <a:lnTo>
                  <a:pt x="13346" y="380"/>
                </a:lnTo>
                <a:lnTo>
                  <a:pt x="13354" y="389"/>
                </a:lnTo>
                <a:lnTo>
                  <a:pt x="13358" y="395"/>
                </a:lnTo>
                <a:lnTo>
                  <a:pt x="13362" y="402"/>
                </a:lnTo>
                <a:lnTo>
                  <a:pt x="13364" y="411"/>
                </a:lnTo>
                <a:lnTo>
                  <a:pt x="13367" y="421"/>
                </a:lnTo>
                <a:lnTo>
                  <a:pt x="13367" y="447"/>
                </a:lnTo>
                <a:lnTo>
                  <a:pt x="13365" y="476"/>
                </a:lnTo>
                <a:lnTo>
                  <a:pt x="13363" y="491"/>
                </a:lnTo>
                <a:lnTo>
                  <a:pt x="13361" y="502"/>
                </a:lnTo>
                <a:lnTo>
                  <a:pt x="13360" y="508"/>
                </a:lnTo>
                <a:lnTo>
                  <a:pt x="13358" y="512"/>
                </a:lnTo>
                <a:lnTo>
                  <a:pt x="13355" y="516"/>
                </a:lnTo>
                <a:lnTo>
                  <a:pt x="13353" y="518"/>
                </a:lnTo>
                <a:lnTo>
                  <a:pt x="13332" y="530"/>
                </a:lnTo>
                <a:lnTo>
                  <a:pt x="13296" y="551"/>
                </a:lnTo>
                <a:lnTo>
                  <a:pt x="13259" y="572"/>
                </a:lnTo>
                <a:lnTo>
                  <a:pt x="13235" y="585"/>
                </a:lnTo>
                <a:lnTo>
                  <a:pt x="13225" y="592"/>
                </a:lnTo>
                <a:lnTo>
                  <a:pt x="13207" y="602"/>
                </a:lnTo>
                <a:lnTo>
                  <a:pt x="13183" y="614"/>
                </a:lnTo>
                <a:lnTo>
                  <a:pt x="13156" y="629"/>
                </a:lnTo>
                <a:lnTo>
                  <a:pt x="13129" y="642"/>
                </a:lnTo>
                <a:lnTo>
                  <a:pt x="13103" y="655"/>
                </a:lnTo>
                <a:lnTo>
                  <a:pt x="13081" y="665"/>
                </a:lnTo>
                <a:lnTo>
                  <a:pt x="13065" y="670"/>
                </a:lnTo>
                <a:lnTo>
                  <a:pt x="13052" y="673"/>
                </a:lnTo>
                <a:lnTo>
                  <a:pt x="13037" y="673"/>
                </a:lnTo>
                <a:lnTo>
                  <a:pt x="13023" y="671"/>
                </a:lnTo>
                <a:lnTo>
                  <a:pt x="13008" y="669"/>
                </a:lnTo>
                <a:lnTo>
                  <a:pt x="12985" y="665"/>
                </a:lnTo>
                <a:lnTo>
                  <a:pt x="12975" y="661"/>
                </a:lnTo>
                <a:lnTo>
                  <a:pt x="12974" y="660"/>
                </a:lnTo>
                <a:lnTo>
                  <a:pt x="12972" y="657"/>
                </a:lnTo>
                <a:lnTo>
                  <a:pt x="12972" y="653"/>
                </a:lnTo>
                <a:lnTo>
                  <a:pt x="12972" y="650"/>
                </a:lnTo>
                <a:lnTo>
                  <a:pt x="12975" y="646"/>
                </a:lnTo>
                <a:lnTo>
                  <a:pt x="12980" y="640"/>
                </a:lnTo>
                <a:lnTo>
                  <a:pt x="13005" y="620"/>
                </a:lnTo>
                <a:lnTo>
                  <a:pt x="13044" y="590"/>
                </a:lnTo>
                <a:lnTo>
                  <a:pt x="13080" y="562"/>
                </a:lnTo>
                <a:lnTo>
                  <a:pt x="13096" y="550"/>
                </a:lnTo>
                <a:lnTo>
                  <a:pt x="13098" y="498"/>
                </a:lnTo>
                <a:close/>
                <a:moveTo>
                  <a:pt x="12296" y="776"/>
                </a:moveTo>
                <a:lnTo>
                  <a:pt x="12305" y="779"/>
                </a:lnTo>
                <a:lnTo>
                  <a:pt x="12327" y="787"/>
                </a:lnTo>
                <a:lnTo>
                  <a:pt x="12349" y="795"/>
                </a:lnTo>
                <a:lnTo>
                  <a:pt x="12365" y="799"/>
                </a:lnTo>
                <a:lnTo>
                  <a:pt x="12389" y="808"/>
                </a:lnTo>
                <a:lnTo>
                  <a:pt x="12432" y="827"/>
                </a:lnTo>
                <a:lnTo>
                  <a:pt x="12477" y="847"/>
                </a:lnTo>
                <a:lnTo>
                  <a:pt x="12506" y="861"/>
                </a:lnTo>
                <a:lnTo>
                  <a:pt x="12511" y="863"/>
                </a:lnTo>
                <a:lnTo>
                  <a:pt x="12517" y="864"/>
                </a:lnTo>
                <a:lnTo>
                  <a:pt x="12524" y="864"/>
                </a:lnTo>
                <a:lnTo>
                  <a:pt x="12532" y="864"/>
                </a:lnTo>
                <a:lnTo>
                  <a:pt x="12553" y="863"/>
                </a:lnTo>
                <a:lnTo>
                  <a:pt x="12574" y="861"/>
                </a:lnTo>
                <a:lnTo>
                  <a:pt x="12596" y="857"/>
                </a:lnTo>
                <a:lnTo>
                  <a:pt x="12619" y="854"/>
                </a:lnTo>
                <a:lnTo>
                  <a:pt x="12639" y="849"/>
                </a:lnTo>
                <a:lnTo>
                  <a:pt x="12656" y="844"/>
                </a:lnTo>
                <a:lnTo>
                  <a:pt x="12663" y="842"/>
                </a:lnTo>
                <a:lnTo>
                  <a:pt x="12669" y="838"/>
                </a:lnTo>
                <a:lnTo>
                  <a:pt x="12675" y="834"/>
                </a:lnTo>
                <a:lnTo>
                  <a:pt x="12681" y="829"/>
                </a:lnTo>
                <a:lnTo>
                  <a:pt x="12690" y="818"/>
                </a:lnTo>
                <a:lnTo>
                  <a:pt x="12696" y="807"/>
                </a:lnTo>
                <a:lnTo>
                  <a:pt x="12702" y="795"/>
                </a:lnTo>
                <a:lnTo>
                  <a:pt x="12707" y="784"/>
                </a:lnTo>
                <a:lnTo>
                  <a:pt x="12710" y="772"/>
                </a:lnTo>
                <a:lnTo>
                  <a:pt x="12711" y="763"/>
                </a:lnTo>
                <a:lnTo>
                  <a:pt x="12713" y="755"/>
                </a:lnTo>
                <a:lnTo>
                  <a:pt x="12717" y="748"/>
                </a:lnTo>
                <a:lnTo>
                  <a:pt x="12720" y="739"/>
                </a:lnTo>
                <a:lnTo>
                  <a:pt x="12725" y="731"/>
                </a:lnTo>
                <a:lnTo>
                  <a:pt x="12729" y="723"/>
                </a:lnTo>
                <a:lnTo>
                  <a:pt x="12734" y="717"/>
                </a:lnTo>
                <a:lnTo>
                  <a:pt x="12739" y="712"/>
                </a:lnTo>
                <a:lnTo>
                  <a:pt x="12745" y="707"/>
                </a:lnTo>
                <a:lnTo>
                  <a:pt x="12747" y="706"/>
                </a:lnTo>
                <a:lnTo>
                  <a:pt x="12748" y="704"/>
                </a:lnTo>
                <a:lnTo>
                  <a:pt x="12749" y="701"/>
                </a:lnTo>
                <a:lnTo>
                  <a:pt x="12749" y="698"/>
                </a:lnTo>
                <a:lnTo>
                  <a:pt x="12747" y="692"/>
                </a:lnTo>
                <a:lnTo>
                  <a:pt x="12744" y="685"/>
                </a:lnTo>
                <a:lnTo>
                  <a:pt x="12736" y="670"/>
                </a:lnTo>
                <a:lnTo>
                  <a:pt x="12732" y="660"/>
                </a:lnTo>
                <a:lnTo>
                  <a:pt x="12731" y="658"/>
                </a:lnTo>
                <a:lnTo>
                  <a:pt x="12730" y="658"/>
                </a:lnTo>
                <a:lnTo>
                  <a:pt x="12728" y="659"/>
                </a:lnTo>
                <a:lnTo>
                  <a:pt x="12725" y="661"/>
                </a:lnTo>
                <a:lnTo>
                  <a:pt x="12717" y="667"/>
                </a:lnTo>
                <a:lnTo>
                  <a:pt x="12707" y="675"/>
                </a:lnTo>
                <a:lnTo>
                  <a:pt x="12695" y="683"/>
                </a:lnTo>
                <a:lnTo>
                  <a:pt x="12684" y="689"/>
                </a:lnTo>
                <a:lnTo>
                  <a:pt x="12678" y="693"/>
                </a:lnTo>
                <a:lnTo>
                  <a:pt x="12674" y="695"/>
                </a:lnTo>
                <a:lnTo>
                  <a:pt x="12669" y="696"/>
                </a:lnTo>
                <a:lnTo>
                  <a:pt x="12666" y="697"/>
                </a:lnTo>
                <a:lnTo>
                  <a:pt x="12654" y="696"/>
                </a:lnTo>
                <a:lnTo>
                  <a:pt x="12633" y="694"/>
                </a:lnTo>
                <a:lnTo>
                  <a:pt x="12606" y="690"/>
                </a:lnTo>
                <a:lnTo>
                  <a:pt x="12577" y="686"/>
                </a:lnTo>
                <a:lnTo>
                  <a:pt x="12548" y="682"/>
                </a:lnTo>
                <a:lnTo>
                  <a:pt x="12521" y="679"/>
                </a:lnTo>
                <a:lnTo>
                  <a:pt x="12499" y="677"/>
                </a:lnTo>
                <a:lnTo>
                  <a:pt x="12483" y="676"/>
                </a:lnTo>
                <a:lnTo>
                  <a:pt x="12473" y="678"/>
                </a:lnTo>
                <a:lnTo>
                  <a:pt x="12461" y="682"/>
                </a:lnTo>
                <a:lnTo>
                  <a:pt x="12450" y="686"/>
                </a:lnTo>
                <a:lnTo>
                  <a:pt x="12438" y="693"/>
                </a:lnTo>
                <a:lnTo>
                  <a:pt x="12414" y="705"/>
                </a:lnTo>
                <a:lnTo>
                  <a:pt x="12392" y="716"/>
                </a:lnTo>
                <a:lnTo>
                  <a:pt x="12373" y="724"/>
                </a:lnTo>
                <a:lnTo>
                  <a:pt x="12356" y="730"/>
                </a:lnTo>
                <a:lnTo>
                  <a:pt x="12342" y="733"/>
                </a:lnTo>
                <a:lnTo>
                  <a:pt x="12330" y="736"/>
                </a:lnTo>
                <a:lnTo>
                  <a:pt x="12323" y="740"/>
                </a:lnTo>
                <a:lnTo>
                  <a:pt x="12318" y="744"/>
                </a:lnTo>
                <a:lnTo>
                  <a:pt x="12312" y="751"/>
                </a:lnTo>
                <a:lnTo>
                  <a:pt x="12306" y="758"/>
                </a:lnTo>
                <a:lnTo>
                  <a:pt x="12300" y="770"/>
                </a:lnTo>
                <a:lnTo>
                  <a:pt x="12296" y="776"/>
                </a:lnTo>
                <a:close/>
                <a:moveTo>
                  <a:pt x="12157" y="870"/>
                </a:moveTo>
                <a:lnTo>
                  <a:pt x="12068" y="931"/>
                </a:lnTo>
                <a:lnTo>
                  <a:pt x="12066" y="930"/>
                </a:lnTo>
                <a:lnTo>
                  <a:pt x="12060" y="928"/>
                </a:lnTo>
                <a:lnTo>
                  <a:pt x="12051" y="925"/>
                </a:lnTo>
                <a:lnTo>
                  <a:pt x="12042" y="918"/>
                </a:lnTo>
                <a:lnTo>
                  <a:pt x="12038" y="914"/>
                </a:lnTo>
                <a:lnTo>
                  <a:pt x="12033" y="908"/>
                </a:lnTo>
                <a:lnTo>
                  <a:pt x="12030" y="901"/>
                </a:lnTo>
                <a:lnTo>
                  <a:pt x="12027" y="894"/>
                </a:lnTo>
                <a:lnTo>
                  <a:pt x="12025" y="887"/>
                </a:lnTo>
                <a:lnTo>
                  <a:pt x="12024" y="878"/>
                </a:lnTo>
                <a:lnTo>
                  <a:pt x="12024" y="868"/>
                </a:lnTo>
                <a:lnTo>
                  <a:pt x="12026" y="856"/>
                </a:lnTo>
                <a:lnTo>
                  <a:pt x="12033" y="833"/>
                </a:lnTo>
                <a:lnTo>
                  <a:pt x="12042" y="810"/>
                </a:lnTo>
                <a:lnTo>
                  <a:pt x="12051" y="788"/>
                </a:lnTo>
                <a:lnTo>
                  <a:pt x="12061" y="768"/>
                </a:lnTo>
                <a:lnTo>
                  <a:pt x="12078" y="738"/>
                </a:lnTo>
                <a:lnTo>
                  <a:pt x="12085" y="726"/>
                </a:lnTo>
                <a:lnTo>
                  <a:pt x="12070" y="703"/>
                </a:lnTo>
                <a:lnTo>
                  <a:pt x="12065" y="705"/>
                </a:lnTo>
                <a:lnTo>
                  <a:pt x="12048" y="713"/>
                </a:lnTo>
                <a:lnTo>
                  <a:pt x="12038" y="718"/>
                </a:lnTo>
                <a:lnTo>
                  <a:pt x="12025" y="725"/>
                </a:lnTo>
                <a:lnTo>
                  <a:pt x="12012" y="734"/>
                </a:lnTo>
                <a:lnTo>
                  <a:pt x="11997" y="744"/>
                </a:lnTo>
                <a:lnTo>
                  <a:pt x="11982" y="757"/>
                </a:lnTo>
                <a:lnTo>
                  <a:pt x="11968" y="770"/>
                </a:lnTo>
                <a:lnTo>
                  <a:pt x="11953" y="787"/>
                </a:lnTo>
                <a:lnTo>
                  <a:pt x="11940" y="805"/>
                </a:lnTo>
                <a:lnTo>
                  <a:pt x="11933" y="815"/>
                </a:lnTo>
                <a:lnTo>
                  <a:pt x="11927" y="825"/>
                </a:lnTo>
                <a:lnTo>
                  <a:pt x="11921" y="836"/>
                </a:lnTo>
                <a:lnTo>
                  <a:pt x="11915" y="847"/>
                </a:lnTo>
                <a:lnTo>
                  <a:pt x="11911" y="860"/>
                </a:lnTo>
                <a:lnTo>
                  <a:pt x="11906" y="873"/>
                </a:lnTo>
                <a:lnTo>
                  <a:pt x="11902" y="887"/>
                </a:lnTo>
                <a:lnTo>
                  <a:pt x="11898" y="900"/>
                </a:lnTo>
                <a:lnTo>
                  <a:pt x="11891" y="928"/>
                </a:lnTo>
                <a:lnTo>
                  <a:pt x="11887" y="954"/>
                </a:lnTo>
                <a:lnTo>
                  <a:pt x="11884" y="979"/>
                </a:lnTo>
                <a:lnTo>
                  <a:pt x="11880" y="1001"/>
                </a:lnTo>
                <a:lnTo>
                  <a:pt x="11877" y="1039"/>
                </a:lnTo>
                <a:lnTo>
                  <a:pt x="11877" y="1070"/>
                </a:lnTo>
                <a:lnTo>
                  <a:pt x="11877" y="1095"/>
                </a:lnTo>
                <a:lnTo>
                  <a:pt x="11879" y="1113"/>
                </a:lnTo>
                <a:lnTo>
                  <a:pt x="11880" y="1123"/>
                </a:lnTo>
                <a:lnTo>
                  <a:pt x="11881" y="1126"/>
                </a:lnTo>
                <a:lnTo>
                  <a:pt x="11887" y="1125"/>
                </a:lnTo>
                <a:lnTo>
                  <a:pt x="11903" y="1123"/>
                </a:lnTo>
                <a:lnTo>
                  <a:pt x="11925" y="1120"/>
                </a:lnTo>
                <a:lnTo>
                  <a:pt x="11953" y="1113"/>
                </a:lnTo>
                <a:lnTo>
                  <a:pt x="11968" y="1110"/>
                </a:lnTo>
                <a:lnTo>
                  <a:pt x="11982" y="1105"/>
                </a:lnTo>
                <a:lnTo>
                  <a:pt x="11997" y="1100"/>
                </a:lnTo>
                <a:lnTo>
                  <a:pt x="12012" y="1093"/>
                </a:lnTo>
                <a:lnTo>
                  <a:pt x="12025" y="1086"/>
                </a:lnTo>
                <a:lnTo>
                  <a:pt x="12038" y="1078"/>
                </a:lnTo>
                <a:lnTo>
                  <a:pt x="12049" y="1069"/>
                </a:lnTo>
                <a:lnTo>
                  <a:pt x="12058" y="1060"/>
                </a:lnTo>
                <a:lnTo>
                  <a:pt x="12075" y="1038"/>
                </a:lnTo>
                <a:lnTo>
                  <a:pt x="12092" y="1011"/>
                </a:lnTo>
                <a:lnTo>
                  <a:pt x="12110" y="984"/>
                </a:lnTo>
                <a:lnTo>
                  <a:pt x="12125" y="957"/>
                </a:lnTo>
                <a:lnTo>
                  <a:pt x="12150" y="912"/>
                </a:lnTo>
                <a:lnTo>
                  <a:pt x="12159" y="894"/>
                </a:lnTo>
                <a:lnTo>
                  <a:pt x="12157" y="870"/>
                </a:lnTo>
                <a:close/>
                <a:moveTo>
                  <a:pt x="9774" y="1807"/>
                </a:moveTo>
                <a:lnTo>
                  <a:pt x="9775" y="1812"/>
                </a:lnTo>
                <a:lnTo>
                  <a:pt x="9778" y="1829"/>
                </a:lnTo>
                <a:lnTo>
                  <a:pt x="9780" y="1853"/>
                </a:lnTo>
                <a:lnTo>
                  <a:pt x="9784" y="1881"/>
                </a:lnTo>
                <a:lnTo>
                  <a:pt x="9788" y="1910"/>
                </a:lnTo>
                <a:lnTo>
                  <a:pt x="9792" y="1938"/>
                </a:lnTo>
                <a:lnTo>
                  <a:pt x="9794" y="1962"/>
                </a:lnTo>
                <a:lnTo>
                  <a:pt x="9797" y="1977"/>
                </a:lnTo>
                <a:lnTo>
                  <a:pt x="9798" y="1993"/>
                </a:lnTo>
                <a:lnTo>
                  <a:pt x="9799" y="2019"/>
                </a:lnTo>
                <a:lnTo>
                  <a:pt x="9798" y="2050"/>
                </a:lnTo>
                <a:lnTo>
                  <a:pt x="9798" y="2085"/>
                </a:lnTo>
                <a:lnTo>
                  <a:pt x="9797" y="2118"/>
                </a:lnTo>
                <a:lnTo>
                  <a:pt x="9794" y="2148"/>
                </a:lnTo>
                <a:lnTo>
                  <a:pt x="9793" y="2171"/>
                </a:lnTo>
                <a:lnTo>
                  <a:pt x="9793" y="2185"/>
                </a:lnTo>
                <a:lnTo>
                  <a:pt x="9793" y="2194"/>
                </a:lnTo>
                <a:lnTo>
                  <a:pt x="9797" y="2206"/>
                </a:lnTo>
                <a:lnTo>
                  <a:pt x="9801" y="2222"/>
                </a:lnTo>
                <a:lnTo>
                  <a:pt x="9807" y="2238"/>
                </a:lnTo>
                <a:lnTo>
                  <a:pt x="9814" y="2255"/>
                </a:lnTo>
                <a:lnTo>
                  <a:pt x="9821" y="2271"/>
                </a:lnTo>
                <a:lnTo>
                  <a:pt x="9829" y="2286"/>
                </a:lnTo>
                <a:lnTo>
                  <a:pt x="9836" y="2297"/>
                </a:lnTo>
                <a:lnTo>
                  <a:pt x="9841" y="2300"/>
                </a:lnTo>
                <a:lnTo>
                  <a:pt x="9845" y="2305"/>
                </a:lnTo>
                <a:lnTo>
                  <a:pt x="9851" y="2308"/>
                </a:lnTo>
                <a:lnTo>
                  <a:pt x="9856" y="2310"/>
                </a:lnTo>
                <a:lnTo>
                  <a:pt x="9870" y="2314"/>
                </a:lnTo>
                <a:lnTo>
                  <a:pt x="9883" y="2315"/>
                </a:lnTo>
                <a:lnTo>
                  <a:pt x="9897" y="2315"/>
                </a:lnTo>
                <a:lnTo>
                  <a:pt x="9909" y="2312"/>
                </a:lnTo>
                <a:lnTo>
                  <a:pt x="9915" y="2310"/>
                </a:lnTo>
                <a:lnTo>
                  <a:pt x="9920" y="2308"/>
                </a:lnTo>
                <a:lnTo>
                  <a:pt x="9925" y="2306"/>
                </a:lnTo>
                <a:lnTo>
                  <a:pt x="9928" y="2302"/>
                </a:lnTo>
                <a:lnTo>
                  <a:pt x="9936" y="2292"/>
                </a:lnTo>
                <a:lnTo>
                  <a:pt x="9948" y="2274"/>
                </a:lnTo>
                <a:lnTo>
                  <a:pt x="9955" y="2263"/>
                </a:lnTo>
                <a:lnTo>
                  <a:pt x="9961" y="2251"/>
                </a:lnTo>
                <a:lnTo>
                  <a:pt x="9968" y="2237"/>
                </a:lnTo>
                <a:lnTo>
                  <a:pt x="9974" y="2222"/>
                </a:lnTo>
                <a:lnTo>
                  <a:pt x="9980" y="2207"/>
                </a:lnTo>
                <a:lnTo>
                  <a:pt x="9986" y="2190"/>
                </a:lnTo>
                <a:lnTo>
                  <a:pt x="9990" y="2173"/>
                </a:lnTo>
                <a:lnTo>
                  <a:pt x="9993" y="2157"/>
                </a:lnTo>
                <a:lnTo>
                  <a:pt x="9995" y="2140"/>
                </a:lnTo>
                <a:lnTo>
                  <a:pt x="9996" y="2122"/>
                </a:lnTo>
                <a:lnTo>
                  <a:pt x="9993" y="2105"/>
                </a:lnTo>
                <a:lnTo>
                  <a:pt x="9990" y="2089"/>
                </a:lnTo>
                <a:lnTo>
                  <a:pt x="9984" y="2073"/>
                </a:lnTo>
                <a:lnTo>
                  <a:pt x="9978" y="2055"/>
                </a:lnTo>
                <a:lnTo>
                  <a:pt x="9970" y="2036"/>
                </a:lnTo>
                <a:lnTo>
                  <a:pt x="9961" y="2018"/>
                </a:lnTo>
                <a:lnTo>
                  <a:pt x="9941" y="1980"/>
                </a:lnTo>
                <a:lnTo>
                  <a:pt x="9919" y="1943"/>
                </a:lnTo>
                <a:lnTo>
                  <a:pt x="9898" y="1910"/>
                </a:lnTo>
                <a:lnTo>
                  <a:pt x="9878" y="1882"/>
                </a:lnTo>
                <a:lnTo>
                  <a:pt x="9868" y="1870"/>
                </a:lnTo>
                <a:lnTo>
                  <a:pt x="9860" y="1861"/>
                </a:lnTo>
                <a:lnTo>
                  <a:pt x="9853" y="1853"/>
                </a:lnTo>
                <a:lnTo>
                  <a:pt x="9847" y="1848"/>
                </a:lnTo>
                <a:lnTo>
                  <a:pt x="9824" y="1834"/>
                </a:lnTo>
                <a:lnTo>
                  <a:pt x="9800" y="1820"/>
                </a:lnTo>
                <a:lnTo>
                  <a:pt x="9782" y="1810"/>
                </a:lnTo>
                <a:lnTo>
                  <a:pt x="9774" y="1807"/>
                </a:lnTo>
                <a:close/>
                <a:moveTo>
                  <a:pt x="10132" y="1865"/>
                </a:moveTo>
                <a:lnTo>
                  <a:pt x="10129" y="1873"/>
                </a:lnTo>
                <a:lnTo>
                  <a:pt x="10124" y="1893"/>
                </a:lnTo>
                <a:lnTo>
                  <a:pt x="10117" y="1917"/>
                </a:lnTo>
                <a:lnTo>
                  <a:pt x="10110" y="1936"/>
                </a:lnTo>
                <a:lnTo>
                  <a:pt x="10101" y="1954"/>
                </a:lnTo>
                <a:lnTo>
                  <a:pt x="10089" y="1978"/>
                </a:lnTo>
                <a:lnTo>
                  <a:pt x="10085" y="1992"/>
                </a:lnTo>
                <a:lnTo>
                  <a:pt x="10080" y="2004"/>
                </a:lnTo>
                <a:lnTo>
                  <a:pt x="10079" y="2009"/>
                </a:lnTo>
                <a:lnTo>
                  <a:pt x="10079" y="2014"/>
                </a:lnTo>
                <a:lnTo>
                  <a:pt x="10079" y="2019"/>
                </a:lnTo>
                <a:lnTo>
                  <a:pt x="10079" y="2022"/>
                </a:lnTo>
                <a:lnTo>
                  <a:pt x="10085" y="2032"/>
                </a:lnTo>
                <a:lnTo>
                  <a:pt x="10094" y="2046"/>
                </a:lnTo>
                <a:lnTo>
                  <a:pt x="10106" y="2062"/>
                </a:lnTo>
                <a:lnTo>
                  <a:pt x="10120" y="2079"/>
                </a:lnTo>
                <a:lnTo>
                  <a:pt x="10145" y="2110"/>
                </a:lnTo>
                <a:lnTo>
                  <a:pt x="10156" y="2122"/>
                </a:lnTo>
                <a:lnTo>
                  <a:pt x="10161" y="2123"/>
                </a:lnTo>
                <a:lnTo>
                  <a:pt x="10173" y="2123"/>
                </a:lnTo>
                <a:lnTo>
                  <a:pt x="10181" y="2121"/>
                </a:lnTo>
                <a:lnTo>
                  <a:pt x="10188" y="2116"/>
                </a:lnTo>
                <a:lnTo>
                  <a:pt x="10190" y="2114"/>
                </a:lnTo>
                <a:lnTo>
                  <a:pt x="10194" y="2111"/>
                </a:lnTo>
                <a:lnTo>
                  <a:pt x="10196" y="2106"/>
                </a:lnTo>
                <a:lnTo>
                  <a:pt x="10198" y="2102"/>
                </a:lnTo>
                <a:lnTo>
                  <a:pt x="10203" y="2084"/>
                </a:lnTo>
                <a:lnTo>
                  <a:pt x="10210" y="2056"/>
                </a:lnTo>
                <a:lnTo>
                  <a:pt x="10221" y="2022"/>
                </a:lnTo>
                <a:lnTo>
                  <a:pt x="10231" y="1985"/>
                </a:lnTo>
                <a:lnTo>
                  <a:pt x="10241" y="1949"/>
                </a:lnTo>
                <a:lnTo>
                  <a:pt x="10250" y="1919"/>
                </a:lnTo>
                <a:lnTo>
                  <a:pt x="10255" y="1898"/>
                </a:lnTo>
                <a:lnTo>
                  <a:pt x="10258" y="1890"/>
                </a:lnTo>
                <a:lnTo>
                  <a:pt x="10264" y="1826"/>
                </a:lnTo>
                <a:lnTo>
                  <a:pt x="10201" y="1892"/>
                </a:lnTo>
                <a:lnTo>
                  <a:pt x="10200" y="1881"/>
                </a:lnTo>
                <a:lnTo>
                  <a:pt x="10197" y="1856"/>
                </a:lnTo>
                <a:lnTo>
                  <a:pt x="10196" y="1843"/>
                </a:lnTo>
                <a:lnTo>
                  <a:pt x="10196" y="1829"/>
                </a:lnTo>
                <a:lnTo>
                  <a:pt x="10196" y="1823"/>
                </a:lnTo>
                <a:lnTo>
                  <a:pt x="10197" y="1817"/>
                </a:lnTo>
                <a:lnTo>
                  <a:pt x="10198" y="1812"/>
                </a:lnTo>
                <a:lnTo>
                  <a:pt x="10199" y="1809"/>
                </a:lnTo>
                <a:lnTo>
                  <a:pt x="10214" y="1788"/>
                </a:lnTo>
                <a:lnTo>
                  <a:pt x="10235" y="1759"/>
                </a:lnTo>
                <a:lnTo>
                  <a:pt x="10254" y="1733"/>
                </a:lnTo>
                <a:lnTo>
                  <a:pt x="10262" y="1722"/>
                </a:lnTo>
                <a:lnTo>
                  <a:pt x="10260" y="1716"/>
                </a:lnTo>
                <a:lnTo>
                  <a:pt x="10253" y="1705"/>
                </a:lnTo>
                <a:lnTo>
                  <a:pt x="10248" y="1699"/>
                </a:lnTo>
                <a:lnTo>
                  <a:pt x="10241" y="1694"/>
                </a:lnTo>
                <a:lnTo>
                  <a:pt x="10237" y="1691"/>
                </a:lnTo>
                <a:lnTo>
                  <a:pt x="10233" y="1690"/>
                </a:lnTo>
                <a:lnTo>
                  <a:pt x="10227" y="1689"/>
                </a:lnTo>
                <a:lnTo>
                  <a:pt x="10223" y="1688"/>
                </a:lnTo>
                <a:lnTo>
                  <a:pt x="10217" y="1689"/>
                </a:lnTo>
                <a:lnTo>
                  <a:pt x="10210" y="1691"/>
                </a:lnTo>
                <a:lnTo>
                  <a:pt x="10205" y="1695"/>
                </a:lnTo>
                <a:lnTo>
                  <a:pt x="10198" y="1699"/>
                </a:lnTo>
                <a:lnTo>
                  <a:pt x="10185" y="1709"/>
                </a:lnTo>
                <a:lnTo>
                  <a:pt x="10171" y="1722"/>
                </a:lnTo>
                <a:lnTo>
                  <a:pt x="10150" y="1744"/>
                </a:lnTo>
                <a:lnTo>
                  <a:pt x="10142" y="1755"/>
                </a:lnTo>
                <a:lnTo>
                  <a:pt x="10131" y="1763"/>
                </a:lnTo>
                <a:lnTo>
                  <a:pt x="10105" y="1781"/>
                </a:lnTo>
                <a:lnTo>
                  <a:pt x="10078" y="1799"/>
                </a:lnTo>
                <a:lnTo>
                  <a:pt x="10063" y="1811"/>
                </a:lnTo>
                <a:lnTo>
                  <a:pt x="10060" y="1815"/>
                </a:lnTo>
                <a:lnTo>
                  <a:pt x="10058" y="1819"/>
                </a:lnTo>
                <a:lnTo>
                  <a:pt x="10055" y="1825"/>
                </a:lnTo>
                <a:lnTo>
                  <a:pt x="10054" y="1833"/>
                </a:lnTo>
                <a:lnTo>
                  <a:pt x="10053" y="1839"/>
                </a:lnTo>
                <a:lnTo>
                  <a:pt x="10055" y="1846"/>
                </a:lnTo>
                <a:lnTo>
                  <a:pt x="10056" y="1849"/>
                </a:lnTo>
                <a:lnTo>
                  <a:pt x="10059" y="1852"/>
                </a:lnTo>
                <a:lnTo>
                  <a:pt x="10061" y="1854"/>
                </a:lnTo>
                <a:lnTo>
                  <a:pt x="10065" y="1856"/>
                </a:lnTo>
                <a:lnTo>
                  <a:pt x="10073" y="1860"/>
                </a:lnTo>
                <a:lnTo>
                  <a:pt x="10085" y="1862"/>
                </a:lnTo>
                <a:lnTo>
                  <a:pt x="10095" y="1864"/>
                </a:lnTo>
                <a:lnTo>
                  <a:pt x="10106" y="1864"/>
                </a:lnTo>
                <a:lnTo>
                  <a:pt x="10124" y="1865"/>
                </a:lnTo>
                <a:lnTo>
                  <a:pt x="10132" y="1865"/>
                </a:lnTo>
                <a:close/>
                <a:moveTo>
                  <a:pt x="10912" y="1410"/>
                </a:moveTo>
                <a:lnTo>
                  <a:pt x="10698" y="1416"/>
                </a:lnTo>
                <a:lnTo>
                  <a:pt x="10698" y="1420"/>
                </a:lnTo>
                <a:lnTo>
                  <a:pt x="10698" y="1429"/>
                </a:lnTo>
                <a:lnTo>
                  <a:pt x="10697" y="1441"/>
                </a:lnTo>
                <a:lnTo>
                  <a:pt x="10697" y="1452"/>
                </a:lnTo>
                <a:lnTo>
                  <a:pt x="10702" y="1480"/>
                </a:lnTo>
                <a:lnTo>
                  <a:pt x="10712" y="1529"/>
                </a:lnTo>
                <a:lnTo>
                  <a:pt x="10722" y="1575"/>
                </a:lnTo>
                <a:lnTo>
                  <a:pt x="10727" y="1596"/>
                </a:lnTo>
                <a:lnTo>
                  <a:pt x="10711" y="1612"/>
                </a:lnTo>
                <a:lnTo>
                  <a:pt x="10673" y="1647"/>
                </a:lnTo>
                <a:lnTo>
                  <a:pt x="10649" y="1666"/>
                </a:lnTo>
                <a:lnTo>
                  <a:pt x="10625" y="1685"/>
                </a:lnTo>
                <a:lnTo>
                  <a:pt x="10614" y="1693"/>
                </a:lnTo>
                <a:lnTo>
                  <a:pt x="10603" y="1699"/>
                </a:lnTo>
                <a:lnTo>
                  <a:pt x="10592" y="1705"/>
                </a:lnTo>
                <a:lnTo>
                  <a:pt x="10583" y="1709"/>
                </a:lnTo>
                <a:lnTo>
                  <a:pt x="10560" y="1715"/>
                </a:lnTo>
                <a:lnTo>
                  <a:pt x="10532" y="1721"/>
                </a:lnTo>
                <a:lnTo>
                  <a:pt x="10502" y="1724"/>
                </a:lnTo>
                <a:lnTo>
                  <a:pt x="10470" y="1728"/>
                </a:lnTo>
                <a:lnTo>
                  <a:pt x="10442" y="1731"/>
                </a:lnTo>
                <a:lnTo>
                  <a:pt x="10417" y="1733"/>
                </a:lnTo>
                <a:lnTo>
                  <a:pt x="10402" y="1734"/>
                </a:lnTo>
                <a:lnTo>
                  <a:pt x="10396" y="1734"/>
                </a:lnTo>
                <a:lnTo>
                  <a:pt x="10396" y="1737"/>
                </a:lnTo>
                <a:lnTo>
                  <a:pt x="10399" y="1746"/>
                </a:lnTo>
                <a:lnTo>
                  <a:pt x="10405" y="1759"/>
                </a:lnTo>
                <a:lnTo>
                  <a:pt x="10414" y="1773"/>
                </a:lnTo>
                <a:lnTo>
                  <a:pt x="10420" y="1780"/>
                </a:lnTo>
                <a:lnTo>
                  <a:pt x="10426" y="1787"/>
                </a:lnTo>
                <a:lnTo>
                  <a:pt x="10434" y="1792"/>
                </a:lnTo>
                <a:lnTo>
                  <a:pt x="10443" y="1798"/>
                </a:lnTo>
                <a:lnTo>
                  <a:pt x="10453" y="1802"/>
                </a:lnTo>
                <a:lnTo>
                  <a:pt x="10466" y="1805"/>
                </a:lnTo>
                <a:lnTo>
                  <a:pt x="10478" y="1806"/>
                </a:lnTo>
                <a:lnTo>
                  <a:pt x="10492" y="1806"/>
                </a:lnTo>
                <a:lnTo>
                  <a:pt x="10506" y="1804"/>
                </a:lnTo>
                <a:lnTo>
                  <a:pt x="10520" y="1801"/>
                </a:lnTo>
                <a:lnTo>
                  <a:pt x="10532" y="1797"/>
                </a:lnTo>
                <a:lnTo>
                  <a:pt x="10543" y="1793"/>
                </a:lnTo>
                <a:lnTo>
                  <a:pt x="10553" y="1788"/>
                </a:lnTo>
                <a:lnTo>
                  <a:pt x="10562" y="1783"/>
                </a:lnTo>
                <a:lnTo>
                  <a:pt x="10571" y="1778"/>
                </a:lnTo>
                <a:lnTo>
                  <a:pt x="10580" y="1771"/>
                </a:lnTo>
                <a:lnTo>
                  <a:pt x="10611" y="1747"/>
                </a:lnTo>
                <a:lnTo>
                  <a:pt x="10639" y="1727"/>
                </a:lnTo>
                <a:lnTo>
                  <a:pt x="10653" y="1719"/>
                </a:lnTo>
                <a:lnTo>
                  <a:pt x="10668" y="1713"/>
                </a:lnTo>
                <a:lnTo>
                  <a:pt x="10684" y="1706"/>
                </a:lnTo>
                <a:lnTo>
                  <a:pt x="10697" y="1702"/>
                </a:lnTo>
                <a:lnTo>
                  <a:pt x="10719" y="1695"/>
                </a:lnTo>
                <a:lnTo>
                  <a:pt x="10728" y="1693"/>
                </a:lnTo>
                <a:lnTo>
                  <a:pt x="10719" y="2190"/>
                </a:lnTo>
                <a:lnTo>
                  <a:pt x="10719" y="2201"/>
                </a:lnTo>
                <a:lnTo>
                  <a:pt x="10719" y="2232"/>
                </a:lnTo>
                <a:lnTo>
                  <a:pt x="10720" y="2274"/>
                </a:lnTo>
                <a:lnTo>
                  <a:pt x="10721" y="2326"/>
                </a:lnTo>
                <a:lnTo>
                  <a:pt x="10723" y="2382"/>
                </a:lnTo>
                <a:lnTo>
                  <a:pt x="10728" y="2436"/>
                </a:lnTo>
                <a:lnTo>
                  <a:pt x="10730" y="2460"/>
                </a:lnTo>
                <a:lnTo>
                  <a:pt x="10733" y="2483"/>
                </a:lnTo>
                <a:lnTo>
                  <a:pt x="10738" y="2502"/>
                </a:lnTo>
                <a:lnTo>
                  <a:pt x="10741" y="2519"/>
                </a:lnTo>
                <a:lnTo>
                  <a:pt x="10757" y="2570"/>
                </a:lnTo>
                <a:lnTo>
                  <a:pt x="10769" y="2612"/>
                </a:lnTo>
                <a:lnTo>
                  <a:pt x="10774" y="2627"/>
                </a:lnTo>
                <a:lnTo>
                  <a:pt x="10779" y="2640"/>
                </a:lnTo>
                <a:lnTo>
                  <a:pt x="10782" y="2644"/>
                </a:lnTo>
                <a:lnTo>
                  <a:pt x="10785" y="2649"/>
                </a:lnTo>
                <a:lnTo>
                  <a:pt x="10788" y="2651"/>
                </a:lnTo>
                <a:lnTo>
                  <a:pt x="10792" y="2653"/>
                </a:lnTo>
                <a:lnTo>
                  <a:pt x="10800" y="2654"/>
                </a:lnTo>
                <a:lnTo>
                  <a:pt x="10809" y="2655"/>
                </a:lnTo>
                <a:lnTo>
                  <a:pt x="10819" y="2654"/>
                </a:lnTo>
                <a:lnTo>
                  <a:pt x="10829" y="2651"/>
                </a:lnTo>
                <a:lnTo>
                  <a:pt x="10839" y="2648"/>
                </a:lnTo>
                <a:lnTo>
                  <a:pt x="10848" y="2641"/>
                </a:lnTo>
                <a:lnTo>
                  <a:pt x="10852" y="2636"/>
                </a:lnTo>
                <a:lnTo>
                  <a:pt x="10856" y="2632"/>
                </a:lnTo>
                <a:lnTo>
                  <a:pt x="10859" y="2627"/>
                </a:lnTo>
                <a:lnTo>
                  <a:pt x="10861" y="2622"/>
                </a:lnTo>
                <a:lnTo>
                  <a:pt x="10867" y="2603"/>
                </a:lnTo>
                <a:lnTo>
                  <a:pt x="10875" y="2571"/>
                </a:lnTo>
                <a:lnTo>
                  <a:pt x="10883" y="2529"/>
                </a:lnTo>
                <a:lnTo>
                  <a:pt x="10891" y="2476"/>
                </a:lnTo>
                <a:lnTo>
                  <a:pt x="10899" y="2416"/>
                </a:lnTo>
                <a:lnTo>
                  <a:pt x="10905" y="2348"/>
                </a:lnTo>
                <a:lnTo>
                  <a:pt x="10912" y="2277"/>
                </a:lnTo>
                <a:lnTo>
                  <a:pt x="10915" y="2200"/>
                </a:lnTo>
                <a:lnTo>
                  <a:pt x="10919" y="2125"/>
                </a:lnTo>
                <a:lnTo>
                  <a:pt x="10920" y="2051"/>
                </a:lnTo>
                <a:lnTo>
                  <a:pt x="10920" y="1982"/>
                </a:lnTo>
                <a:lnTo>
                  <a:pt x="10919" y="1919"/>
                </a:lnTo>
                <a:lnTo>
                  <a:pt x="10918" y="1866"/>
                </a:lnTo>
                <a:lnTo>
                  <a:pt x="10917" y="1826"/>
                </a:lnTo>
                <a:lnTo>
                  <a:pt x="10917" y="1799"/>
                </a:lnTo>
                <a:lnTo>
                  <a:pt x="10915" y="1790"/>
                </a:lnTo>
                <a:lnTo>
                  <a:pt x="10928" y="1783"/>
                </a:lnTo>
                <a:lnTo>
                  <a:pt x="10957" y="1763"/>
                </a:lnTo>
                <a:lnTo>
                  <a:pt x="10977" y="1746"/>
                </a:lnTo>
                <a:lnTo>
                  <a:pt x="10999" y="1726"/>
                </a:lnTo>
                <a:lnTo>
                  <a:pt x="11009" y="1715"/>
                </a:lnTo>
                <a:lnTo>
                  <a:pt x="11020" y="1702"/>
                </a:lnTo>
                <a:lnTo>
                  <a:pt x="11031" y="1687"/>
                </a:lnTo>
                <a:lnTo>
                  <a:pt x="11042" y="1672"/>
                </a:lnTo>
                <a:lnTo>
                  <a:pt x="11054" y="1654"/>
                </a:lnTo>
                <a:lnTo>
                  <a:pt x="11066" y="1634"/>
                </a:lnTo>
                <a:lnTo>
                  <a:pt x="11078" y="1613"/>
                </a:lnTo>
                <a:lnTo>
                  <a:pt x="11091" y="1589"/>
                </a:lnTo>
                <a:lnTo>
                  <a:pt x="11117" y="1540"/>
                </a:lnTo>
                <a:lnTo>
                  <a:pt x="11141" y="1491"/>
                </a:lnTo>
                <a:lnTo>
                  <a:pt x="11163" y="1445"/>
                </a:lnTo>
                <a:lnTo>
                  <a:pt x="11181" y="1408"/>
                </a:lnTo>
                <a:lnTo>
                  <a:pt x="11192" y="1382"/>
                </a:lnTo>
                <a:lnTo>
                  <a:pt x="11197" y="1373"/>
                </a:lnTo>
                <a:lnTo>
                  <a:pt x="11202" y="1334"/>
                </a:lnTo>
                <a:lnTo>
                  <a:pt x="11193" y="1326"/>
                </a:lnTo>
                <a:lnTo>
                  <a:pt x="11172" y="1309"/>
                </a:lnTo>
                <a:lnTo>
                  <a:pt x="11158" y="1300"/>
                </a:lnTo>
                <a:lnTo>
                  <a:pt x="11145" y="1291"/>
                </a:lnTo>
                <a:lnTo>
                  <a:pt x="11132" y="1285"/>
                </a:lnTo>
                <a:lnTo>
                  <a:pt x="11121" y="1280"/>
                </a:lnTo>
                <a:lnTo>
                  <a:pt x="11110" y="1279"/>
                </a:lnTo>
                <a:lnTo>
                  <a:pt x="11095" y="1280"/>
                </a:lnTo>
                <a:lnTo>
                  <a:pt x="11078" y="1282"/>
                </a:lnTo>
                <a:lnTo>
                  <a:pt x="11062" y="1287"/>
                </a:lnTo>
                <a:lnTo>
                  <a:pt x="11044" y="1292"/>
                </a:lnTo>
                <a:lnTo>
                  <a:pt x="11029" y="1300"/>
                </a:lnTo>
                <a:lnTo>
                  <a:pt x="11022" y="1304"/>
                </a:lnTo>
                <a:lnTo>
                  <a:pt x="11016" y="1308"/>
                </a:lnTo>
                <a:lnTo>
                  <a:pt x="11011" y="1313"/>
                </a:lnTo>
                <a:lnTo>
                  <a:pt x="11008" y="1317"/>
                </a:lnTo>
                <a:lnTo>
                  <a:pt x="10999" y="1328"/>
                </a:lnTo>
                <a:lnTo>
                  <a:pt x="10985" y="1343"/>
                </a:lnTo>
                <a:lnTo>
                  <a:pt x="10969" y="1357"/>
                </a:lnTo>
                <a:lnTo>
                  <a:pt x="10954" y="1373"/>
                </a:lnTo>
                <a:lnTo>
                  <a:pt x="10924" y="1400"/>
                </a:lnTo>
                <a:lnTo>
                  <a:pt x="10912" y="1410"/>
                </a:lnTo>
                <a:close/>
                <a:moveTo>
                  <a:pt x="10588" y="1150"/>
                </a:moveTo>
                <a:lnTo>
                  <a:pt x="10901" y="979"/>
                </a:lnTo>
                <a:lnTo>
                  <a:pt x="11084" y="886"/>
                </a:lnTo>
                <a:lnTo>
                  <a:pt x="11188" y="896"/>
                </a:lnTo>
                <a:lnTo>
                  <a:pt x="11177" y="918"/>
                </a:lnTo>
                <a:lnTo>
                  <a:pt x="10960" y="1072"/>
                </a:lnTo>
                <a:lnTo>
                  <a:pt x="10946" y="1084"/>
                </a:lnTo>
                <a:lnTo>
                  <a:pt x="10915" y="1113"/>
                </a:lnTo>
                <a:lnTo>
                  <a:pt x="10897" y="1130"/>
                </a:lnTo>
                <a:lnTo>
                  <a:pt x="10882" y="1146"/>
                </a:lnTo>
                <a:lnTo>
                  <a:pt x="10868" y="1159"/>
                </a:lnTo>
                <a:lnTo>
                  <a:pt x="10860" y="1169"/>
                </a:lnTo>
                <a:lnTo>
                  <a:pt x="10846" y="1189"/>
                </a:lnTo>
                <a:lnTo>
                  <a:pt x="10825" y="1217"/>
                </a:lnTo>
                <a:lnTo>
                  <a:pt x="10814" y="1230"/>
                </a:lnTo>
                <a:lnTo>
                  <a:pt x="10805" y="1241"/>
                </a:lnTo>
                <a:lnTo>
                  <a:pt x="10797" y="1249"/>
                </a:lnTo>
                <a:lnTo>
                  <a:pt x="10792" y="1253"/>
                </a:lnTo>
                <a:lnTo>
                  <a:pt x="10782" y="1252"/>
                </a:lnTo>
                <a:lnTo>
                  <a:pt x="10759" y="1250"/>
                </a:lnTo>
                <a:lnTo>
                  <a:pt x="10729" y="1245"/>
                </a:lnTo>
                <a:lnTo>
                  <a:pt x="10695" y="1240"/>
                </a:lnTo>
                <a:lnTo>
                  <a:pt x="10660" y="1234"/>
                </a:lnTo>
                <a:lnTo>
                  <a:pt x="10630" y="1230"/>
                </a:lnTo>
                <a:lnTo>
                  <a:pt x="10608" y="1226"/>
                </a:lnTo>
                <a:lnTo>
                  <a:pt x="10598" y="1225"/>
                </a:lnTo>
                <a:lnTo>
                  <a:pt x="10594" y="1225"/>
                </a:lnTo>
                <a:lnTo>
                  <a:pt x="10587" y="1223"/>
                </a:lnTo>
                <a:lnTo>
                  <a:pt x="10579" y="1221"/>
                </a:lnTo>
                <a:lnTo>
                  <a:pt x="10570" y="1217"/>
                </a:lnTo>
                <a:lnTo>
                  <a:pt x="10562" y="1214"/>
                </a:lnTo>
                <a:lnTo>
                  <a:pt x="10556" y="1209"/>
                </a:lnTo>
                <a:lnTo>
                  <a:pt x="10550" y="1205"/>
                </a:lnTo>
                <a:lnTo>
                  <a:pt x="10548" y="1202"/>
                </a:lnTo>
                <a:lnTo>
                  <a:pt x="10548" y="1197"/>
                </a:lnTo>
                <a:lnTo>
                  <a:pt x="10548" y="1192"/>
                </a:lnTo>
                <a:lnTo>
                  <a:pt x="10550" y="1185"/>
                </a:lnTo>
                <a:lnTo>
                  <a:pt x="10553" y="1178"/>
                </a:lnTo>
                <a:lnTo>
                  <a:pt x="10559" y="1171"/>
                </a:lnTo>
                <a:lnTo>
                  <a:pt x="10566" y="1163"/>
                </a:lnTo>
                <a:lnTo>
                  <a:pt x="10576" y="1157"/>
                </a:lnTo>
                <a:lnTo>
                  <a:pt x="10588" y="1150"/>
                </a:lnTo>
                <a:close/>
                <a:moveTo>
                  <a:pt x="9941" y="1505"/>
                </a:moveTo>
                <a:lnTo>
                  <a:pt x="10094" y="1336"/>
                </a:lnTo>
                <a:lnTo>
                  <a:pt x="10101" y="1333"/>
                </a:lnTo>
                <a:lnTo>
                  <a:pt x="10119" y="1325"/>
                </a:lnTo>
                <a:lnTo>
                  <a:pt x="10141" y="1316"/>
                </a:lnTo>
                <a:lnTo>
                  <a:pt x="10155" y="1308"/>
                </a:lnTo>
                <a:lnTo>
                  <a:pt x="10158" y="1305"/>
                </a:lnTo>
                <a:lnTo>
                  <a:pt x="10161" y="1301"/>
                </a:lnTo>
                <a:lnTo>
                  <a:pt x="10163" y="1295"/>
                </a:lnTo>
                <a:lnTo>
                  <a:pt x="10165" y="1288"/>
                </a:lnTo>
                <a:lnTo>
                  <a:pt x="10171" y="1272"/>
                </a:lnTo>
                <a:lnTo>
                  <a:pt x="10177" y="1253"/>
                </a:lnTo>
                <a:lnTo>
                  <a:pt x="10185" y="1220"/>
                </a:lnTo>
                <a:lnTo>
                  <a:pt x="10189" y="1202"/>
                </a:lnTo>
                <a:lnTo>
                  <a:pt x="10191" y="1197"/>
                </a:lnTo>
                <a:lnTo>
                  <a:pt x="10196" y="1190"/>
                </a:lnTo>
                <a:lnTo>
                  <a:pt x="10203" y="1183"/>
                </a:lnTo>
                <a:lnTo>
                  <a:pt x="10212" y="1175"/>
                </a:lnTo>
                <a:lnTo>
                  <a:pt x="10216" y="1171"/>
                </a:lnTo>
                <a:lnTo>
                  <a:pt x="10222" y="1169"/>
                </a:lnTo>
                <a:lnTo>
                  <a:pt x="10227" y="1168"/>
                </a:lnTo>
                <a:lnTo>
                  <a:pt x="10233" y="1167"/>
                </a:lnTo>
                <a:lnTo>
                  <a:pt x="10239" y="1168"/>
                </a:lnTo>
                <a:lnTo>
                  <a:pt x="10244" y="1170"/>
                </a:lnTo>
                <a:lnTo>
                  <a:pt x="10250" y="1175"/>
                </a:lnTo>
                <a:lnTo>
                  <a:pt x="10255" y="1180"/>
                </a:lnTo>
                <a:lnTo>
                  <a:pt x="10261" y="1188"/>
                </a:lnTo>
                <a:lnTo>
                  <a:pt x="10267" y="1196"/>
                </a:lnTo>
                <a:lnTo>
                  <a:pt x="10271" y="1205"/>
                </a:lnTo>
                <a:lnTo>
                  <a:pt x="10277" y="1215"/>
                </a:lnTo>
                <a:lnTo>
                  <a:pt x="10281" y="1226"/>
                </a:lnTo>
                <a:lnTo>
                  <a:pt x="10286" y="1237"/>
                </a:lnTo>
                <a:lnTo>
                  <a:pt x="10290" y="1250"/>
                </a:lnTo>
                <a:lnTo>
                  <a:pt x="10294" y="1261"/>
                </a:lnTo>
                <a:lnTo>
                  <a:pt x="10297" y="1273"/>
                </a:lnTo>
                <a:lnTo>
                  <a:pt x="10299" y="1286"/>
                </a:lnTo>
                <a:lnTo>
                  <a:pt x="10300" y="1298"/>
                </a:lnTo>
                <a:lnTo>
                  <a:pt x="10300" y="1309"/>
                </a:lnTo>
                <a:lnTo>
                  <a:pt x="10300" y="1322"/>
                </a:lnTo>
                <a:lnTo>
                  <a:pt x="10298" y="1333"/>
                </a:lnTo>
                <a:lnTo>
                  <a:pt x="10296" y="1343"/>
                </a:lnTo>
                <a:lnTo>
                  <a:pt x="10291" y="1353"/>
                </a:lnTo>
                <a:lnTo>
                  <a:pt x="10281" y="1372"/>
                </a:lnTo>
                <a:lnTo>
                  <a:pt x="10269" y="1392"/>
                </a:lnTo>
                <a:lnTo>
                  <a:pt x="10257" y="1413"/>
                </a:lnTo>
                <a:lnTo>
                  <a:pt x="10244" y="1433"/>
                </a:lnTo>
                <a:lnTo>
                  <a:pt x="10224" y="1463"/>
                </a:lnTo>
                <a:lnTo>
                  <a:pt x="10216" y="1475"/>
                </a:lnTo>
                <a:lnTo>
                  <a:pt x="10235" y="1519"/>
                </a:lnTo>
                <a:lnTo>
                  <a:pt x="10272" y="1527"/>
                </a:lnTo>
                <a:lnTo>
                  <a:pt x="10266" y="1537"/>
                </a:lnTo>
                <a:lnTo>
                  <a:pt x="10249" y="1560"/>
                </a:lnTo>
                <a:lnTo>
                  <a:pt x="10237" y="1574"/>
                </a:lnTo>
                <a:lnTo>
                  <a:pt x="10225" y="1587"/>
                </a:lnTo>
                <a:lnTo>
                  <a:pt x="10213" y="1598"/>
                </a:lnTo>
                <a:lnTo>
                  <a:pt x="10199" y="1607"/>
                </a:lnTo>
                <a:lnTo>
                  <a:pt x="10186" y="1614"/>
                </a:lnTo>
                <a:lnTo>
                  <a:pt x="10173" y="1619"/>
                </a:lnTo>
                <a:lnTo>
                  <a:pt x="10161" y="1622"/>
                </a:lnTo>
                <a:lnTo>
                  <a:pt x="10149" y="1623"/>
                </a:lnTo>
                <a:lnTo>
                  <a:pt x="10137" y="1623"/>
                </a:lnTo>
                <a:lnTo>
                  <a:pt x="10127" y="1622"/>
                </a:lnTo>
                <a:lnTo>
                  <a:pt x="10118" y="1621"/>
                </a:lnTo>
                <a:lnTo>
                  <a:pt x="10112" y="1619"/>
                </a:lnTo>
                <a:lnTo>
                  <a:pt x="10101" y="1611"/>
                </a:lnTo>
                <a:lnTo>
                  <a:pt x="10090" y="1602"/>
                </a:lnTo>
                <a:lnTo>
                  <a:pt x="10083" y="1594"/>
                </a:lnTo>
                <a:lnTo>
                  <a:pt x="10080" y="1591"/>
                </a:lnTo>
                <a:lnTo>
                  <a:pt x="10118" y="1526"/>
                </a:lnTo>
                <a:lnTo>
                  <a:pt x="10128" y="1508"/>
                </a:lnTo>
                <a:lnTo>
                  <a:pt x="10124" y="1504"/>
                </a:lnTo>
                <a:lnTo>
                  <a:pt x="10112" y="1498"/>
                </a:lnTo>
                <a:lnTo>
                  <a:pt x="10104" y="1494"/>
                </a:lnTo>
                <a:lnTo>
                  <a:pt x="10095" y="1491"/>
                </a:lnTo>
                <a:lnTo>
                  <a:pt x="10085" y="1490"/>
                </a:lnTo>
                <a:lnTo>
                  <a:pt x="10073" y="1491"/>
                </a:lnTo>
                <a:lnTo>
                  <a:pt x="10061" y="1494"/>
                </a:lnTo>
                <a:lnTo>
                  <a:pt x="10045" y="1501"/>
                </a:lnTo>
                <a:lnTo>
                  <a:pt x="10027" y="1510"/>
                </a:lnTo>
                <a:lnTo>
                  <a:pt x="10009" y="1520"/>
                </a:lnTo>
                <a:lnTo>
                  <a:pt x="9978" y="1539"/>
                </a:lnTo>
                <a:lnTo>
                  <a:pt x="9963" y="1549"/>
                </a:lnTo>
                <a:lnTo>
                  <a:pt x="9952" y="1556"/>
                </a:lnTo>
                <a:lnTo>
                  <a:pt x="9932" y="1564"/>
                </a:lnTo>
                <a:lnTo>
                  <a:pt x="9921" y="1567"/>
                </a:lnTo>
                <a:lnTo>
                  <a:pt x="9911" y="1570"/>
                </a:lnTo>
                <a:lnTo>
                  <a:pt x="9905" y="1571"/>
                </a:lnTo>
                <a:lnTo>
                  <a:pt x="9900" y="1570"/>
                </a:lnTo>
                <a:lnTo>
                  <a:pt x="9900" y="1567"/>
                </a:lnTo>
                <a:lnTo>
                  <a:pt x="9901" y="1560"/>
                </a:lnTo>
                <a:lnTo>
                  <a:pt x="9905" y="1554"/>
                </a:lnTo>
                <a:lnTo>
                  <a:pt x="9909" y="1545"/>
                </a:lnTo>
                <a:lnTo>
                  <a:pt x="9918" y="1530"/>
                </a:lnTo>
                <a:lnTo>
                  <a:pt x="9923" y="1523"/>
                </a:lnTo>
                <a:lnTo>
                  <a:pt x="9941" y="1505"/>
                </a:lnTo>
                <a:close/>
                <a:moveTo>
                  <a:pt x="9625" y="1537"/>
                </a:moveTo>
                <a:lnTo>
                  <a:pt x="9766" y="1385"/>
                </a:lnTo>
                <a:lnTo>
                  <a:pt x="9968" y="1091"/>
                </a:lnTo>
                <a:lnTo>
                  <a:pt x="10140" y="838"/>
                </a:lnTo>
                <a:lnTo>
                  <a:pt x="10150" y="820"/>
                </a:lnTo>
                <a:lnTo>
                  <a:pt x="10169" y="778"/>
                </a:lnTo>
                <a:lnTo>
                  <a:pt x="10174" y="766"/>
                </a:lnTo>
                <a:lnTo>
                  <a:pt x="10179" y="752"/>
                </a:lnTo>
                <a:lnTo>
                  <a:pt x="10182" y="739"/>
                </a:lnTo>
                <a:lnTo>
                  <a:pt x="10186" y="725"/>
                </a:lnTo>
                <a:lnTo>
                  <a:pt x="10188" y="712"/>
                </a:lnTo>
                <a:lnTo>
                  <a:pt x="10188" y="699"/>
                </a:lnTo>
                <a:lnTo>
                  <a:pt x="10187" y="688"/>
                </a:lnTo>
                <a:lnTo>
                  <a:pt x="10185" y="677"/>
                </a:lnTo>
                <a:lnTo>
                  <a:pt x="10174" y="655"/>
                </a:lnTo>
                <a:lnTo>
                  <a:pt x="10161" y="627"/>
                </a:lnTo>
                <a:lnTo>
                  <a:pt x="10144" y="597"/>
                </a:lnTo>
                <a:lnTo>
                  <a:pt x="10126" y="567"/>
                </a:lnTo>
                <a:lnTo>
                  <a:pt x="10109" y="540"/>
                </a:lnTo>
                <a:lnTo>
                  <a:pt x="10095" y="519"/>
                </a:lnTo>
                <a:lnTo>
                  <a:pt x="10085" y="503"/>
                </a:lnTo>
                <a:lnTo>
                  <a:pt x="10081" y="498"/>
                </a:lnTo>
                <a:lnTo>
                  <a:pt x="10080" y="494"/>
                </a:lnTo>
                <a:lnTo>
                  <a:pt x="10081" y="488"/>
                </a:lnTo>
                <a:lnTo>
                  <a:pt x="10085" y="484"/>
                </a:lnTo>
                <a:lnTo>
                  <a:pt x="10090" y="481"/>
                </a:lnTo>
                <a:lnTo>
                  <a:pt x="10098" y="479"/>
                </a:lnTo>
                <a:lnTo>
                  <a:pt x="10110" y="478"/>
                </a:lnTo>
                <a:lnTo>
                  <a:pt x="10129" y="479"/>
                </a:lnTo>
                <a:lnTo>
                  <a:pt x="10156" y="482"/>
                </a:lnTo>
                <a:lnTo>
                  <a:pt x="10190" y="488"/>
                </a:lnTo>
                <a:lnTo>
                  <a:pt x="10226" y="494"/>
                </a:lnTo>
                <a:lnTo>
                  <a:pt x="10261" y="502"/>
                </a:lnTo>
                <a:lnTo>
                  <a:pt x="10294" y="510"/>
                </a:lnTo>
                <a:lnTo>
                  <a:pt x="10308" y="514"/>
                </a:lnTo>
                <a:lnTo>
                  <a:pt x="10321" y="519"/>
                </a:lnTo>
                <a:lnTo>
                  <a:pt x="10330" y="523"/>
                </a:lnTo>
                <a:lnTo>
                  <a:pt x="10338" y="527"/>
                </a:lnTo>
                <a:lnTo>
                  <a:pt x="10343" y="531"/>
                </a:lnTo>
                <a:lnTo>
                  <a:pt x="10349" y="537"/>
                </a:lnTo>
                <a:lnTo>
                  <a:pt x="10354" y="544"/>
                </a:lnTo>
                <a:lnTo>
                  <a:pt x="10360" y="550"/>
                </a:lnTo>
                <a:lnTo>
                  <a:pt x="10366" y="559"/>
                </a:lnTo>
                <a:lnTo>
                  <a:pt x="10370" y="568"/>
                </a:lnTo>
                <a:lnTo>
                  <a:pt x="10375" y="578"/>
                </a:lnTo>
                <a:lnTo>
                  <a:pt x="10378" y="588"/>
                </a:lnTo>
                <a:lnTo>
                  <a:pt x="10380" y="600"/>
                </a:lnTo>
                <a:lnTo>
                  <a:pt x="10382" y="611"/>
                </a:lnTo>
                <a:lnTo>
                  <a:pt x="10385" y="623"/>
                </a:lnTo>
                <a:lnTo>
                  <a:pt x="10385" y="636"/>
                </a:lnTo>
                <a:lnTo>
                  <a:pt x="10384" y="649"/>
                </a:lnTo>
                <a:lnTo>
                  <a:pt x="10382" y="661"/>
                </a:lnTo>
                <a:lnTo>
                  <a:pt x="10379" y="675"/>
                </a:lnTo>
                <a:lnTo>
                  <a:pt x="10375" y="689"/>
                </a:lnTo>
                <a:lnTo>
                  <a:pt x="10369" y="702"/>
                </a:lnTo>
                <a:lnTo>
                  <a:pt x="10363" y="715"/>
                </a:lnTo>
                <a:lnTo>
                  <a:pt x="10357" y="727"/>
                </a:lnTo>
                <a:lnTo>
                  <a:pt x="10350" y="739"/>
                </a:lnTo>
                <a:lnTo>
                  <a:pt x="10335" y="761"/>
                </a:lnTo>
                <a:lnTo>
                  <a:pt x="10320" y="780"/>
                </a:lnTo>
                <a:lnTo>
                  <a:pt x="10305" y="796"/>
                </a:lnTo>
                <a:lnTo>
                  <a:pt x="10291" y="809"/>
                </a:lnTo>
                <a:lnTo>
                  <a:pt x="10279" y="820"/>
                </a:lnTo>
                <a:lnTo>
                  <a:pt x="10271" y="827"/>
                </a:lnTo>
                <a:lnTo>
                  <a:pt x="10259" y="840"/>
                </a:lnTo>
                <a:lnTo>
                  <a:pt x="10236" y="863"/>
                </a:lnTo>
                <a:lnTo>
                  <a:pt x="10209" y="892"/>
                </a:lnTo>
                <a:lnTo>
                  <a:pt x="10180" y="925"/>
                </a:lnTo>
                <a:lnTo>
                  <a:pt x="10151" y="956"/>
                </a:lnTo>
                <a:lnTo>
                  <a:pt x="10126" y="984"/>
                </a:lnTo>
                <a:lnTo>
                  <a:pt x="10109" y="1003"/>
                </a:lnTo>
                <a:lnTo>
                  <a:pt x="10103" y="1010"/>
                </a:lnTo>
                <a:lnTo>
                  <a:pt x="10097" y="1018"/>
                </a:lnTo>
                <a:lnTo>
                  <a:pt x="10081" y="1037"/>
                </a:lnTo>
                <a:lnTo>
                  <a:pt x="10059" y="1064"/>
                </a:lnTo>
                <a:lnTo>
                  <a:pt x="10033" y="1096"/>
                </a:lnTo>
                <a:lnTo>
                  <a:pt x="10006" y="1129"/>
                </a:lnTo>
                <a:lnTo>
                  <a:pt x="9982" y="1159"/>
                </a:lnTo>
                <a:lnTo>
                  <a:pt x="9963" y="1184"/>
                </a:lnTo>
                <a:lnTo>
                  <a:pt x="9952" y="1198"/>
                </a:lnTo>
                <a:lnTo>
                  <a:pt x="9942" y="1214"/>
                </a:lnTo>
                <a:lnTo>
                  <a:pt x="9923" y="1244"/>
                </a:lnTo>
                <a:lnTo>
                  <a:pt x="9897" y="1283"/>
                </a:lnTo>
                <a:lnTo>
                  <a:pt x="9869" y="1327"/>
                </a:lnTo>
                <a:lnTo>
                  <a:pt x="9842" y="1371"/>
                </a:lnTo>
                <a:lnTo>
                  <a:pt x="9817" y="1409"/>
                </a:lnTo>
                <a:lnTo>
                  <a:pt x="9799" y="1439"/>
                </a:lnTo>
                <a:lnTo>
                  <a:pt x="9789" y="1454"/>
                </a:lnTo>
                <a:lnTo>
                  <a:pt x="9782" y="1464"/>
                </a:lnTo>
                <a:lnTo>
                  <a:pt x="9771" y="1478"/>
                </a:lnTo>
                <a:lnTo>
                  <a:pt x="9756" y="1496"/>
                </a:lnTo>
                <a:lnTo>
                  <a:pt x="9739" y="1515"/>
                </a:lnTo>
                <a:lnTo>
                  <a:pt x="9709" y="1549"/>
                </a:lnTo>
                <a:lnTo>
                  <a:pt x="9694" y="1566"/>
                </a:lnTo>
                <a:lnTo>
                  <a:pt x="9692" y="1568"/>
                </a:lnTo>
                <a:lnTo>
                  <a:pt x="9685" y="1569"/>
                </a:lnTo>
                <a:lnTo>
                  <a:pt x="9677" y="1570"/>
                </a:lnTo>
                <a:lnTo>
                  <a:pt x="9667" y="1571"/>
                </a:lnTo>
                <a:lnTo>
                  <a:pt x="9647" y="1571"/>
                </a:lnTo>
                <a:lnTo>
                  <a:pt x="9634" y="1570"/>
                </a:lnTo>
                <a:lnTo>
                  <a:pt x="9629" y="1569"/>
                </a:lnTo>
                <a:lnTo>
                  <a:pt x="9626" y="1567"/>
                </a:lnTo>
                <a:lnTo>
                  <a:pt x="9624" y="1564"/>
                </a:lnTo>
                <a:lnTo>
                  <a:pt x="9621" y="1559"/>
                </a:lnTo>
                <a:lnTo>
                  <a:pt x="9620" y="1555"/>
                </a:lnTo>
                <a:lnTo>
                  <a:pt x="9620" y="1549"/>
                </a:lnTo>
                <a:lnTo>
                  <a:pt x="9621" y="1543"/>
                </a:lnTo>
                <a:lnTo>
                  <a:pt x="9625" y="1537"/>
                </a:lnTo>
                <a:close/>
                <a:moveTo>
                  <a:pt x="8533" y="1166"/>
                </a:moveTo>
                <a:lnTo>
                  <a:pt x="8544" y="1150"/>
                </a:lnTo>
                <a:lnTo>
                  <a:pt x="8563" y="1128"/>
                </a:lnTo>
                <a:lnTo>
                  <a:pt x="8587" y="1100"/>
                </a:lnTo>
                <a:lnTo>
                  <a:pt x="8612" y="1070"/>
                </a:lnTo>
                <a:lnTo>
                  <a:pt x="8618" y="1064"/>
                </a:lnTo>
                <a:lnTo>
                  <a:pt x="8625" y="1057"/>
                </a:lnTo>
                <a:lnTo>
                  <a:pt x="8634" y="1050"/>
                </a:lnTo>
                <a:lnTo>
                  <a:pt x="8642" y="1045"/>
                </a:lnTo>
                <a:lnTo>
                  <a:pt x="8661" y="1032"/>
                </a:lnTo>
                <a:lnTo>
                  <a:pt x="8681" y="1022"/>
                </a:lnTo>
                <a:lnTo>
                  <a:pt x="8716" y="1004"/>
                </a:lnTo>
                <a:lnTo>
                  <a:pt x="8738" y="991"/>
                </a:lnTo>
                <a:lnTo>
                  <a:pt x="8740" y="989"/>
                </a:lnTo>
                <a:lnTo>
                  <a:pt x="8742" y="985"/>
                </a:lnTo>
                <a:lnTo>
                  <a:pt x="8743" y="982"/>
                </a:lnTo>
                <a:lnTo>
                  <a:pt x="8744" y="979"/>
                </a:lnTo>
                <a:lnTo>
                  <a:pt x="8745" y="970"/>
                </a:lnTo>
                <a:lnTo>
                  <a:pt x="8745" y="961"/>
                </a:lnTo>
                <a:lnTo>
                  <a:pt x="8743" y="949"/>
                </a:lnTo>
                <a:lnTo>
                  <a:pt x="8741" y="938"/>
                </a:lnTo>
                <a:lnTo>
                  <a:pt x="8736" y="927"/>
                </a:lnTo>
                <a:lnTo>
                  <a:pt x="8731" y="916"/>
                </a:lnTo>
                <a:lnTo>
                  <a:pt x="8727" y="910"/>
                </a:lnTo>
                <a:lnTo>
                  <a:pt x="8723" y="905"/>
                </a:lnTo>
                <a:lnTo>
                  <a:pt x="8717" y="899"/>
                </a:lnTo>
                <a:lnTo>
                  <a:pt x="8711" y="893"/>
                </a:lnTo>
                <a:lnTo>
                  <a:pt x="8696" y="882"/>
                </a:lnTo>
                <a:lnTo>
                  <a:pt x="8679" y="873"/>
                </a:lnTo>
                <a:lnTo>
                  <a:pt x="8662" y="865"/>
                </a:lnTo>
                <a:lnTo>
                  <a:pt x="8646" y="860"/>
                </a:lnTo>
                <a:lnTo>
                  <a:pt x="8634" y="856"/>
                </a:lnTo>
                <a:lnTo>
                  <a:pt x="8626" y="855"/>
                </a:lnTo>
                <a:lnTo>
                  <a:pt x="8618" y="857"/>
                </a:lnTo>
                <a:lnTo>
                  <a:pt x="8607" y="863"/>
                </a:lnTo>
                <a:lnTo>
                  <a:pt x="8594" y="871"/>
                </a:lnTo>
                <a:lnTo>
                  <a:pt x="8580" y="880"/>
                </a:lnTo>
                <a:lnTo>
                  <a:pt x="8555" y="897"/>
                </a:lnTo>
                <a:lnTo>
                  <a:pt x="8544" y="905"/>
                </a:lnTo>
                <a:lnTo>
                  <a:pt x="8534" y="910"/>
                </a:lnTo>
                <a:lnTo>
                  <a:pt x="8510" y="921"/>
                </a:lnTo>
                <a:lnTo>
                  <a:pt x="8497" y="928"/>
                </a:lnTo>
                <a:lnTo>
                  <a:pt x="8485" y="933"/>
                </a:lnTo>
                <a:lnTo>
                  <a:pt x="8476" y="936"/>
                </a:lnTo>
                <a:lnTo>
                  <a:pt x="8471" y="936"/>
                </a:lnTo>
                <a:lnTo>
                  <a:pt x="8469" y="933"/>
                </a:lnTo>
                <a:lnTo>
                  <a:pt x="8467" y="925"/>
                </a:lnTo>
                <a:lnTo>
                  <a:pt x="8464" y="914"/>
                </a:lnTo>
                <a:lnTo>
                  <a:pt x="8463" y="900"/>
                </a:lnTo>
                <a:lnTo>
                  <a:pt x="8463" y="886"/>
                </a:lnTo>
                <a:lnTo>
                  <a:pt x="8463" y="871"/>
                </a:lnTo>
                <a:lnTo>
                  <a:pt x="8465" y="857"/>
                </a:lnTo>
                <a:lnTo>
                  <a:pt x="8468" y="846"/>
                </a:lnTo>
                <a:lnTo>
                  <a:pt x="8478" y="815"/>
                </a:lnTo>
                <a:lnTo>
                  <a:pt x="8491" y="770"/>
                </a:lnTo>
                <a:lnTo>
                  <a:pt x="8498" y="747"/>
                </a:lnTo>
                <a:lnTo>
                  <a:pt x="8504" y="725"/>
                </a:lnTo>
                <a:lnTo>
                  <a:pt x="8507" y="707"/>
                </a:lnTo>
                <a:lnTo>
                  <a:pt x="8509" y="695"/>
                </a:lnTo>
                <a:lnTo>
                  <a:pt x="8509" y="685"/>
                </a:lnTo>
                <a:lnTo>
                  <a:pt x="8507" y="674"/>
                </a:lnTo>
                <a:lnTo>
                  <a:pt x="8503" y="661"/>
                </a:lnTo>
                <a:lnTo>
                  <a:pt x="8497" y="649"/>
                </a:lnTo>
                <a:lnTo>
                  <a:pt x="8490" y="636"/>
                </a:lnTo>
                <a:lnTo>
                  <a:pt x="8480" y="621"/>
                </a:lnTo>
                <a:lnTo>
                  <a:pt x="8469" y="606"/>
                </a:lnTo>
                <a:lnTo>
                  <a:pt x="8455" y="591"/>
                </a:lnTo>
                <a:lnTo>
                  <a:pt x="8434" y="568"/>
                </a:lnTo>
                <a:lnTo>
                  <a:pt x="8402" y="535"/>
                </a:lnTo>
                <a:lnTo>
                  <a:pt x="8364" y="495"/>
                </a:lnTo>
                <a:lnTo>
                  <a:pt x="8324" y="453"/>
                </a:lnTo>
                <a:lnTo>
                  <a:pt x="8286" y="412"/>
                </a:lnTo>
                <a:lnTo>
                  <a:pt x="8253" y="379"/>
                </a:lnTo>
                <a:lnTo>
                  <a:pt x="8230" y="355"/>
                </a:lnTo>
                <a:lnTo>
                  <a:pt x="8221" y="346"/>
                </a:lnTo>
                <a:lnTo>
                  <a:pt x="8214" y="347"/>
                </a:lnTo>
                <a:lnTo>
                  <a:pt x="8199" y="351"/>
                </a:lnTo>
                <a:lnTo>
                  <a:pt x="8196" y="352"/>
                </a:lnTo>
                <a:lnTo>
                  <a:pt x="8192" y="356"/>
                </a:lnTo>
                <a:lnTo>
                  <a:pt x="8190" y="361"/>
                </a:lnTo>
                <a:lnTo>
                  <a:pt x="8187" y="368"/>
                </a:lnTo>
                <a:lnTo>
                  <a:pt x="8184" y="374"/>
                </a:lnTo>
                <a:lnTo>
                  <a:pt x="8183" y="383"/>
                </a:lnTo>
                <a:lnTo>
                  <a:pt x="8182" y="392"/>
                </a:lnTo>
                <a:lnTo>
                  <a:pt x="8181" y="404"/>
                </a:lnTo>
                <a:lnTo>
                  <a:pt x="8182" y="416"/>
                </a:lnTo>
                <a:lnTo>
                  <a:pt x="8184" y="433"/>
                </a:lnTo>
                <a:lnTo>
                  <a:pt x="8188" y="451"/>
                </a:lnTo>
                <a:lnTo>
                  <a:pt x="8192" y="471"/>
                </a:lnTo>
                <a:lnTo>
                  <a:pt x="8201" y="506"/>
                </a:lnTo>
                <a:lnTo>
                  <a:pt x="8209" y="529"/>
                </a:lnTo>
                <a:lnTo>
                  <a:pt x="8212" y="540"/>
                </a:lnTo>
                <a:lnTo>
                  <a:pt x="8217" y="558"/>
                </a:lnTo>
                <a:lnTo>
                  <a:pt x="8221" y="582"/>
                </a:lnTo>
                <a:lnTo>
                  <a:pt x="8227" y="609"/>
                </a:lnTo>
                <a:lnTo>
                  <a:pt x="8232" y="636"/>
                </a:lnTo>
                <a:lnTo>
                  <a:pt x="8236" y="661"/>
                </a:lnTo>
                <a:lnTo>
                  <a:pt x="8238" y="684"/>
                </a:lnTo>
                <a:lnTo>
                  <a:pt x="8241" y="699"/>
                </a:lnTo>
                <a:lnTo>
                  <a:pt x="8239" y="715"/>
                </a:lnTo>
                <a:lnTo>
                  <a:pt x="8236" y="736"/>
                </a:lnTo>
                <a:lnTo>
                  <a:pt x="8229" y="761"/>
                </a:lnTo>
                <a:lnTo>
                  <a:pt x="8223" y="788"/>
                </a:lnTo>
                <a:lnTo>
                  <a:pt x="8214" y="817"/>
                </a:lnTo>
                <a:lnTo>
                  <a:pt x="8203" y="845"/>
                </a:lnTo>
                <a:lnTo>
                  <a:pt x="8194" y="874"/>
                </a:lnTo>
                <a:lnTo>
                  <a:pt x="8185" y="900"/>
                </a:lnTo>
                <a:lnTo>
                  <a:pt x="8178" y="927"/>
                </a:lnTo>
                <a:lnTo>
                  <a:pt x="8170" y="955"/>
                </a:lnTo>
                <a:lnTo>
                  <a:pt x="8163" y="983"/>
                </a:lnTo>
                <a:lnTo>
                  <a:pt x="8157" y="1011"/>
                </a:lnTo>
                <a:lnTo>
                  <a:pt x="8153" y="1035"/>
                </a:lnTo>
                <a:lnTo>
                  <a:pt x="8149" y="1054"/>
                </a:lnTo>
                <a:lnTo>
                  <a:pt x="8147" y="1067"/>
                </a:lnTo>
                <a:lnTo>
                  <a:pt x="8147" y="1072"/>
                </a:lnTo>
                <a:lnTo>
                  <a:pt x="8140" y="1075"/>
                </a:lnTo>
                <a:lnTo>
                  <a:pt x="8125" y="1086"/>
                </a:lnTo>
                <a:lnTo>
                  <a:pt x="8100" y="1102"/>
                </a:lnTo>
                <a:lnTo>
                  <a:pt x="8069" y="1121"/>
                </a:lnTo>
                <a:lnTo>
                  <a:pt x="8034" y="1142"/>
                </a:lnTo>
                <a:lnTo>
                  <a:pt x="7998" y="1162"/>
                </a:lnTo>
                <a:lnTo>
                  <a:pt x="7979" y="1171"/>
                </a:lnTo>
                <a:lnTo>
                  <a:pt x="7961" y="1180"/>
                </a:lnTo>
                <a:lnTo>
                  <a:pt x="7944" y="1189"/>
                </a:lnTo>
                <a:lnTo>
                  <a:pt x="7927" y="1196"/>
                </a:lnTo>
                <a:lnTo>
                  <a:pt x="7891" y="1208"/>
                </a:lnTo>
                <a:lnTo>
                  <a:pt x="7849" y="1221"/>
                </a:lnTo>
                <a:lnTo>
                  <a:pt x="7804" y="1233"/>
                </a:lnTo>
                <a:lnTo>
                  <a:pt x="7760" y="1243"/>
                </a:lnTo>
                <a:lnTo>
                  <a:pt x="7720" y="1252"/>
                </a:lnTo>
                <a:lnTo>
                  <a:pt x="7687" y="1260"/>
                </a:lnTo>
                <a:lnTo>
                  <a:pt x="7665" y="1264"/>
                </a:lnTo>
                <a:lnTo>
                  <a:pt x="7657" y="1267"/>
                </a:lnTo>
                <a:lnTo>
                  <a:pt x="7656" y="1272"/>
                </a:lnTo>
                <a:lnTo>
                  <a:pt x="7652" y="1286"/>
                </a:lnTo>
                <a:lnTo>
                  <a:pt x="7652" y="1294"/>
                </a:lnTo>
                <a:lnTo>
                  <a:pt x="7652" y="1301"/>
                </a:lnTo>
                <a:lnTo>
                  <a:pt x="7654" y="1308"/>
                </a:lnTo>
                <a:lnTo>
                  <a:pt x="7657" y="1313"/>
                </a:lnTo>
                <a:lnTo>
                  <a:pt x="7666" y="1320"/>
                </a:lnTo>
                <a:lnTo>
                  <a:pt x="7681" y="1332"/>
                </a:lnTo>
                <a:lnTo>
                  <a:pt x="7701" y="1345"/>
                </a:lnTo>
                <a:lnTo>
                  <a:pt x="7727" y="1362"/>
                </a:lnTo>
                <a:lnTo>
                  <a:pt x="7754" y="1379"/>
                </a:lnTo>
                <a:lnTo>
                  <a:pt x="7784" y="1394"/>
                </a:lnTo>
                <a:lnTo>
                  <a:pt x="7799" y="1402"/>
                </a:lnTo>
                <a:lnTo>
                  <a:pt x="7813" y="1409"/>
                </a:lnTo>
                <a:lnTo>
                  <a:pt x="7828" y="1415"/>
                </a:lnTo>
                <a:lnTo>
                  <a:pt x="7843" y="1420"/>
                </a:lnTo>
                <a:lnTo>
                  <a:pt x="7871" y="1429"/>
                </a:lnTo>
                <a:lnTo>
                  <a:pt x="7900" y="1437"/>
                </a:lnTo>
                <a:lnTo>
                  <a:pt x="7928" y="1445"/>
                </a:lnTo>
                <a:lnTo>
                  <a:pt x="7955" y="1452"/>
                </a:lnTo>
                <a:lnTo>
                  <a:pt x="7979" y="1457"/>
                </a:lnTo>
                <a:lnTo>
                  <a:pt x="7999" y="1461"/>
                </a:lnTo>
                <a:lnTo>
                  <a:pt x="8015" y="1464"/>
                </a:lnTo>
                <a:lnTo>
                  <a:pt x="8022" y="1465"/>
                </a:lnTo>
                <a:lnTo>
                  <a:pt x="8034" y="1465"/>
                </a:lnTo>
                <a:lnTo>
                  <a:pt x="8045" y="1467"/>
                </a:lnTo>
                <a:lnTo>
                  <a:pt x="8054" y="1469"/>
                </a:lnTo>
                <a:lnTo>
                  <a:pt x="8057" y="1471"/>
                </a:lnTo>
                <a:lnTo>
                  <a:pt x="8058" y="1476"/>
                </a:lnTo>
                <a:lnTo>
                  <a:pt x="8061" y="1491"/>
                </a:lnTo>
                <a:lnTo>
                  <a:pt x="8061" y="1501"/>
                </a:lnTo>
                <a:lnTo>
                  <a:pt x="8061" y="1511"/>
                </a:lnTo>
                <a:lnTo>
                  <a:pt x="8058" y="1523"/>
                </a:lnTo>
                <a:lnTo>
                  <a:pt x="8054" y="1535"/>
                </a:lnTo>
                <a:lnTo>
                  <a:pt x="8044" y="1551"/>
                </a:lnTo>
                <a:lnTo>
                  <a:pt x="8028" y="1574"/>
                </a:lnTo>
                <a:lnTo>
                  <a:pt x="8007" y="1601"/>
                </a:lnTo>
                <a:lnTo>
                  <a:pt x="7983" y="1630"/>
                </a:lnTo>
                <a:lnTo>
                  <a:pt x="7959" y="1658"/>
                </a:lnTo>
                <a:lnTo>
                  <a:pt x="7936" y="1682"/>
                </a:lnTo>
                <a:lnTo>
                  <a:pt x="7917" y="1703"/>
                </a:lnTo>
                <a:lnTo>
                  <a:pt x="7902" y="1715"/>
                </a:lnTo>
                <a:lnTo>
                  <a:pt x="7885" y="1725"/>
                </a:lnTo>
                <a:lnTo>
                  <a:pt x="7859" y="1742"/>
                </a:lnTo>
                <a:lnTo>
                  <a:pt x="7826" y="1763"/>
                </a:lnTo>
                <a:lnTo>
                  <a:pt x="7789" y="1786"/>
                </a:lnTo>
                <a:lnTo>
                  <a:pt x="7750" y="1809"/>
                </a:lnTo>
                <a:lnTo>
                  <a:pt x="7712" y="1829"/>
                </a:lnTo>
                <a:lnTo>
                  <a:pt x="7679" y="1847"/>
                </a:lnTo>
                <a:lnTo>
                  <a:pt x="7654" y="1858"/>
                </a:lnTo>
                <a:lnTo>
                  <a:pt x="7630" y="1867"/>
                </a:lnTo>
                <a:lnTo>
                  <a:pt x="7605" y="1879"/>
                </a:lnTo>
                <a:lnTo>
                  <a:pt x="7578" y="1890"/>
                </a:lnTo>
                <a:lnTo>
                  <a:pt x="7552" y="1902"/>
                </a:lnTo>
                <a:lnTo>
                  <a:pt x="7529" y="1916"/>
                </a:lnTo>
                <a:lnTo>
                  <a:pt x="7506" y="1928"/>
                </a:lnTo>
                <a:lnTo>
                  <a:pt x="7488" y="1940"/>
                </a:lnTo>
                <a:lnTo>
                  <a:pt x="7475" y="1950"/>
                </a:lnTo>
                <a:lnTo>
                  <a:pt x="7465" y="1962"/>
                </a:lnTo>
                <a:lnTo>
                  <a:pt x="7457" y="1974"/>
                </a:lnTo>
                <a:lnTo>
                  <a:pt x="7450" y="1986"/>
                </a:lnTo>
                <a:lnTo>
                  <a:pt x="7446" y="2000"/>
                </a:lnTo>
                <a:lnTo>
                  <a:pt x="7442" y="2012"/>
                </a:lnTo>
                <a:lnTo>
                  <a:pt x="7441" y="2022"/>
                </a:lnTo>
                <a:lnTo>
                  <a:pt x="7440" y="2032"/>
                </a:lnTo>
                <a:lnTo>
                  <a:pt x="7440" y="2040"/>
                </a:lnTo>
                <a:lnTo>
                  <a:pt x="7442" y="2064"/>
                </a:lnTo>
                <a:lnTo>
                  <a:pt x="7443" y="2098"/>
                </a:lnTo>
                <a:lnTo>
                  <a:pt x="7443" y="2118"/>
                </a:lnTo>
                <a:lnTo>
                  <a:pt x="7442" y="2136"/>
                </a:lnTo>
                <a:lnTo>
                  <a:pt x="7439" y="2153"/>
                </a:lnTo>
                <a:lnTo>
                  <a:pt x="7435" y="2166"/>
                </a:lnTo>
                <a:lnTo>
                  <a:pt x="7423" y="2189"/>
                </a:lnTo>
                <a:lnTo>
                  <a:pt x="7411" y="2218"/>
                </a:lnTo>
                <a:lnTo>
                  <a:pt x="7405" y="2234"/>
                </a:lnTo>
                <a:lnTo>
                  <a:pt x="7401" y="2252"/>
                </a:lnTo>
                <a:lnTo>
                  <a:pt x="7400" y="2261"/>
                </a:lnTo>
                <a:lnTo>
                  <a:pt x="7398" y="2271"/>
                </a:lnTo>
                <a:lnTo>
                  <a:pt x="7398" y="2281"/>
                </a:lnTo>
                <a:lnTo>
                  <a:pt x="7398" y="2291"/>
                </a:lnTo>
                <a:lnTo>
                  <a:pt x="7402" y="2316"/>
                </a:lnTo>
                <a:lnTo>
                  <a:pt x="7405" y="2346"/>
                </a:lnTo>
                <a:lnTo>
                  <a:pt x="7411" y="2380"/>
                </a:lnTo>
                <a:lnTo>
                  <a:pt x="7419" y="2416"/>
                </a:lnTo>
                <a:lnTo>
                  <a:pt x="7423" y="2433"/>
                </a:lnTo>
                <a:lnTo>
                  <a:pt x="7429" y="2451"/>
                </a:lnTo>
                <a:lnTo>
                  <a:pt x="7434" y="2468"/>
                </a:lnTo>
                <a:lnTo>
                  <a:pt x="7440" y="2484"/>
                </a:lnTo>
                <a:lnTo>
                  <a:pt x="7447" y="2500"/>
                </a:lnTo>
                <a:lnTo>
                  <a:pt x="7453" y="2514"/>
                </a:lnTo>
                <a:lnTo>
                  <a:pt x="7461" y="2526"/>
                </a:lnTo>
                <a:lnTo>
                  <a:pt x="7470" y="2538"/>
                </a:lnTo>
                <a:lnTo>
                  <a:pt x="7479" y="2547"/>
                </a:lnTo>
                <a:lnTo>
                  <a:pt x="7488" y="2555"/>
                </a:lnTo>
                <a:lnTo>
                  <a:pt x="7496" y="2561"/>
                </a:lnTo>
                <a:lnTo>
                  <a:pt x="7504" y="2566"/>
                </a:lnTo>
                <a:lnTo>
                  <a:pt x="7512" y="2570"/>
                </a:lnTo>
                <a:lnTo>
                  <a:pt x="7520" y="2574"/>
                </a:lnTo>
                <a:lnTo>
                  <a:pt x="7527" y="2576"/>
                </a:lnTo>
                <a:lnTo>
                  <a:pt x="7533" y="2577"/>
                </a:lnTo>
                <a:lnTo>
                  <a:pt x="7546" y="2577"/>
                </a:lnTo>
                <a:lnTo>
                  <a:pt x="7556" y="2576"/>
                </a:lnTo>
                <a:lnTo>
                  <a:pt x="7563" y="2574"/>
                </a:lnTo>
                <a:lnTo>
                  <a:pt x="7567" y="2571"/>
                </a:lnTo>
                <a:lnTo>
                  <a:pt x="7572" y="2566"/>
                </a:lnTo>
                <a:lnTo>
                  <a:pt x="7578" y="2555"/>
                </a:lnTo>
                <a:lnTo>
                  <a:pt x="7587" y="2538"/>
                </a:lnTo>
                <a:lnTo>
                  <a:pt x="7596" y="2519"/>
                </a:lnTo>
                <a:lnTo>
                  <a:pt x="7604" y="2496"/>
                </a:lnTo>
                <a:lnTo>
                  <a:pt x="7612" y="2474"/>
                </a:lnTo>
                <a:lnTo>
                  <a:pt x="7615" y="2464"/>
                </a:lnTo>
                <a:lnTo>
                  <a:pt x="7618" y="2454"/>
                </a:lnTo>
                <a:lnTo>
                  <a:pt x="7620" y="2444"/>
                </a:lnTo>
                <a:lnTo>
                  <a:pt x="7620" y="2435"/>
                </a:lnTo>
                <a:lnTo>
                  <a:pt x="7623" y="2396"/>
                </a:lnTo>
                <a:lnTo>
                  <a:pt x="7626" y="2356"/>
                </a:lnTo>
                <a:lnTo>
                  <a:pt x="7627" y="2336"/>
                </a:lnTo>
                <a:lnTo>
                  <a:pt x="7626" y="2318"/>
                </a:lnTo>
                <a:lnTo>
                  <a:pt x="7626" y="2302"/>
                </a:lnTo>
                <a:lnTo>
                  <a:pt x="7623" y="2290"/>
                </a:lnTo>
                <a:lnTo>
                  <a:pt x="7619" y="2278"/>
                </a:lnTo>
                <a:lnTo>
                  <a:pt x="7611" y="2262"/>
                </a:lnTo>
                <a:lnTo>
                  <a:pt x="7601" y="2244"/>
                </a:lnTo>
                <a:lnTo>
                  <a:pt x="7590" y="2225"/>
                </a:lnTo>
                <a:lnTo>
                  <a:pt x="7566" y="2188"/>
                </a:lnTo>
                <a:lnTo>
                  <a:pt x="7548" y="2160"/>
                </a:lnTo>
                <a:lnTo>
                  <a:pt x="7533" y="2134"/>
                </a:lnTo>
                <a:lnTo>
                  <a:pt x="7516" y="2103"/>
                </a:lnTo>
                <a:lnTo>
                  <a:pt x="7510" y="2085"/>
                </a:lnTo>
                <a:lnTo>
                  <a:pt x="7504" y="2068"/>
                </a:lnTo>
                <a:lnTo>
                  <a:pt x="7502" y="2060"/>
                </a:lnTo>
                <a:lnTo>
                  <a:pt x="7501" y="2052"/>
                </a:lnTo>
                <a:lnTo>
                  <a:pt x="7500" y="2045"/>
                </a:lnTo>
                <a:lnTo>
                  <a:pt x="7500" y="2038"/>
                </a:lnTo>
                <a:lnTo>
                  <a:pt x="7500" y="2015"/>
                </a:lnTo>
                <a:lnTo>
                  <a:pt x="7501" y="2002"/>
                </a:lnTo>
                <a:lnTo>
                  <a:pt x="7501" y="1997"/>
                </a:lnTo>
                <a:lnTo>
                  <a:pt x="7502" y="1994"/>
                </a:lnTo>
                <a:lnTo>
                  <a:pt x="7503" y="1992"/>
                </a:lnTo>
                <a:lnTo>
                  <a:pt x="7505" y="1991"/>
                </a:lnTo>
                <a:lnTo>
                  <a:pt x="7530" y="1978"/>
                </a:lnTo>
                <a:lnTo>
                  <a:pt x="7578" y="1954"/>
                </a:lnTo>
                <a:lnTo>
                  <a:pt x="7606" y="1941"/>
                </a:lnTo>
                <a:lnTo>
                  <a:pt x="7633" y="1929"/>
                </a:lnTo>
                <a:lnTo>
                  <a:pt x="7656" y="1920"/>
                </a:lnTo>
                <a:lnTo>
                  <a:pt x="7673" y="1913"/>
                </a:lnTo>
                <a:lnTo>
                  <a:pt x="7706" y="1902"/>
                </a:lnTo>
                <a:lnTo>
                  <a:pt x="7749" y="1889"/>
                </a:lnTo>
                <a:lnTo>
                  <a:pt x="7771" y="1882"/>
                </a:lnTo>
                <a:lnTo>
                  <a:pt x="7791" y="1875"/>
                </a:lnTo>
                <a:lnTo>
                  <a:pt x="7809" y="1871"/>
                </a:lnTo>
                <a:lnTo>
                  <a:pt x="7823" y="1867"/>
                </a:lnTo>
                <a:lnTo>
                  <a:pt x="7836" y="1866"/>
                </a:lnTo>
                <a:lnTo>
                  <a:pt x="7847" y="1865"/>
                </a:lnTo>
                <a:lnTo>
                  <a:pt x="7859" y="1865"/>
                </a:lnTo>
                <a:lnTo>
                  <a:pt x="7871" y="1865"/>
                </a:lnTo>
                <a:lnTo>
                  <a:pt x="7881" y="1867"/>
                </a:lnTo>
                <a:lnTo>
                  <a:pt x="7891" y="1871"/>
                </a:lnTo>
                <a:lnTo>
                  <a:pt x="7895" y="1874"/>
                </a:lnTo>
                <a:lnTo>
                  <a:pt x="7899" y="1877"/>
                </a:lnTo>
                <a:lnTo>
                  <a:pt x="7903" y="1881"/>
                </a:lnTo>
                <a:lnTo>
                  <a:pt x="7907" y="1885"/>
                </a:lnTo>
                <a:lnTo>
                  <a:pt x="7921" y="1908"/>
                </a:lnTo>
                <a:lnTo>
                  <a:pt x="7938" y="1932"/>
                </a:lnTo>
                <a:lnTo>
                  <a:pt x="7948" y="1944"/>
                </a:lnTo>
                <a:lnTo>
                  <a:pt x="7958" y="1953"/>
                </a:lnTo>
                <a:lnTo>
                  <a:pt x="7963" y="1957"/>
                </a:lnTo>
                <a:lnTo>
                  <a:pt x="7968" y="1960"/>
                </a:lnTo>
                <a:lnTo>
                  <a:pt x="7974" y="1964"/>
                </a:lnTo>
                <a:lnTo>
                  <a:pt x="7979" y="1965"/>
                </a:lnTo>
                <a:lnTo>
                  <a:pt x="7991" y="1968"/>
                </a:lnTo>
                <a:lnTo>
                  <a:pt x="8006" y="1971"/>
                </a:lnTo>
                <a:lnTo>
                  <a:pt x="8020" y="1973"/>
                </a:lnTo>
                <a:lnTo>
                  <a:pt x="8035" y="1974"/>
                </a:lnTo>
                <a:lnTo>
                  <a:pt x="8049" y="1975"/>
                </a:lnTo>
                <a:lnTo>
                  <a:pt x="8063" y="1975"/>
                </a:lnTo>
                <a:lnTo>
                  <a:pt x="8073" y="1975"/>
                </a:lnTo>
                <a:lnTo>
                  <a:pt x="8081" y="1974"/>
                </a:lnTo>
                <a:lnTo>
                  <a:pt x="8084" y="1972"/>
                </a:lnTo>
                <a:lnTo>
                  <a:pt x="8090" y="1968"/>
                </a:lnTo>
                <a:lnTo>
                  <a:pt x="8096" y="1963"/>
                </a:lnTo>
                <a:lnTo>
                  <a:pt x="8103" y="1956"/>
                </a:lnTo>
                <a:lnTo>
                  <a:pt x="8121" y="1938"/>
                </a:lnTo>
                <a:lnTo>
                  <a:pt x="8139" y="1919"/>
                </a:lnTo>
                <a:lnTo>
                  <a:pt x="8173" y="1883"/>
                </a:lnTo>
                <a:lnTo>
                  <a:pt x="8188" y="1867"/>
                </a:lnTo>
                <a:lnTo>
                  <a:pt x="8201" y="1854"/>
                </a:lnTo>
                <a:lnTo>
                  <a:pt x="8233" y="1823"/>
                </a:lnTo>
                <a:lnTo>
                  <a:pt x="8252" y="1805"/>
                </a:lnTo>
                <a:lnTo>
                  <a:pt x="8271" y="1787"/>
                </a:lnTo>
                <a:lnTo>
                  <a:pt x="8289" y="1772"/>
                </a:lnTo>
                <a:lnTo>
                  <a:pt x="8304" y="1762"/>
                </a:lnTo>
                <a:lnTo>
                  <a:pt x="8317" y="1755"/>
                </a:lnTo>
                <a:lnTo>
                  <a:pt x="8328" y="1750"/>
                </a:lnTo>
                <a:lnTo>
                  <a:pt x="8338" y="1745"/>
                </a:lnTo>
                <a:lnTo>
                  <a:pt x="8347" y="1743"/>
                </a:lnTo>
                <a:lnTo>
                  <a:pt x="8360" y="1740"/>
                </a:lnTo>
                <a:lnTo>
                  <a:pt x="8364" y="1739"/>
                </a:lnTo>
                <a:lnTo>
                  <a:pt x="8366" y="1747"/>
                </a:lnTo>
                <a:lnTo>
                  <a:pt x="8370" y="1770"/>
                </a:lnTo>
                <a:lnTo>
                  <a:pt x="8371" y="1784"/>
                </a:lnTo>
                <a:lnTo>
                  <a:pt x="8370" y="1800"/>
                </a:lnTo>
                <a:lnTo>
                  <a:pt x="8369" y="1808"/>
                </a:lnTo>
                <a:lnTo>
                  <a:pt x="8368" y="1816"/>
                </a:lnTo>
                <a:lnTo>
                  <a:pt x="8365" y="1824"/>
                </a:lnTo>
                <a:lnTo>
                  <a:pt x="8362" y="1830"/>
                </a:lnTo>
                <a:lnTo>
                  <a:pt x="8357" y="1839"/>
                </a:lnTo>
                <a:lnTo>
                  <a:pt x="8350" y="1849"/>
                </a:lnTo>
                <a:lnTo>
                  <a:pt x="8339" y="1862"/>
                </a:lnTo>
                <a:lnTo>
                  <a:pt x="8328" y="1875"/>
                </a:lnTo>
                <a:lnTo>
                  <a:pt x="8301" y="1904"/>
                </a:lnTo>
                <a:lnTo>
                  <a:pt x="8272" y="1935"/>
                </a:lnTo>
                <a:lnTo>
                  <a:pt x="8243" y="1964"/>
                </a:lnTo>
                <a:lnTo>
                  <a:pt x="8218" y="1987"/>
                </a:lnTo>
                <a:lnTo>
                  <a:pt x="8201" y="2004"/>
                </a:lnTo>
                <a:lnTo>
                  <a:pt x="8194" y="2010"/>
                </a:lnTo>
                <a:lnTo>
                  <a:pt x="8181" y="2024"/>
                </a:lnTo>
                <a:lnTo>
                  <a:pt x="8151" y="2058"/>
                </a:lnTo>
                <a:lnTo>
                  <a:pt x="8134" y="2078"/>
                </a:lnTo>
                <a:lnTo>
                  <a:pt x="8119" y="2097"/>
                </a:lnTo>
                <a:lnTo>
                  <a:pt x="8112" y="2106"/>
                </a:lnTo>
                <a:lnTo>
                  <a:pt x="8107" y="2115"/>
                </a:lnTo>
                <a:lnTo>
                  <a:pt x="8102" y="2123"/>
                </a:lnTo>
                <a:lnTo>
                  <a:pt x="8100" y="2130"/>
                </a:lnTo>
                <a:lnTo>
                  <a:pt x="8097" y="2141"/>
                </a:lnTo>
                <a:lnTo>
                  <a:pt x="8094" y="2150"/>
                </a:lnTo>
                <a:lnTo>
                  <a:pt x="8093" y="2159"/>
                </a:lnTo>
                <a:lnTo>
                  <a:pt x="8093" y="2168"/>
                </a:lnTo>
                <a:lnTo>
                  <a:pt x="8096" y="2175"/>
                </a:lnTo>
                <a:lnTo>
                  <a:pt x="8098" y="2181"/>
                </a:lnTo>
                <a:lnTo>
                  <a:pt x="8101" y="2187"/>
                </a:lnTo>
                <a:lnTo>
                  <a:pt x="8106" y="2191"/>
                </a:lnTo>
                <a:lnTo>
                  <a:pt x="8127" y="2213"/>
                </a:lnTo>
                <a:lnTo>
                  <a:pt x="8139" y="2225"/>
                </a:lnTo>
                <a:lnTo>
                  <a:pt x="8127" y="2240"/>
                </a:lnTo>
                <a:lnTo>
                  <a:pt x="8099" y="2273"/>
                </a:lnTo>
                <a:lnTo>
                  <a:pt x="8069" y="2310"/>
                </a:lnTo>
                <a:lnTo>
                  <a:pt x="8049" y="2336"/>
                </a:lnTo>
                <a:lnTo>
                  <a:pt x="8046" y="2344"/>
                </a:lnTo>
                <a:lnTo>
                  <a:pt x="8044" y="2353"/>
                </a:lnTo>
                <a:lnTo>
                  <a:pt x="8042" y="2363"/>
                </a:lnTo>
                <a:lnTo>
                  <a:pt x="8042" y="2373"/>
                </a:lnTo>
                <a:lnTo>
                  <a:pt x="8040" y="2392"/>
                </a:lnTo>
                <a:lnTo>
                  <a:pt x="8042" y="2408"/>
                </a:lnTo>
                <a:lnTo>
                  <a:pt x="8043" y="2424"/>
                </a:lnTo>
                <a:lnTo>
                  <a:pt x="8046" y="2446"/>
                </a:lnTo>
                <a:lnTo>
                  <a:pt x="8048" y="2456"/>
                </a:lnTo>
                <a:lnTo>
                  <a:pt x="8051" y="2464"/>
                </a:lnTo>
                <a:lnTo>
                  <a:pt x="8054" y="2469"/>
                </a:lnTo>
                <a:lnTo>
                  <a:pt x="8056" y="2472"/>
                </a:lnTo>
                <a:lnTo>
                  <a:pt x="8069" y="2472"/>
                </a:lnTo>
                <a:lnTo>
                  <a:pt x="8087" y="2470"/>
                </a:lnTo>
                <a:lnTo>
                  <a:pt x="8103" y="2470"/>
                </a:lnTo>
                <a:lnTo>
                  <a:pt x="8111" y="2470"/>
                </a:lnTo>
                <a:lnTo>
                  <a:pt x="8108" y="2458"/>
                </a:lnTo>
                <a:lnTo>
                  <a:pt x="8106" y="2441"/>
                </a:lnTo>
                <a:lnTo>
                  <a:pt x="8107" y="2439"/>
                </a:lnTo>
                <a:lnTo>
                  <a:pt x="8109" y="2437"/>
                </a:lnTo>
                <a:lnTo>
                  <a:pt x="8111" y="2436"/>
                </a:lnTo>
                <a:lnTo>
                  <a:pt x="8113" y="2435"/>
                </a:lnTo>
                <a:lnTo>
                  <a:pt x="8118" y="2433"/>
                </a:lnTo>
                <a:lnTo>
                  <a:pt x="8120" y="2433"/>
                </a:lnTo>
                <a:lnTo>
                  <a:pt x="8174" y="2460"/>
                </a:lnTo>
                <a:lnTo>
                  <a:pt x="8179" y="2563"/>
                </a:lnTo>
                <a:lnTo>
                  <a:pt x="8208" y="2558"/>
                </a:lnTo>
                <a:lnTo>
                  <a:pt x="8218" y="2548"/>
                </a:lnTo>
                <a:lnTo>
                  <a:pt x="8241" y="2525"/>
                </a:lnTo>
                <a:lnTo>
                  <a:pt x="8266" y="2502"/>
                </a:lnTo>
                <a:lnTo>
                  <a:pt x="8283" y="2487"/>
                </a:lnTo>
                <a:lnTo>
                  <a:pt x="8295" y="2481"/>
                </a:lnTo>
                <a:lnTo>
                  <a:pt x="8307" y="2475"/>
                </a:lnTo>
                <a:lnTo>
                  <a:pt x="8319" y="2470"/>
                </a:lnTo>
                <a:lnTo>
                  <a:pt x="8327" y="2467"/>
                </a:lnTo>
                <a:lnTo>
                  <a:pt x="8329" y="2463"/>
                </a:lnTo>
                <a:lnTo>
                  <a:pt x="8333" y="2450"/>
                </a:lnTo>
                <a:lnTo>
                  <a:pt x="8337" y="2435"/>
                </a:lnTo>
                <a:lnTo>
                  <a:pt x="8342" y="2417"/>
                </a:lnTo>
                <a:lnTo>
                  <a:pt x="8348" y="2382"/>
                </a:lnTo>
                <a:lnTo>
                  <a:pt x="8352" y="2363"/>
                </a:lnTo>
                <a:lnTo>
                  <a:pt x="8354" y="2357"/>
                </a:lnTo>
                <a:lnTo>
                  <a:pt x="8359" y="2349"/>
                </a:lnTo>
                <a:lnTo>
                  <a:pt x="8365" y="2338"/>
                </a:lnTo>
                <a:lnTo>
                  <a:pt x="8374" y="2327"/>
                </a:lnTo>
                <a:lnTo>
                  <a:pt x="8379" y="2321"/>
                </a:lnTo>
                <a:lnTo>
                  <a:pt x="8384" y="2317"/>
                </a:lnTo>
                <a:lnTo>
                  <a:pt x="8390" y="2311"/>
                </a:lnTo>
                <a:lnTo>
                  <a:pt x="8397" y="2308"/>
                </a:lnTo>
                <a:lnTo>
                  <a:pt x="8402" y="2305"/>
                </a:lnTo>
                <a:lnTo>
                  <a:pt x="8409" y="2302"/>
                </a:lnTo>
                <a:lnTo>
                  <a:pt x="8416" y="2302"/>
                </a:lnTo>
                <a:lnTo>
                  <a:pt x="8423" y="2302"/>
                </a:lnTo>
                <a:lnTo>
                  <a:pt x="8435" y="2307"/>
                </a:lnTo>
                <a:lnTo>
                  <a:pt x="8446" y="2312"/>
                </a:lnTo>
                <a:lnTo>
                  <a:pt x="8458" y="2319"/>
                </a:lnTo>
                <a:lnTo>
                  <a:pt x="8467" y="2328"/>
                </a:lnTo>
                <a:lnTo>
                  <a:pt x="8474" y="2337"/>
                </a:lnTo>
                <a:lnTo>
                  <a:pt x="8481" y="2345"/>
                </a:lnTo>
                <a:lnTo>
                  <a:pt x="8487" y="2354"/>
                </a:lnTo>
                <a:lnTo>
                  <a:pt x="8490" y="2362"/>
                </a:lnTo>
                <a:lnTo>
                  <a:pt x="8498" y="2383"/>
                </a:lnTo>
                <a:lnTo>
                  <a:pt x="8510" y="2412"/>
                </a:lnTo>
                <a:lnTo>
                  <a:pt x="8517" y="2428"/>
                </a:lnTo>
                <a:lnTo>
                  <a:pt x="8524" y="2442"/>
                </a:lnTo>
                <a:lnTo>
                  <a:pt x="8532" y="2454"/>
                </a:lnTo>
                <a:lnTo>
                  <a:pt x="8537" y="2463"/>
                </a:lnTo>
                <a:lnTo>
                  <a:pt x="8546" y="2469"/>
                </a:lnTo>
                <a:lnTo>
                  <a:pt x="8560" y="2476"/>
                </a:lnTo>
                <a:lnTo>
                  <a:pt x="8576" y="2485"/>
                </a:lnTo>
                <a:lnTo>
                  <a:pt x="8595" y="2494"/>
                </a:lnTo>
                <a:lnTo>
                  <a:pt x="8613" y="2503"/>
                </a:lnTo>
                <a:lnTo>
                  <a:pt x="8631" y="2513"/>
                </a:lnTo>
                <a:lnTo>
                  <a:pt x="8639" y="2518"/>
                </a:lnTo>
                <a:lnTo>
                  <a:pt x="8645" y="2523"/>
                </a:lnTo>
                <a:lnTo>
                  <a:pt x="8651" y="2528"/>
                </a:lnTo>
                <a:lnTo>
                  <a:pt x="8655" y="2533"/>
                </a:lnTo>
                <a:lnTo>
                  <a:pt x="8666" y="2547"/>
                </a:lnTo>
                <a:lnTo>
                  <a:pt x="8679" y="2567"/>
                </a:lnTo>
                <a:lnTo>
                  <a:pt x="8693" y="2592"/>
                </a:lnTo>
                <a:lnTo>
                  <a:pt x="8707" y="2616"/>
                </a:lnTo>
                <a:lnTo>
                  <a:pt x="8732" y="2661"/>
                </a:lnTo>
                <a:lnTo>
                  <a:pt x="8743" y="2680"/>
                </a:lnTo>
                <a:lnTo>
                  <a:pt x="8751" y="2682"/>
                </a:lnTo>
                <a:lnTo>
                  <a:pt x="8772" y="2688"/>
                </a:lnTo>
                <a:lnTo>
                  <a:pt x="8785" y="2690"/>
                </a:lnTo>
                <a:lnTo>
                  <a:pt x="8798" y="2691"/>
                </a:lnTo>
                <a:lnTo>
                  <a:pt x="8811" y="2691"/>
                </a:lnTo>
                <a:lnTo>
                  <a:pt x="8822" y="2690"/>
                </a:lnTo>
                <a:lnTo>
                  <a:pt x="8827" y="2688"/>
                </a:lnTo>
                <a:lnTo>
                  <a:pt x="8834" y="2685"/>
                </a:lnTo>
                <a:lnTo>
                  <a:pt x="8842" y="2680"/>
                </a:lnTo>
                <a:lnTo>
                  <a:pt x="8851" y="2674"/>
                </a:lnTo>
                <a:lnTo>
                  <a:pt x="8869" y="2661"/>
                </a:lnTo>
                <a:lnTo>
                  <a:pt x="8888" y="2645"/>
                </a:lnTo>
                <a:lnTo>
                  <a:pt x="8921" y="2615"/>
                </a:lnTo>
                <a:lnTo>
                  <a:pt x="8938" y="2598"/>
                </a:lnTo>
                <a:lnTo>
                  <a:pt x="8941" y="2593"/>
                </a:lnTo>
                <a:lnTo>
                  <a:pt x="8944" y="2581"/>
                </a:lnTo>
                <a:lnTo>
                  <a:pt x="8948" y="2568"/>
                </a:lnTo>
                <a:lnTo>
                  <a:pt x="8951" y="2551"/>
                </a:lnTo>
                <a:lnTo>
                  <a:pt x="8953" y="2534"/>
                </a:lnTo>
                <a:lnTo>
                  <a:pt x="8955" y="2518"/>
                </a:lnTo>
                <a:lnTo>
                  <a:pt x="8955" y="2502"/>
                </a:lnTo>
                <a:lnTo>
                  <a:pt x="8951" y="2490"/>
                </a:lnTo>
                <a:lnTo>
                  <a:pt x="8942" y="2457"/>
                </a:lnTo>
                <a:lnTo>
                  <a:pt x="8931" y="2413"/>
                </a:lnTo>
                <a:lnTo>
                  <a:pt x="8925" y="2390"/>
                </a:lnTo>
                <a:lnTo>
                  <a:pt x="8921" y="2367"/>
                </a:lnTo>
                <a:lnTo>
                  <a:pt x="8916" y="2347"/>
                </a:lnTo>
                <a:lnTo>
                  <a:pt x="8914" y="2330"/>
                </a:lnTo>
                <a:lnTo>
                  <a:pt x="8913" y="2310"/>
                </a:lnTo>
                <a:lnTo>
                  <a:pt x="8911" y="2281"/>
                </a:lnTo>
                <a:lnTo>
                  <a:pt x="8908" y="2244"/>
                </a:lnTo>
                <a:lnTo>
                  <a:pt x="8906" y="2204"/>
                </a:lnTo>
                <a:lnTo>
                  <a:pt x="8905" y="2163"/>
                </a:lnTo>
                <a:lnTo>
                  <a:pt x="8904" y="2124"/>
                </a:lnTo>
                <a:lnTo>
                  <a:pt x="8905" y="2090"/>
                </a:lnTo>
                <a:lnTo>
                  <a:pt x="8907" y="2065"/>
                </a:lnTo>
                <a:lnTo>
                  <a:pt x="8911" y="2038"/>
                </a:lnTo>
                <a:lnTo>
                  <a:pt x="8916" y="1999"/>
                </a:lnTo>
                <a:lnTo>
                  <a:pt x="8923" y="1954"/>
                </a:lnTo>
                <a:lnTo>
                  <a:pt x="8931" y="1906"/>
                </a:lnTo>
                <a:lnTo>
                  <a:pt x="8938" y="1861"/>
                </a:lnTo>
                <a:lnTo>
                  <a:pt x="8943" y="1824"/>
                </a:lnTo>
                <a:lnTo>
                  <a:pt x="8947" y="1798"/>
                </a:lnTo>
                <a:lnTo>
                  <a:pt x="8949" y="1788"/>
                </a:lnTo>
                <a:lnTo>
                  <a:pt x="8951" y="1779"/>
                </a:lnTo>
                <a:lnTo>
                  <a:pt x="8957" y="1754"/>
                </a:lnTo>
                <a:lnTo>
                  <a:pt x="8965" y="1719"/>
                </a:lnTo>
                <a:lnTo>
                  <a:pt x="8975" y="1678"/>
                </a:lnTo>
                <a:lnTo>
                  <a:pt x="8985" y="1635"/>
                </a:lnTo>
                <a:lnTo>
                  <a:pt x="8995" y="1595"/>
                </a:lnTo>
                <a:lnTo>
                  <a:pt x="9003" y="1561"/>
                </a:lnTo>
                <a:lnTo>
                  <a:pt x="9008" y="1540"/>
                </a:lnTo>
                <a:lnTo>
                  <a:pt x="9014" y="1523"/>
                </a:lnTo>
                <a:lnTo>
                  <a:pt x="9020" y="1501"/>
                </a:lnTo>
                <a:lnTo>
                  <a:pt x="9025" y="1475"/>
                </a:lnTo>
                <a:lnTo>
                  <a:pt x="9032" y="1449"/>
                </a:lnTo>
                <a:lnTo>
                  <a:pt x="9038" y="1424"/>
                </a:lnTo>
                <a:lnTo>
                  <a:pt x="9042" y="1400"/>
                </a:lnTo>
                <a:lnTo>
                  <a:pt x="9046" y="1382"/>
                </a:lnTo>
                <a:lnTo>
                  <a:pt x="9047" y="1369"/>
                </a:lnTo>
                <a:lnTo>
                  <a:pt x="9047" y="1345"/>
                </a:lnTo>
                <a:lnTo>
                  <a:pt x="9046" y="1316"/>
                </a:lnTo>
                <a:lnTo>
                  <a:pt x="9046" y="1291"/>
                </a:lnTo>
                <a:lnTo>
                  <a:pt x="9044" y="1281"/>
                </a:lnTo>
                <a:lnTo>
                  <a:pt x="9111" y="1252"/>
                </a:lnTo>
                <a:lnTo>
                  <a:pt x="9110" y="1246"/>
                </a:lnTo>
                <a:lnTo>
                  <a:pt x="9106" y="1232"/>
                </a:lnTo>
                <a:lnTo>
                  <a:pt x="9104" y="1224"/>
                </a:lnTo>
                <a:lnTo>
                  <a:pt x="9101" y="1216"/>
                </a:lnTo>
                <a:lnTo>
                  <a:pt x="9097" y="1208"/>
                </a:lnTo>
                <a:lnTo>
                  <a:pt x="9094" y="1203"/>
                </a:lnTo>
                <a:lnTo>
                  <a:pt x="9078" y="1187"/>
                </a:lnTo>
                <a:lnTo>
                  <a:pt x="9053" y="1161"/>
                </a:lnTo>
                <a:lnTo>
                  <a:pt x="9040" y="1149"/>
                </a:lnTo>
                <a:lnTo>
                  <a:pt x="9026" y="1138"/>
                </a:lnTo>
                <a:lnTo>
                  <a:pt x="9014" y="1129"/>
                </a:lnTo>
                <a:lnTo>
                  <a:pt x="9004" y="1124"/>
                </a:lnTo>
                <a:lnTo>
                  <a:pt x="8996" y="1122"/>
                </a:lnTo>
                <a:lnTo>
                  <a:pt x="8988" y="1122"/>
                </a:lnTo>
                <a:lnTo>
                  <a:pt x="8982" y="1122"/>
                </a:lnTo>
                <a:lnTo>
                  <a:pt x="8974" y="1123"/>
                </a:lnTo>
                <a:lnTo>
                  <a:pt x="8966" y="1124"/>
                </a:lnTo>
                <a:lnTo>
                  <a:pt x="8959" y="1128"/>
                </a:lnTo>
                <a:lnTo>
                  <a:pt x="8951" y="1131"/>
                </a:lnTo>
                <a:lnTo>
                  <a:pt x="8943" y="1134"/>
                </a:lnTo>
                <a:lnTo>
                  <a:pt x="8929" y="1143"/>
                </a:lnTo>
                <a:lnTo>
                  <a:pt x="8904" y="1160"/>
                </a:lnTo>
                <a:lnTo>
                  <a:pt x="8871" y="1183"/>
                </a:lnTo>
                <a:lnTo>
                  <a:pt x="8836" y="1206"/>
                </a:lnTo>
                <a:lnTo>
                  <a:pt x="8803" y="1230"/>
                </a:lnTo>
                <a:lnTo>
                  <a:pt x="8773" y="1249"/>
                </a:lnTo>
                <a:lnTo>
                  <a:pt x="8753" y="1263"/>
                </a:lnTo>
                <a:lnTo>
                  <a:pt x="8745" y="1269"/>
                </a:lnTo>
                <a:lnTo>
                  <a:pt x="8508" y="1412"/>
                </a:lnTo>
                <a:lnTo>
                  <a:pt x="8155" y="1602"/>
                </a:lnTo>
                <a:lnTo>
                  <a:pt x="8152" y="1597"/>
                </a:lnTo>
                <a:lnTo>
                  <a:pt x="8145" y="1587"/>
                </a:lnTo>
                <a:lnTo>
                  <a:pt x="8142" y="1580"/>
                </a:lnTo>
                <a:lnTo>
                  <a:pt x="8139" y="1574"/>
                </a:lnTo>
                <a:lnTo>
                  <a:pt x="8138" y="1566"/>
                </a:lnTo>
                <a:lnTo>
                  <a:pt x="8138" y="1558"/>
                </a:lnTo>
                <a:lnTo>
                  <a:pt x="8142" y="1549"/>
                </a:lnTo>
                <a:lnTo>
                  <a:pt x="8146" y="1540"/>
                </a:lnTo>
                <a:lnTo>
                  <a:pt x="8153" y="1530"/>
                </a:lnTo>
                <a:lnTo>
                  <a:pt x="8161" y="1520"/>
                </a:lnTo>
                <a:lnTo>
                  <a:pt x="8171" y="1510"/>
                </a:lnTo>
                <a:lnTo>
                  <a:pt x="8181" y="1501"/>
                </a:lnTo>
                <a:lnTo>
                  <a:pt x="8192" y="1492"/>
                </a:lnTo>
                <a:lnTo>
                  <a:pt x="8202" y="1485"/>
                </a:lnTo>
                <a:lnTo>
                  <a:pt x="8215" y="1478"/>
                </a:lnTo>
                <a:lnTo>
                  <a:pt x="8226" y="1469"/>
                </a:lnTo>
                <a:lnTo>
                  <a:pt x="8239" y="1459"/>
                </a:lnTo>
                <a:lnTo>
                  <a:pt x="8252" y="1447"/>
                </a:lnTo>
                <a:lnTo>
                  <a:pt x="8259" y="1439"/>
                </a:lnTo>
                <a:lnTo>
                  <a:pt x="8265" y="1431"/>
                </a:lnTo>
                <a:lnTo>
                  <a:pt x="8271" y="1422"/>
                </a:lnTo>
                <a:lnTo>
                  <a:pt x="8277" y="1413"/>
                </a:lnTo>
                <a:lnTo>
                  <a:pt x="8282" y="1402"/>
                </a:lnTo>
                <a:lnTo>
                  <a:pt x="8288" y="1391"/>
                </a:lnTo>
                <a:lnTo>
                  <a:pt x="8293" y="1379"/>
                </a:lnTo>
                <a:lnTo>
                  <a:pt x="8298" y="1365"/>
                </a:lnTo>
                <a:lnTo>
                  <a:pt x="8307" y="1339"/>
                </a:lnTo>
                <a:lnTo>
                  <a:pt x="8315" y="1317"/>
                </a:lnTo>
                <a:lnTo>
                  <a:pt x="8319" y="1308"/>
                </a:lnTo>
                <a:lnTo>
                  <a:pt x="8324" y="1299"/>
                </a:lnTo>
                <a:lnTo>
                  <a:pt x="8328" y="1290"/>
                </a:lnTo>
                <a:lnTo>
                  <a:pt x="8334" y="1282"/>
                </a:lnTo>
                <a:lnTo>
                  <a:pt x="8341" y="1276"/>
                </a:lnTo>
                <a:lnTo>
                  <a:pt x="8347" y="1269"/>
                </a:lnTo>
                <a:lnTo>
                  <a:pt x="8356" y="1262"/>
                </a:lnTo>
                <a:lnTo>
                  <a:pt x="8365" y="1255"/>
                </a:lnTo>
                <a:lnTo>
                  <a:pt x="8377" y="1250"/>
                </a:lnTo>
                <a:lnTo>
                  <a:pt x="8389" y="1243"/>
                </a:lnTo>
                <a:lnTo>
                  <a:pt x="8402" y="1236"/>
                </a:lnTo>
                <a:lnTo>
                  <a:pt x="8418" y="1230"/>
                </a:lnTo>
                <a:lnTo>
                  <a:pt x="8450" y="1217"/>
                </a:lnTo>
                <a:lnTo>
                  <a:pt x="8474" y="1205"/>
                </a:lnTo>
                <a:lnTo>
                  <a:pt x="8494" y="1195"/>
                </a:lnTo>
                <a:lnTo>
                  <a:pt x="8509" y="1185"/>
                </a:lnTo>
                <a:lnTo>
                  <a:pt x="8527" y="1171"/>
                </a:lnTo>
                <a:lnTo>
                  <a:pt x="8533" y="1166"/>
                </a:lnTo>
                <a:close/>
                <a:moveTo>
                  <a:pt x="8420" y="1996"/>
                </a:moveTo>
                <a:lnTo>
                  <a:pt x="8410" y="1999"/>
                </a:lnTo>
                <a:lnTo>
                  <a:pt x="8387" y="2001"/>
                </a:lnTo>
                <a:lnTo>
                  <a:pt x="8373" y="2002"/>
                </a:lnTo>
                <a:lnTo>
                  <a:pt x="8360" y="2001"/>
                </a:lnTo>
                <a:lnTo>
                  <a:pt x="8347" y="2000"/>
                </a:lnTo>
                <a:lnTo>
                  <a:pt x="8337" y="1996"/>
                </a:lnTo>
                <a:lnTo>
                  <a:pt x="8330" y="1992"/>
                </a:lnTo>
                <a:lnTo>
                  <a:pt x="8326" y="1987"/>
                </a:lnTo>
                <a:lnTo>
                  <a:pt x="8324" y="1982"/>
                </a:lnTo>
                <a:lnTo>
                  <a:pt x="8323" y="1975"/>
                </a:lnTo>
                <a:lnTo>
                  <a:pt x="8326" y="1960"/>
                </a:lnTo>
                <a:lnTo>
                  <a:pt x="8330" y="1943"/>
                </a:lnTo>
                <a:lnTo>
                  <a:pt x="8335" y="1931"/>
                </a:lnTo>
                <a:lnTo>
                  <a:pt x="8343" y="1917"/>
                </a:lnTo>
                <a:lnTo>
                  <a:pt x="8353" y="1900"/>
                </a:lnTo>
                <a:lnTo>
                  <a:pt x="8364" y="1883"/>
                </a:lnTo>
                <a:lnTo>
                  <a:pt x="8377" y="1866"/>
                </a:lnTo>
                <a:lnTo>
                  <a:pt x="8389" y="1852"/>
                </a:lnTo>
                <a:lnTo>
                  <a:pt x="8399" y="1839"/>
                </a:lnTo>
                <a:lnTo>
                  <a:pt x="8408" y="1830"/>
                </a:lnTo>
                <a:lnTo>
                  <a:pt x="8434" y="1804"/>
                </a:lnTo>
                <a:lnTo>
                  <a:pt x="8476" y="1761"/>
                </a:lnTo>
                <a:lnTo>
                  <a:pt x="8515" y="1717"/>
                </a:lnTo>
                <a:lnTo>
                  <a:pt x="8540" y="1689"/>
                </a:lnTo>
                <a:lnTo>
                  <a:pt x="8544" y="1680"/>
                </a:lnTo>
                <a:lnTo>
                  <a:pt x="8549" y="1669"/>
                </a:lnTo>
                <a:lnTo>
                  <a:pt x="8552" y="1657"/>
                </a:lnTo>
                <a:lnTo>
                  <a:pt x="8555" y="1644"/>
                </a:lnTo>
                <a:lnTo>
                  <a:pt x="8556" y="1631"/>
                </a:lnTo>
                <a:lnTo>
                  <a:pt x="8558" y="1620"/>
                </a:lnTo>
                <a:lnTo>
                  <a:pt x="8556" y="1610"/>
                </a:lnTo>
                <a:lnTo>
                  <a:pt x="8555" y="1604"/>
                </a:lnTo>
                <a:lnTo>
                  <a:pt x="8553" y="1601"/>
                </a:lnTo>
                <a:lnTo>
                  <a:pt x="8549" y="1598"/>
                </a:lnTo>
                <a:lnTo>
                  <a:pt x="8543" y="1597"/>
                </a:lnTo>
                <a:lnTo>
                  <a:pt x="8536" y="1595"/>
                </a:lnTo>
                <a:lnTo>
                  <a:pt x="8518" y="1592"/>
                </a:lnTo>
                <a:lnTo>
                  <a:pt x="8499" y="1588"/>
                </a:lnTo>
                <a:lnTo>
                  <a:pt x="8479" y="1586"/>
                </a:lnTo>
                <a:lnTo>
                  <a:pt x="8460" y="1585"/>
                </a:lnTo>
                <a:lnTo>
                  <a:pt x="8444" y="1585"/>
                </a:lnTo>
                <a:lnTo>
                  <a:pt x="8435" y="1587"/>
                </a:lnTo>
                <a:lnTo>
                  <a:pt x="8424" y="1595"/>
                </a:lnTo>
                <a:lnTo>
                  <a:pt x="8404" y="1613"/>
                </a:lnTo>
                <a:lnTo>
                  <a:pt x="8379" y="1639"/>
                </a:lnTo>
                <a:lnTo>
                  <a:pt x="8352" y="1667"/>
                </a:lnTo>
                <a:lnTo>
                  <a:pt x="8301" y="1721"/>
                </a:lnTo>
                <a:lnTo>
                  <a:pt x="8275" y="1750"/>
                </a:lnTo>
                <a:lnTo>
                  <a:pt x="8266" y="1756"/>
                </a:lnTo>
                <a:lnTo>
                  <a:pt x="8250" y="1770"/>
                </a:lnTo>
                <a:lnTo>
                  <a:pt x="8226" y="1786"/>
                </a:lnTo>
                <a:lnTo>
                  <a:pt x="8198" y="1802"/>
                </a:lnTo>
                <a:lnTo>
                  <a:pt x="8169" y="1818"/>
                </a:lnTo>
                <a:lnTo>
                  <a:pt x="8140" y="1833"/>
                </a:lnTo>
                <a:lnTo>
                  <a:pt x="8127" y="1837"/>
                </a:lnTo>
                <a:lnTo>
                  <a:pt x="8115" y="1841"/>
                </a:lnTo>
                <a:lnTo>
                  <a:pt x="8103" y="1843"/>
                </a:lnTo>
                <a:lnTo>
                  <a:pt x="8094" y="1843"/>
                </a:lnTo>
                <a:lnTo>
                  <a:pt x="8079" y="1841"/>
                </a:lnTo>
                <a:lnTo>
                  <a:pt x="8064" y="1837"/>
                </a:lnTo>
                <a:lnTo>
                  <a:pt x="8053" y="1833"/>
                </a:lnTo>
                <a:lnTo>
                  <a:pt x="8043" y="1827"/>
                </a:lnTo>
                <a:lnTo>
                  <a:pt x="8036" y="1820"/>
                </a:lnTo>
                <a:lnTo>
                  <a:pt x="8030" y="1814"/>
                </a:lnTo>
                <a:lnTo>
                  <a:pt x="8028" y="1809"/>
                </a:lnTo>
                <a:lnTo>
                  <a:pt x="8027" y="1806"/>
                </a:lnTo>
                <a:lnTo>
                  <a:pt x="8026" y="1801"/>
                </a:lnTo>
                <a:lnTo>
                  <a:pt x="8026" y="1797"/>
                </a:lnTo>
                <a:lnTo>
                  <a:pt x="8027" y="1791"/>
                </a:lnTo>
                <a:lnTo>
                  <a:pt x="8029" y="1786"/>
                </a:lnTo>
                <a:lnTo>
                  <a:pt x="8033" y="1780"/>
                </a:lnTo>
                <a:lnTo>
                  <a:pt x="8037" y="1773"/>
                </a:lnTo>
                <a:lnTo>
                  <a:pt x="8051" y="1759"/>
                </a:lnTo>
                <a:lnTo>
                  <a:pt x="8066" y="1744"/>
                </a:lnTo>
                <a:lnTo>
                  <a:pt x="8085" y="1730"/>
                </a:lnTo>
                <a:lnTo>
                  <a:pt x="8107" y="1715"/>
                </a:lnTo>
                <a:lnTo>
                  <a:pt x="8128" y="1703"/>
                </a:lnTo>
                <a:lnTo>
                  <a:pt x="8151" y="1691"/>
                </a:lnTo>
                <a:lnTo>
                  <a:pt x="8185" y="1673"/>
                </a:lnTo>
                <a:lnTo>
                  <a:pt x="8242" y="1641"/>
                </a:lnTo>
                <a:lnTo>
                  <a:pt x="8311" y="1600"/>
                </a:lnTo>
                <a:lnTo>
                  <a:pt x="8386" y="1554"/>
                </a:lnTo>
                <a:lnTo>
                  <a:pt x="8458" y="1509"/>
                </a:lnTo>
                <a:lnTo>
                  <a:pt x="8519" y="1471"/>
                </a:lnTo>
                <a:lnTo>
                  <a:pt x="8562" y="1444"/>
                </a:lnTo>
                <a:lnTo>
                  <a:pt x="8579" y="1434"/>
                </a:lnTo>
                <a:lnTo>
                  <a:pt x="8832" y="1305"/>
                </a:lnTo>
                <a:lnTo>
                  <a:pt x="8840" y="1300"/>
                </a:lnTo>
                <a:lnTo>
                  <a:pt x="8859" y="1289"/>
                </a:lnTo>
                <a:lnTo>
                  <a:pt x="8870" y="1283"/>
                </a:lnTo>
                <a:lnTo>
                  <a:pt x="8880" y="1279"/>
                </a:lnTo>
                <a:lnTo>
                  <a:pt x="8886" y="1278"/>
                </a:lnTo>
                <a:lnTo>
                  <a:pt x="8890" y="1277"/>
                </a:lnTo>
                <a:lnTo>
                  <a:pt x="8895" y="1277"/>
                </a:lnTo>
                <a:lnTo>
                  <a:pt x="8898" y="1278"/>
                </a:lnTo>
                <a:lnTo>
                  <a:pt x="8905" y="1281"/>
                </a:lnTo>
                <a:lnTo>
                  <a:pt x="8913" y="1286"/>
                </a:lnTo>
                <a:lnTo>
                  <a:pt x="8921" y="1292"/>
                </a:lnTo>
                <a:lnTo>
                  <a:pt x="8929" y="1302"/>
                </a:lnTo>
                <a:lnTo>
                  <a:pt x="8932" y="1308"/>
                </a:lnTo>
                <a:lnTo>
                  <a:pt x="8934" y="1314"/>
                </a:lnTo>
                <a:lnTo>
                  <a:pt x="8938" y="1320"/>
                </a:lnTo>
                <a:lnTo>
                  <a:pt x="8939" y="1328"/>
                </a:lnTo>
                <a:lnTo>
                  <a:pt x="8940" y="1337"/>
                </a:lnTo>
                <a:lnTo>
                  <a:pt x="8941" y="1346"/>
                </a:lnTo>
                <a:lnTo>
                  <a:pt x="8941" y="1356"/>
                </a:lnTo>
                <a:lnTo>
                  <a:pt x="8940" y="1367"/>
                </a:lnTo>
                <a:lnTo>
                  <a:pt x="8934" y="1396"/>
                </a:lnTo>
                <a:lnTo>
                  <a:pt x="8926" y="1434"/>
                </a:lnTo>
                <a:lnTo>
                  <a:pt x="8916" y="1478"/>
                </a:lnTo>
                <a:lnTo>
                  <a:pt x="8906" y="1527"/>
                </a:lnTo>
                <a:lnTo>
                  <a:pt x="8895" y="1574"/>
                </a:lnTo>
                <a:lnTo>
                  <a:pt x="8886" y="1617"/>
                </a:lnTo>
                <a:lnTo>
                  <a:pt x="8879" y="1653"/>
                </a:lnTo>
                <a:lnTo>
                  <a:pt x="8876" y="1678"/>
                </a:lnTo>
                <a:lnTo>
                  <a:pt x="8872" y="1709"/>
                </a:lnTo>
                <a:lnTo>
                  <a:pt x="8867" y="1761"/>
                </a:lnTo>
                <a:lnTo>
                  <a:pt x="8859" y="1825"/>
                </a:lnTo>
                <a:lnTo>
                  <a:pt x="8851" y="1895"/>
                </a:lnTo>
                <a:lnTo>
                  <a:pt x="8843" y="1962"/>
                </a:lnTo>
                <a:lnTo>
                  <a:pt x="8836" y="2020"/>
                </a:lnTo>
                <a:lnTo>
                  <a:pt x="8832" y="2059"/>
                </a:lnTo>
                <a:lnTo>
                  <a:pt x="8830" y="2075"/>
                </a:lnTo>
                <a:lnTo>
                  <a:pt x="8830" y="2082"/>
                </a:lnTo>
                <a:lnTo>
                  <a:pt x="8827" y="2103"/>
                </a:lnTo>
                <a:lnTo>
                  <a:pt x="8826" y="2133"/>
                </a:lnTo>
                <a:lnTo>
                  <a:pt x="8824" y="2169"/>
                </a:lnTo>
                <a:lnTo>
                  <a:pt x="8822" y="2208"/>
                </a:lnTo>
                <a:lnTo>
                  <a:pt x="8820" y="2245"/>
                </a:lnTo>
                <a:lnTo>
                  <a:pt x="8817" y="2279"/>
                </a:lnTo>
                <a:lnTo>
                  <a:pt x="8816" y="2303"/>
                </a:lnTo>
                <a:lnTo>
                  <a:pt x="8815" y="2343"/>
                </a:lnTo>
                <a:lnTo>
                  <a:pt x="8812" y="2381"/>
                </a:lnTo>
                <a:lnTo>
                  <a:pt x="8809" y="2398"/>
                </a:lnTo>
                <a:lnTo>
                  <a:pt x="8806" y="2412"/>
                </a:lnTo>
                <a:lnTo>
                  <a:pt x="8803" y="2426"/>
                </a:lnTo>
                <a:lnTo>
                  <a:pt x="8797" y="2436"/>
                </a:lnTo>
                <a:lnTo>
                  <a:pt x="8794" y="2439"/>
                </a:lnTo>
                <a:lnTo>
                  <a:pt x="8790" y="2442"/>
                </a:lnTo>
                <a:lnTo>
                  <a:pt x="8786" y="2445"/>
                </a:lnTo>
                <a:lnTo>
                  <a:pt x="8781" y="2447"/>
                </a:lnTo>
                <a:lnTo>
                  <a:pt x="8771" y="2449"/>
                </a:lnTo>
                <a:lnTo>
                  <a:pt x="8761" y="2450"/>
                </a:lnTo>
                <a:lnTo>
                  <a:pt x="8751" y="2449"/>
                </a:lnTo>
                <a:lnTo>
                  <a:pt x="8742" y="2448"/>
                </a:lnTo>
                <a:lnTo>
                  <a:pt x="8734" y="2446"/>
                </a:lnTo>
                <a:lnTo>
                  <a:pt x="8729" y="2445"/>
                </a:lnTo>
                <a:lnTo>
                  <a:pt x="8720" y="2440"/>
                </a:lnTo>
                <a:lnTo>
                  <a:pt x="8704" y="2430"/>
                </a:lnTo>
                <a:lnTo>
                  <a:pt x="8684" y="2417"/>
                </a:lnTo>
                <a:lnTo>
                  <a:pt x="8659" y="2401"/>
                </a:lnTo>
                <a:lnTo>
                  <a:pt x="8632" y="2383"/>
                </a:lnTo>
                <a:lnTo>
                  <a:pt x="8606" y="2364"/>
                </a:lnTo>
                <a:lnTo>
                  <a:pt x="8581" y="2345"/>
                </a:lnTo>
                <a:lnTo>
                  <a:pt x="8560" y="2328"/>
                </a:lnTo>
                <a:lnTo>
                  <a:pt x="8543" y="2315"/>
                </a:lnTo>
                <a:lnTo>
                  <a:pt x="8527" y="2305"/>
                </a:lnTo>
                <a:lnTo>
                  <a:pt x="8514" y="2297"/>
                </a:lnTo>
                <a:lnTo>
                  <a:pt x="8501" y="2292"/>
                </a:lnTo>
                <a:lnTo>
                  <a:pt x="8491" y="2288"/>
                </a:lnTo>
                <a:lnTo>
                  <a:pt x="8483" y="2283"/>
                </a:lnTo>
                <a:lnTo>
                  <a:pt x="8476" y="2279"/>
                </a:lnTo>
                <a:lnTo>
                  <a:pt x="8470" y="2272"/>
                </a:lnTo>
                <a:lnTo>
                  <a:pt x="8461" y="2259"/>
                </a:lnTo>
                <a:lnTo>
                  <a:pt x="8454" y="2249"/>
                </a:lnTo>
                <a:lnTo>
                  <a:pt x="8453" y="2243"/>
                </a:lnTo>
                <a:lnTo>
                  <a:pt x="8454" y="2238"/>
                </a:lnTo>
                <a:lnTo>
                  <a:pt x="8456" y="2235"/>
                </a:lnTo>
                <a:lnTo>
                  <a:pt x="8461" y="2231"/>
                </a:lnTo>
                <a:lnTo>
                  <a:pt x="8468" y="2226"/>
                </a:lnTo>
                <a:lnTo>
                  <a:pt x="8476" y="2218"/>
                </a:lnTo>
                <a:lnTo>
                  <a:pt x="8483" y="2210"/>
                </a:lnTo>
                <a:lnTo>
                  <a:pt x="8492" y="2201"/>
                </a:lnTo>
                <a:lnTo>
                  <a:pt x="8500" y="2192"/>
                </a:lnTo>
                <a:lnTo>
                  <a:pt x="8506" y="2184"/>
                </a:lnTo>
                <a:lnTo>
                  <a:pt x="8510" y="2176"/>
                </a:lnTo>
                <a:lnTo>
                  <a:pt x="8513" y="2171"/>
                </a:lnTo>
                <a:lnTo>
                  <a:pt x="8512" y="2167"/>
                </a:lnTo>
                <a:lnTo>
                  <a:pt x="8510" y="2163"/>
                </a:lnTo>
                <a:lnTo>
                  <a:pt x="8507" y="2161"/>
                </a:lnTo>
                <a:lnTo>
                  <a:pt x="8503" y="2160"/>
                </a:lnTo>
                <a:lnTo>
                  <a:pt x="8497" y="2159"/>
                </a:lnTo>
                <a:lnTo>
                  <a:pt x="8491" y="2159"/>
                </a:lnTo>
                <a:lnTo>
                  <a:pt x="8486" y="2159"/>
                </a:lnTo>
                <a:lnTo>
                  <a:pt x="8480" y="2160"/>
                </a:lnTo>
                <a:lnTo>
                  <a:pt x="8464" y="2168"/>
                </a:lnTo>
                <a:lnTo>
                  <a:pt x="8443" y="2180"/>
                </a:lnTo>
                <a:lnTo>
                  <a:pt x="8432" y="2186"/>
                </a:lnTo>
                <a:lnTo>
                  <a:pt x="8422" y="2191"/>
                </a:lnTo>
                <a:lnTo>
                  <a:pt x="8414" y="2196"/>
                </a:lnTo>
                <a:lnTo>
                  <a:pt x="8408" y="2197"/>
                </a:lnTo>
                <a:lnTo>
                  <a:pt x="8406" y="2196"/>
                </a:lnTo>
                <a:lnTo>
                  <a:pt x="8405" y="2192"/>
                </a:lnTo>
                <a:lnTo>
                  <a:pt x="8404" y="2187"/>
                </a:lnTo>
                <a:lnTo>
                  <a:pt x="8404" y="2180"/>
                </a:lnTo>
                <a:lnTo>
                  <a:pt x="8404" y="2162"/>
                </a:lnTo>
                <a:lnTo>
                  <a:pt x="8405" y="2142"/>
                </a:lnTo>
                <a:lnTo>
                  <a:pt x="8408" y="2102"/>
                </a:lnTo>
                <a:lnTo>
                  <a:pt x="8410" y="2076"/>
                </a:lnTo>
                <a:lnTo>
                  <a:pt x="8413" y="2056"/>
                </a:lnTo>
                <a:lnTo>
                  <a:pt x="8416" y="2030"/>
                </a:lnTo>
                <a:lnTo>
                  <a:pt x="8419" y="2006"/>
                </a:lnTo>
                <a:lnTo>
                  <a:pt x="8420" y="1996"/>
                </a:lnTo>
                <a:close/>
                <a:moveTo>
                  <a:pt x="5708" y="1722"/>
                </a:moveTo>
                <a:lnTo>
                  <a:pt x="5710" y="1733"/>
                </a:lnTo>
                <a:lnTo>
                  <a:pt x="5710" y="1761"/>
                </a:lnTo>
                <a:lnTo>
                  <a:pt x="5712" y="1792"/>
                </a:lnTo>
                <a:lnTo>
                  <a:pt x="5713" y="1816"/>
                </a:lnTo>
                <a:lnTo>
                  <a:pt x="5716" y="1835"/>
                </a:lnTo>
                <a:lnTo>
                  <a:pt x="5722" y="1860"/>
                </a:lnTo>
                <a:lnTo>
                  <a:pt x="5728" y="1884"/>
                </a:lnTo>
                <a:lnTo>
                  <a:pt x="5732" y="1906"/>
                </a:lnTo>
                <a:lnTo>
                  <a:pt x="5735" y="1920"/>
                </a:lnTo>
                <a:lnTo>
                  <a:pt x="5738" y="1932"/>
                </a:lnTo>
                <a:lnTo>
                  <a:pt x="5739" y="1937"/>
                </a:lnTo>
                <a:lnTo>
                  <a:pt x="5741" y="1941"/>
                </a:lnTo>
                <a:lnTo>
                  <a:pt x="5744" y="1945"/>
                </a:lnTo>
                <a:lnTo>
                  <a:pt x="5749" y="1947"/>
                </a:lnTo>
                <a:lnTo>
                  <a:pt x="5756" y="1949"/>
                </a:lnTo>
                <a:lnTo>
                  <a:pt x="5766" y="1950"/>
                </a:lnTo>
                <a:lnTo>
                  <a:pt x="5777" y="1950"/>
                </a:lnTo>
                <a:lnTo>
                  <a:pt x="5788" y="1951"/>
                </a:lnTo>
                <a:lnTo>
                  <a:pt x="5801" y="1951"/>
                </a:lnTo>
                <a:lnTo>
                  <a:pt x="5813" y="1951"/>
                </a:lnTo>
                <a:lnTo>
                  <a:pt x="5823" y="1953"/>
                </a:lnTo>
                <a:lnTo>
                  <a:pt x="5832" y="1955"/>
                </a:lnTo>
                <a:lnTo>
                  <a:pt x="5849" y="1959"/>
                </a:lnTo>
                <a:lnTo>
                  <a:pt x="5868" y="1962"/>
                </a:lnTo>
                <a:lnTo>
                  <a:pt x="5878" y="1963"/>
                </a:lnTo>
                <a:lnTo>
                  <a:pt x="5887" y="1963"/>
                </a:lnTo>
                <a:lnTo>
                  <a:pt x="5897" y="1962"/>
                </a:lnTo>
                <a:lnTo>
                  <a:pt x="5906" y="1959"/>
                </a:lnTo>
                <a:lnTo>
                  <a:pt x="5910" y="1957"/>
                </a:lnTo>
                <a:lnTo>
                  <a:pt x="5914" y="1955"/>
                </a:lnTo>
                <a:lnTo>
                  <a:pt x="5918" y="1951"/>
                </a:lnTo>
                <a:lnTo>
                  <a:pt x="5920" y="1947"/>
                </a:lnTo>
                <a:lnTo>
                  <a:pt x="5925" y="1938"/>
                </a:lnTo>
                <a:lnTo>
                  <a:pt x="5930" y="1928"/>
                </a:lnTo>
                <a:lnTo>
                  <a:pt x="5932" y="1917"/>
                </a:lnTo>
                <a:lnTo>
                  <a:pt x="5934" y="1906"/>
                </a:lnTo>
                <a:lnTo>
                  <a:pt x="5934" y="1895"/>
                </a:lnTo>
                <a:lnTo>
                  <a:pt x="5934" y="1888"/>
                </a:lnTo>
                <a:lnTo>
                  <a:pt x="5930" y="1866"/>
                </a:lnTo>
                <a:lnTo>
                  <a:pt x="5924" y="1839"/>
                </a:lnTo>
                <a:lnTo>
                  <a:pt x="5919" y="1814"/>
                </a:lnTo>
                <a:lnTo>
                  <a:pt x="5916" y="1798"/>
                </a:lnTo>
                <a:lnTo>
                  <a:pt x="5916" y="1786"/>
                </a:lnTo>
                <a:lnTo>
                  <a:pt x="5918" y="1769"/>
                </a:lnTo>
                <a:lnTo>
                  <a:pt x="5918" y="1753"/>
                </a:lnTo>
                <a:lnTo>
                  <a:pt x="5919" y="1746"/>
                </a:lnTo>
                <a:lnTo>
                  <a:pt x="6006" y="1743"/>
                </a:lnTo>
                <a:lnTo>
                  <a:pt x="6005" y="1747"/>
                </a:lnTo>
                <a:lnTo>
                  <a:pt x="6002" y="1758"/>
                </a:lnTo>
                <a:lnTo>
                  <a:pt x="5997" y="1770"/>
                </a:lnTo>
                <a:lnTo>
                  <a:pt x="5991" y="1781"/>
                </a:lnTo>
                <a:lnTo>
                  <a:pt x="5982" y="1797"/>
                </a:lnTo>
                <a:lnTo>
                  <a:pt x="5972" y="1820"/>
                </a:lnTo>
                <a:lnTo>
                  <a:pt x="5967" y="1834"/>
                </a:lnTo>
                <a:lnTo>
                  <a:pt x="5965" y="1847"/>
                </a:lnTo>
                <a:lnTo>
                  <a:pt x="5964" y="1853"/>
                </a:lnTo>
                <a:lnTo>
                  <a:pt x="5965" y="1858"/>
                </a:lnTo>
                <a:lnTo>
                  <a:pt x="5966" y="1864"/>
                </a:lnTo>
                <a:lnTo>
                  <a:pt x="5968" y="1869"/>
                </a:lnTo>
                <a:lnTo>
                  <a:pt x="5975" y="1877"/>
                </a:lnTo>
                <a:lnTo>
                  <a:pt x="5982" y="1884"/>
                </a:lnTo>
                <a:lnTo>
                  <a:pt x="5990" y="1891"/>
                </a:lnTo>
                <a:lnTo>
                  <a:pt x="5999" y="1897"/>
                </a:lnTo>
                <a:lnTo>
                  <a:pt x="6006" y="1900"/>
                </a:lnTo>
                <a:lnTo>
                  <a:pt x="6013" y="1903"/>
                </a:lnTo>
                <a:lnTo>
                  <a:pt x="6019" y="1904"/>
                </a:lnTo>
                <a:lnTo>
                  <a:pt x="6022" y="1906"/>
                </a:lnTo>
                <a:lnTo>
                  <a:pt x="6031" y="1900"/>
                </a:lnTo>
                <a:lnTo>
                  <a:pt x="6046" y="1888"/>
                </a:lnTo>
                <a:lnTo>
                  <a:pt x="6064" y="1874"/>
                </a:lnTo>
                <a:lnTo>
                  <a:pt x="6079" y="1864"/>
                </a:lnTo>
                <a:lnTo>
                  <a:pt x="6102" y="1853"/>
                </a:lnTo>
                <a:lnTo>
                  <a:pt x="6135" y="1836"/>
                </a:lnTo>
                <a:lnTo>
                  <a:pt x="6150" y="1827"/>
                </a:lnTo>
                <a:lnTo>
                  <a:pt x="6166" y="1818"/>
                </a:lnTo>
                <a:lnTo>
                  <a:pt x="6177" y="1811"/>
                </a:lnTo>
                <a:lnTo>
                  <a:pt x="6184" y="1806"/>
                </a:lnTo>
                <a:lnTo>
                  <a:pt x="6187" y="1799"/>
                </a:lnTo>
                <a:lnTo>
                  <a:pt x="6191" y="1791"/>
                </a:lnTo>
                <a:lnTo>
                  <a:pt x="6194" y="1781"/>
                </a:lnTo>
                <a:lnTo>
                  <a:pt x="6196" y="1771"/>
                </a:lnTo>
                <a:lnTo>
                  <a:pt x="6200" y="1761"/>
                </a:lnTo>
                <a:lnTo>
                  <a:pt x="6204" y="1751"/>
                </a:lnTo>
                <a:lnTo>
                  <a:pt x="6208" y="1746"/>
                </a:lnTo>
                <a:lnTo>
                  <a:pt x="6210" y="1743"/>
                </a:lnTo>
                <a:lnTo>
                  <a:pt x="6213" y="1740"/>
                </a:lnTo>
                <a:lnTo>
                  <a:pt x="6218" y="1737"/>
                </a:lnTo>
                <a:lnTo>
                  <a:pt x="6239" y="1725"/>
                </a:lnTo>
                <a:lnTo>
                  <a:pt x="6267" y="1710"/>
                </a:lnTo>
                <a:lnTo>
                  <a:pt x="6291" y="1698"/>
                </a:lnTo>
                <a:lnTo>
                  <a:pt x="6300" y="1693"/>
                </a:lnTo>
                <a:lnTo>
                  <a:pt x="6298" y="1687"/>
                </a:lnTo>
                <a:lnTo>
                  <a:pt x="6293" y="1672"/>
                </a:lnTo>
                <a:lnTo>
                  <a:pt x="6288" y="1657"/>
                </a:lnTo>
                <a:lnTo>
                  <a:pt x="6284" y="1643"/>
                </a:lnTo>
                <a:lnTo>
                  <a:pt x="6283" y="1638"/>
                </a:lnTo>
                <a:lnTo>
                  <a:pt x="6284" y="1629"/>
                </a:lnTo>
                <a:lnTo>
                  <a:pt x="6286" y="1619"/>
                </a:lnTo>
                <a:lnTo>
                  <a:pt x="6290" y="1608"/>
                </a:lnTo>
                <a:lnTo>
                  <a:pt x="6293" y="1598"/>
                </a:lnTo>
                <a:lnTo>
                  <a:pt x="6299" y="1592"/>
                </a:lnTo>
                <a:lnTo>
                  <a:pt x="6302" y="1589"/>
                </a:lnTo>
                <a:lnTo>
                  <a:pt x="6305" y="1588"/>
                </a:lnTo>
                <a:lnTo>
                  <a:pt x="6309" y="1588"/>
                </a:lnTo>
                <a:lnTo>
                  <a:pt x="6313" y="1589"/>
                </a:lnTo>
                <a:lnTo>
                  <a:pt x="6321" y="1595"/>
                </a:lnTo>
                <a:lnTo>
                  <a:pt x="6328" y="1602"/>
                </a:lnTo>
                <a:lnTo>
                  <a:pt x="6335" y="1611"/>
                </a:lnTo>
                <a:lnTo>
                  <a:pt x="6339" y="1621"/>
                </a:lnTo>
                <a:lnTo>
                  <a:pt x="6344" y="1632"/>
                </a:lnTo>
                <a:lnTo>
                  <a:pt x="6347" y="1644"/>
                </a:lnTo>
                <a:lnTo>
                  <a:pt x="6349" y="1658"/>
                </a:lnTo>
                <a:lnTo>
                  <a:pt x="6350" y="1670"/>
                </a:lnTo>
                <a:lnTo>
                  <a:pt x="6350" y="1708"/>
                </a:lnTo>
                <a:lnTo>
                  <a:pt x="6352" y="1784"/>
                </a:lnTo>
                <a:lnTo>
                  <a:pt x="6353" y="1886"/>
                </a:lnTo>
                <a:lnTo>
                  <a:pt x="6354" y="2000"/>
                </a:lnTo>
                <a:lnTo>
                  <a:pt x="6355" y="2113"/>
                </a:lnTo>
                <a:lnTo>
                  <a:pt x="6356" y="2209"/>
                </a:lnTo>
                <a:lnTo>
                  <a:pt x="6357" y="2278"/>
                </a:lnTo>
                <a:lnTo>
                  <a:pt x="6357" y="2303"/>
                </a:lnTo>
                <a:lnTo>
                  <a:pt x="6357" y="2320"/>
                </a:lnTo>
                <a:lnTo>
                  <a:pt x="6354" y="2358"/>
                </a:lnTo>
                <a:lnTo>
                  <a:pt x="6353" y="2379"/>
                </a:lnTo>
                <a:lnTo>
                  <a:pt x="6349" y="2399"/>
                </a:lnTo>
                <a:lnTo>
                  <a:pt x="6347" y="2414"/>
                </a:lnTo>
                <a:lnTo>
                  <a:pt x="6343" y="2423"/>
                </a:lnTo>
                <a:lnTo>
                  <a:pt x="6340" y="2426"/>
                </a:lnTo>
                <a:lnTo>
                  <a:pt x="6337" y="2428"/>
                </a:lnTo>
                <a:lnTo>
                  <a:pt x="6331" y="2430"/>
                </a:lnTo>
                <a:lnTo>
                  <a:pt x="6326" y="2432"/>
                </a:lnTo>
                <a:lnTo>
                  <a:pt x="6312" y="2435"/>
                </a:lnTo>
                <a:lnTo>
                  <a:pt x="6298" y="2437"/>
                </a:lnTo>
                <a:lnTo>
                  <a:pt x="6272" y="2439"/>
                </a:lnTo>
                <a:lnTo>
                  <a:pt x="6259" y="2440"/>
                </a:lnTo>
                <a:lnTo>
                  <a:pt x="6153" y="2426"/>
                </a:lnTo>
                <a:lnTo>
                  <a:pt x="6148" y="2433"/>
                </a:lnTo>
                <a:lnTo>
                  <a:pt x="6139" y="2451"/>
                </a:lnTo>
                <a:lnTo>
                  <a:pt x="6136" y="2463"/>
                </a:lnTo>
                <a:lnTo>
                  <a:pt x="6132" y="2474"/>
                </a:lnTo>
                <a:lnTo>
                  <a:pt x="6132" y="2479"/>
                </a:lnTo>
                <a:lnTo>
                  <a:pt x="6131" y="2484"/>
                </a:lnTo>
                <a:lnTo>
                  <a:pt x="6132" y="2488"/>
                </a:lnTo>
                <a:lnTo>
                  <a:pt x="6133" y="2492"/>
                </a:lnTo>
                <a:lnTo>
                  <a:pt x="6138" y="2497"/>
                </a:lnTo>
                <a:lnTo>
                  <a:pt x="6149" y="2505"/>
                </a:lnTo>
                <a:lnTo>
                  <a:pt x="6165" y="2515"/>
                </a:lnTo>
                <a:lnTo>
                  <a:pt x="6185" y="2528"/>
                </a:lnTo>
                <a:lnTo>
                  <a:pt x="6235" y="2557"/>
                </a:lnTo>
                <a:lnTo>
                  <a:pt x="6291" y="2588"/>
                </a:lnTo>
                <a:lnTo>
                  <a:pt x="6347" y="2618"/>
                </a:lnTo>
                <a:lnTo>
                  <a:pt x="6395" y="2644"/>
                </a:lnTo>
                <a:lnTo>
                  <a:pt x="6429" y="2662"/>
                </a:lnTo>
                <a:lnTo>
                  <a:pt x="6443" y="2669"/>
                </a:lnTo>
                <a:lnTo>
                  <a:pt x="6447" y="2670"/>
                </a:lnTo>
                <a:lnTo>
                  <a:pt x="6457" y="2670"/>
                </a:lnTo>
                <a:lnTo>
                  <a:pt x="6464" y="2670"/>
                </a:lnTo>
                <a:lnTo>
                  <a:pt x="6471" y="2669"/>
                </a:lnTo>
                <a:lnTo>
                  <a:pt x="6478" y="2667"/>
                </a:lnTo>
                <a:lnTo>
                  <a:pt x="6484" y="2663"/>
                </a:lnTo>
                <a:lnTo>
                  <a:pt x="6494" y="2654"/>
                </a:lnTo>
                <a:lnTo>
                  <a:pt x="6510" y="2639"/>
                </a:lnTo>
                <a:lnTo>
                  <a:pt x="6530" y="2617"/>
                </a:lnTo>
                <a:lnTo>
                  <a:pt x="6552" y="2594"/>
                </a:lnTo>
                <a:lnTo>
                  <a:pt x="6572" y="2570"/>
                </a:lnTo>
                <a:lnTo>
                  <a:pt x="6590" y="2549"/>
                </a:lnTo>
                <a:lnTo>
                  <a:pt x="6597" y="2540"/>
                </a:lnTo>
                <a:lnTo>
                  <a:pt x="6602" y="2533"/>
                </a:lnTo>
                <a:lnTo>
                  <a:pt x="6606" y="2526"/>
                </a:lnTo>
                <a:lnTo>
                  <a:pt x="6608" y="2523"/>
                </a:lnTo>
                <a:lnTo>
                  <a:pt x="6608" y="2497"/>
                </a:lnTo>
                <a:lnTo>
                  <a:pt x="6608" y="2439"/>
                </a:lnTo>
                <a:lnTo>
                  <a:pt x="6607" y="2359"/>
                </a:lnTo>
                <a:lnTo>
                  <a:pt x="6607" y="2269"/>
                </a:lnTo>
                <a:lnTo>
                  <a:pt x="6606" y="2179"/>
                </a:lnTo>
                <a:lnTo>
                  <a:pt x="6605" y="2101"/>
                </a:lnTo>
                <a:lnTo>
                  <a:pt x="6605" y="2046"/>
                </a:lnTo>
                <a:lnTo>
                  <a:pt x="6605" y="2024"/>
                </a:lnTo>
                <a:lnTo>
                  <a:pt x="6598" y="1779"/>
                </a:lnTo>
                <a:lnTo>
                  <a:pt x="6596" y="1398"/>
                </a:lnTo>
                <a:lnTo>
                  <a:pt x="6598" y="1385"/>
                </a:lnTo>
                <a:lnTo>
                  <a:pt x="6603" y="1355"/>
                </a:lnTo>
                <a:lnTo>
                  <a:pt x="6609" y="1323"/>
                </a:lnTo>
                <a:lnTo>
                  <a:pt x="6611" y="1299"/>
                </a:lnTo>
                <a:lnTo>
                  <a:pt x="6610" y="1290"/>
                </a:lnTo>
                <a:lnTo>
                  <a:pt x="6605" y="1279"/>
                </a:lnTo>
                <a:lnTo>
                  <a:pt x="6597" y="1264"/>
                </a:lnTo>
                <a:lnTo>
                  <a:pt x="6587" y="1249"/>
                </a:lnTo>
                <a:lnTo>
                  <a:pt x="6575" y="1233"/>
                </a:lnTo>
                <a:lnTo>
                  <a:pt x="6564" y="1220"/>
                </a:lnTo>
                <a:lnTo>
                  <a:pt x="6557" y="1213"/>
                </a:lnTo>
                <a:lnTo>
                  <a:pt x="6552" y="1207"/>
                </a:lnTo>
                <a:lnTo>
                  <a:pt x="6546" y="1203"/>
                </a:lnTo>
                <a:lnTo>
                  <a:pt x="6542" y="1199"/>
                </a:lnTo>
                <a:lnTo>
                  <a:pt x="6514" y="1186"/>
                </a:lnTo>
                <a:lnTo>
                  <a:pt x="6476" y="1170"/>
                </a:lnTo>
                <a:lnTo>
                  <a:pt x="6458" y="1163"/>
                </a:lnTo>
                <a:lnTo>
                  <a:pt x="6442" y="1158"/>
                </a:lnTo>
                <a:lnTo>
                  <a:pt x="6429" y="1155"/>
                </a:lnTo>
                <a:lnTo>
                  <a:pt x="6421" y="1153"/>
                </a:lnTo>
                <a:lnTo>
                  <a:pt x="6415" y="1156"/>
                </a:lnTo>
                <a:lnTo>
                  <a:pt x="6406" y="1161"/>
                </a:lnTo>
                <a:lnTo>
                  <a:pt x="6395" y="1170"/>
                </a:lnTo>
                <a:lnTo>
                  <a:pt x="6385" y="1180"/>
                </a:lnTo>
                <a:lnTo>
                  <a:pt x="6375" y="1194"/>
                </a:lnTo>
                <a:lnTo>
                  <a:pt x="6367" y="1207"/>
                </a:lnTo>
                <a:lnTo>
                  <a:pt x="6364" y="1214"/>
                </a:lnTo>
                <a:lnTo>
                  <a:pt x="6361" y="1221"/>
                </a:lnTo>
                <a:lnTo>
                  <a:pt x="6358" y="1229"/>
                </a:lnTo>
                <a:lnTo>
                  <a:pt x="6356" y="1235"/>
                </a:lnTo>
                <a:lnTo>
                  <a:pt x="6354" y="1253"/>
                </a:lnTo>
                <a:lnTo>
                  <a:pt x="6353" y="1279"/>
                </a:lnTo>
                <a:lnTo>
                  <a:pt x="6352" y="1308"/>
                </a:lnTo>
                <a:lnTo>
                  <a:pt x="6350" y="1339"/>
                </a:lnTo>
                <a:lnTo>
                  <a:pt x="6350" y="1370"/>
                </a:lnTo>
                <a:lnTo>
                  <a:pt x="6349" y="1397"/>
                </a:lnTo>
                <a:lnTo>
                  <a:pt x="6349" y="1416"/>
                </a:lnTo>
                <a:lnTo>
                  <a:pt x="6350" y="1426"/>
                </a:lnTo>
                <a:lnTo>
                  <a:pt x="6352" y="1439"/>
                </a:lnTo>
                <a:lnTo>
                  <a:pt x="6353" y="1458"/>
                </a:lnTo>
                <a:lnTo>
                  <a:pt x="6355" y="1475"/>
                </a:lnTo>
                <a:lnTo>
                  <a:pt x="6355" y="1482"/>
                </a:lnTo>
                <a:lnTo>
                  <a:pt x="6198" y="1420"/>
                </a:lnTo>
                <a:lnTo>
                  <a:pt x="6187" y="1430"/>
                </a:lnTo>
                <a:lnTo>
                  <a:pt x="6175" y="1445"/>
                </a:lnTo>
                <a:lnTo>
                  <a:pt x="6165" y="1458"/>
                </a:lnTo>
                <a:lnTo>
                  <a:pt x="6141" y="1486"/>
                </a:lnTo>
                <a:lnTo>
                  <a:pt x="6127" y="1501"/>
                </a:lnTo>
                <a:lnTo>
                  <a:pt x="6111" y="1514"/>
                </a:lnTo>
                <a:lnTo>
                  <a:pt x="6103" y="1521"/>
                </a:lnTo>
                <a:lnTo>
                  <a:pt x="6095" y="1527"/>
                </a:lnTo>
                <a:lnTo>
                  <a:pt x="6087" y="1531"/>
                </a:lnTo>
                <a:lnTo>
                  <a:pt x="6081" y="1535"/>
                </a:lnTo>
                <a:lnTo>
                  <a:pt x="6064" y="1540"/>
                </a:lnTo>
                <a:lnTo>
                  <a:pt x="6045" y="1546"/>
                </a:lnTo>
                <a:lnTo>
                  <a:pt x="6024" y="1551"/>
                </a:lnTo>
                <a:lnTo>
                  <a:pt x="6003" y="1556"/>
                </a:lnTo>
                <a:lnTo>
                  <a:pt x="5983" y="1561"/>
                </a:lnTo>
                <a:lnTo>
                  <a:pt x="5966" y="1566"/>
                </a:lnTo>
                <a:lnTo>
                  <a:pt x="5951" y="1571"/>
                </a:lnTo>
                <a:lnTo>
                  <a:pt x="5941" y="1577"/>
                </a:lnTo>
                <a:lnTo>
                  <a:pt x="5912" y="1603"/>
                </a:lnTo>
                <a:lnTo>
                  <a:pt x="5866" y="1643"/>
                </a:lnTo>
                <a:lnTo>
                  <a:pt x="5824" y="1681"/>
                </a:lnTo>
                <a:lnTo>
                  <a:pt x="5805" y="1697"/>
                </a:lnTo>
                <a:lnTo>
                  <a:pt x="5798" y="1693"/>
                </a:lnTo>
                <a:lnTo>
                  <a:pt x="5782" y="1684"/>
                </a:lnTo>
                <a:lnTo>
                  <a:pt x="5771" y="1678"/>
                </a:lnTo>
                <a:lnTo>
                  <a:pt x="5761" y="1673"/>
                </a:lnTo>
                <a:lnTo>
                  <a:pt x="5751" y="1670"/>
                </a:lnTo>
                <a:lnTo>
                  <a:pt x="5743" y="1669"/>
                </a:lnTo>
                <a:lnTo>
                  <a:pt x="5739" y="1669"/>
                </a:lnTo>
                <a:lnTo>
                  <a:pt x="5735" y="1671"/>
                </a:lnTo>
                <a:lnTo>
                  <a:pt x="5732" y="1673"/>
                </a:lnTo>
                <a:lnTo>
                  <a:pt x="5729" y="1677"/>
                </a:lnTo>
                <a:lnTo>
                  <a:pt x="5723" y="1686"/>
                </a:lnTo>
                <a:lnTo>
                  <a:pt x="5719" y="1695"/>
                </a:lnTo>
                <a:lnTo>
                  <a:pt x="5711" y="1713"/>
                </a:lnTo>
                <a:lnTo>
                  <a:pt x="5708" y="1722"/>
                </a:lnTo>
                <a:close/>
                <a:moveTo>
                  <a:pt x="5017" y="3724"/>
                </a:moveTo>
                <a:lnTo>
                  <a:pt x="5017" y="3137"/>
                </a:lnTo>
                <a:lnTo>
                  <a:pt x="5095" y="3137"/>
                </a:lnTo>
                <a:lnTo>
                  <a:pt x="5095" y="3378"/>
                </a:lnTo>
                <a:lnTo>
                  <a:pt x="5400" y="3378"/>
                </a:lnTo>
                <a:lnTo>
                  <a:pt x="5400" y="3137"/>
                </a:lnTo>
                <a:lnTo>
                  <a:pt x="5478" y="3137"/>
                </a:lnTo>
                <a:lnTo>
                  <a:pt x="5478" y="3724"/>
                </a:lnTo>
                <a:lnTo>
                  <a:pt x="5400" y="3724"/>
                </a:lnTo>
                <a:lnTo>
                  <a:pt x="5400" y="3447"/>
                </a:lnTo>
                <a:lnTo>
                  <a:pt x="5095" y="3447"/>
                </a:lnTo>
                <a:lnTo>
                  <a:pt x="5095" y="3724"/>
                </a:lnTo>
                <a:lnTo>
                  <a:pt x="5017" y="3724"/>
                </a:lnTo>
                <a:close/>
                <a:moveTo>
                  <a:pt x="5654" y="3724"/>
                </a:moveTo>
                <a:lnTo>
                  <a:pt x="5654" y="3137"/>
                </a:lnTo>
                <a:lnTo>
                  <a:pt x="6079" y="3137"/>
                </a:lnTo>
                <a:lnTo>
                  <a:pt x="6079" y="3207"/>
                </a:lnTo>
                <a:lnTo>
                  <a:pt x="5732" y="3207"/>
                </a:lnTo>
                <a:lnTo>
                  <a:pt x="5732" y="3386"/>
                </a:lnTo>
                <a:lnTo>
                  <a:pt x="6058" y="3386"/>
                </a:lnTo>
                <a:lnTo>
                  <a:pt x="6058" y="3455"/>
                </a:lnTo>
                <a:lnTo>
                  <a:pt x="5732" y="3455"/>
                </a:lnTo>
                <a:lnTo>
                  <a:pt x="5732" y="3654"/>
                </a:lnTo>
                <a:lnTo>
                  <a:pt x="6093" y="3654"/>
                </a:lnTo>
                <a:lnTo>
                  <a:pt x="6093" y="3724"/>
                </a:lnTo>
                <a:lnTo>
                  <a:pt x="5654" y="3724"/>
                </a:lnTo>
                <a:close/>
                <a:moveTo>
                  <a:pt x="6246" y="3724"/>
                </a:moveTo>
                <a:lnTo>
                  <a:pt x="6246" y="3137"/>
                </a:lnTo>
                <a:lnTo>
                  <a:pt x="6326" y="3137"/>
                </a:lnTo>
                <a:lnTo>
                  <a:pt x="6634" y="3597"/>
                </a:lnTo>
                <a:lnTo>
                  <a:pt x="6634" y="3137"/>
                </a:lnTo>
                <a:lnTo>
                  <a:pt x="6709" y="3137"/>
                </a:lnTo>
                <a:lnTo>
                  <a:pt x="6709" y="3724"/>
                </a:lnTo>
                <a:lnTo>
                  <a:pt x="6629" y="3724"/>
                </a:lnTo>
                <a:lnTo>
                  <a:pt x="6320" y="3263"/>
                </a:lnTo>
                <a:lnTo>
                  <a:pt x="6320" y="3724"/>
                </a:lnTo>
                <a:lnTo>
                  <a:pt x="6246" y="3724"/>
                </a:lnTo>
                <a:close/>
                <a:moveTo>
                  <a:pt x="6820" y="3724"/>
                </a:moveTo>
                <a:lnTo>
                  <a:pt x="7046" y="3137"/>
                </a:lnTo>
                <a:lnTo>
                  <a:pt x="7130" y="3137"/>
                </a:lnTo>
                <a:lnTo>
                  <a:pt x="7370" y="3724"/>
                </a:lnTo>
                <a:lnTo>
                  <a:pt x="7281" y="3724"/>
                </a:lnTo>
                <a:lnTo>
                  <a:pt x="7213" y="3545"/>
                </a:lnTo>
                <a:lnTo>
                  <a:pt x="6968" y="3545"/>
                </a:lnTo>
                <a:lnTo>
                  <a:pt x="6903" y="3724"/>
                </a:lnTo>
                <a:lnTo>
                  <a:pt x="6820" y="3724"/>
                </a:lnTo>
                <a:close/>
                <a:moveTo>
                  <a:pt x="6990" y="3483"/>
                </a:moveTo>
                <a:lnTo>
                  <a:pt x="7189" y="3483"/>
                </a:lnTo>
                <a:lnTo>
                  <a:pt x="7127" y="3320"/>
                </a:lnTo>
                <a:lnTo>
                  <a:pt x="7115" y="3285"/>
                </a:lnTo>
                <a:lnTo>
                  <a:pt x="7104" y="3253"/>
                </a:lnTo>
                <a:lnTo>
                  <a:pt x="7094" y="3225"/>
                </a:lnTo>
                <a:lnTo>
                  <a:pt x="7086" y="3199"/>
                </a:lnTo>
                <a:lnTo>
                  <a:pt x="7080" y="3227"/>
                </a:lnTo>
                <a:lnTo>
                  <a:pt x="7072" y="3255"/>
                </a:lnTo>
                <a:lnTo>
                  <a:pt x="7064" y="3283"/>
                </a:lnTo>
                <a:lnTo>
                  <a:pt x="7054" y="3311"/>
                </a:lnTo>
                <a:lnTo>
                  <a:pt x="6990" y="3483"/>
                </a:lnTo>
                <a:close/>
                <a:moveTo>
                  <a:pt x="7477" y="3724"/>
                </a:moveTo>
                <a:lnTo>
                  <a:pt x="7477" y="3137"/>
                </a:lnTo>
                <a:lnTo>
                  <a:pt x="7557" y="3137"/>
                </a:lnTo>
                <a:lnTo>
                  <a:pt x="7866" y="3597"/>
                </a:lnTo>
                <a:lnTo>
                  <a:pt x="7866" y="3137"/>
                </a:lnTo>
                <a:lnTo>
                  <a:pt x="7940" y="3137"/>
                </a:lnTo>
                <a:lnTo>
                  <a:pt x="7940" y="3724"/>
                </a:lnTo>
                <a:lnTo>
                  <a:pt x="7861" y="3724"/>
                </a:lnTo>
                <a:lnTo>
                  <a:pt x="7552" y="3263"/>
                </a:lnTo>
                <a:lnTo>
                  <a:pt x="7552" y="3724"/>
                </a:lnTo>
                <a:lnTo>
                  <a:pt x="7477" y="3724"/>
                </a:lnTo>
                <a:close/>
                <a:moveTo>
                  <a:pt x="8481" y="3724"/>
                </a:moveTo>
                <a:lnTo>
                  <a:pt x="8481" y="3137"/>
                </a:lnTo>
                <a:lnTo>
                  <a:pt x="8561" y="3137"/>
                </a:lnTo>
                <a:lnTo>
                  <a:pt x="8869" y="3597"/>
                </a:lnTo>
                <a:lnTo>
                  <a:pt x="8869" y="3137"/>
                </a:lnTo>
                <a:lnTo>
                  <a:pt x="8943" y="3137"/>
                </a:lnTo>
                <a:lnTo>
                  <a:pt x="8943" y="3724"/>
                </a:lnTo>
                <a:lnTo>
                  <a:pt x="8865" y="3724"/>
                </a:lnTo>
                <a:lnTo>
                  <a:pt x="8555" y="3263"/>
                </a:lnTo>
                <a:lnTo>
                  <a:pt x="8555" y="3724"/>
                </a:lnTo>
                <a:lnTo>
                  <a:pt x="8481" y="3724"/>
                </a:lnTo>
                <a:close/>
                <a:moveTo>
                  <a:pt x="9096" y="3438"/>
                </a:moveTo>
                <a:lnTo>
                  <a:pt x="9096" y="3420"/>
                </a:lnTo>
                <a:lnTo>
                  <a:pt x="9097" y="3403"/>
                </a:lnTo>
                <a:lnTo>
                  <a:pt x="9100" y="3385"/>
                </a:lnTo>
                <a:lnTo>
                  <a:pt x="9102" y="3369"/>
                </a:lnTo>
                <a:lnTo>
                  <a:pt x="9104" y="3353"/>
                </a:lnTo>
                <a:lnTo>
                  <a:pt x="9107" y="3338"/>
                </a:lnTo>
                <a:lnTo>
                  <a:pt x="9112" y="3322"/>
                </a:lnTo>
                <a:lnTo>
                  <a:pt x="9116" y="3308"/>
                </a:lnTo>
                <a:lnTo>
                  <a:pt x="9121" y="3294"/>
                </a:lnTo>
                <a:lnTo>
                  <a:pt x="9127" y="3281"/>
                </a:lnTo>
                <a:lnTo>
                  <a:pt x="9133" y="3267"/>
                </a:lnTo>
                <a:lnTo>
                  <a:pt x="9140" y="3255"/>
                </a:lnTo>
                <a:lnTo>
                  <a:pt x="9148" y="3243"/>
                </a:lnTo>
                <a:lnTo>
                  <a:pt x="9157" y="3232"/>
                </a:lnTo>
                <a:lnTo>
                  <a:pt x="9166" y="3220"/>
                </a:lnTo>
                <a:lnTo>
                  <a:pt x="9175" y="3209"/>
                </a:lnTo>
                <a:lnTo>
                  <a:pt x="9185" y="3200"/>
                </a:lnTo>
                <a:lnTo>
                  <a:pt x="9195" y="3190"/>
                </a:lnTo>
                <a:lnTo>
                  <a:pt x="9206" y="3181"/>
                </a:lnTo>
                <a:lnTo>
                  <a:pt x="9218" y="3173"/>
                </a:lnTo>
                <a:lnTo>
                  <a:pt x="9229" y="3167"/>
                </a:lnTo>
                <a:lnTo>
                  <a:pt x="9240" y="3160"/>
                </a:lnTo>
                <a:lnTo>
                  <a:pt x="9252" y="3153"/>
                </a:lnTo>
                <a:lnTo>
                  <a:pt x="9265" y="3147"/>
                </a:lnTo>
                <a:lnTo>
                  <a:pt x="9278" y="3143"/>
                </a:lnTo>
                <a:lnTo>
                  <a:pt x="9291" y="3139"/>
                </a:lnTo>
                <a:lnTo>
                  <a:pt x="9304" y="3135"/>
                </a:lnTo>
                <a:lnTo>
                  <a:pt x="9319" y="3132"/>
                </a:lnTo>
                <a:lnTo>
                  <a:pt x="9333" y="3130"/>
                </a:lnTo>
                <a:lnTo>
                  <a:pt x="9348" y="3128"/>
                </a:lnTo>
                <a:lnTo>
                  <a:pt x="9363" y="3127"/>
                </a:lnTo>
                <a:lnTo>
                  <a:pt x="9378" y="3127"/>
                </a:lnTo>
                <a:lnTo>
                  <a:pt x="9398" y="3127"/>
                </a:lnTo>
                <a:lnTo>
                  <a:pt x="9418" y="3130"/>
                </a:lnTo>
                <a:lnTo>
                  <a:pt x="9437" y="3133"/>
                </a:lnTo>
                <a:lnTo>
                  <a:pt x="9455" y="3137"/>
                </a:lnTo>
                <a:lnTo>
                  <a:pt x="9473" y="3142"/>
                </a:lnTo>
                <a:lnTo>
                  <a:pt x="9491" y="3149"/>
                </a:lnTo>
                <a:lnTo>
                  <a:pt x="9508" y="3156"/>
                </a:lnTo>
                <a:lnTo>
                  <a:pt x="9525" y="3165"/>
                </a:lnTo>
                <a:lnTo>
                  <a:pt x="9540" y="3177"/>
                </a:lnTo>
                <a:lnTo>
                  <a:pt x="9555" y="3187"/>
                </a:lnTo>
                <a:lnTo>
                  <a:pt x="9570" y="3199"/>
                </a:lnTo>
                <a:lnTo>
                  <a:pt x="9582" y="3212"/>
                </a:lnTo>
                <a:lnTo>
                  <a:pt x="9594" y="3226"/>
                </a:lnTo>
                <a:lnTo>
                  <a:pt x="9606" y="3242"/>
                </a:lnTo>
                <a:lnTo>
                  <a:pt x="9616" y="3257"/>
                </a:lnTo>
                <a:lnTo>
                  <a:pt x="9625" y="3274"/>
                </a:lnTo>
                <a:lnTo>
                  <a:pt x="9633" y="3292"/>
                </a:lnTo>
                <a:lnTo>
                  <a:pt x="9639" y="3310"/>
                </a:lnTo>
                <a:lnTo>
                  <a:pt x="9645" y="3329"/>
                </a:lnTo>
                <a:lnTo>
                  <a:pt x="9649" y="3348"/>
                </a:lnTo>
                <a:lnTo>
                  <a:pt x="9654" y="3368"/>
                </a:lnTo>
                <a:lnTo>
                  <a:pt x="9656" y="3388"/>
                </a:lnTo>
                <a:lnTo>
                  <a:pt x="9658" y="3410"/>
                </a:lnTo>
                <a:lnTo>
                  <a:pt x="9658" y="3431"/>
                </a:lnTo>
                <a:lnTo>
                  <a:pt x="9658" y="3453"/>
                </a:lnTo>
                <a:lnTo>
                  <a:pt x="9656" y="3475"/>
                </a:lnTo>
                <a:lnTo>
                  <a:pt x="9654" y="3495"/>
                </a:lnTo>
                <a:lnTo>
                  <a:pt x="9649" y="3515"/>
                </a:lnTo>
                <a:lnTo>
                  <a:pt x="9645" y="3535"/>
                </a:lnTo>
                <a:lnTo>
                  <a:pt x="9638" y="3554"/>
                </a:lnTo>
                <a:lnTo>
                  <a:pt x="9631" y="3572"/>
                </a:lnTo>
                <a:lnTo>
                  <a:pt x="9622" y="3590"/>
                </a:lnTo>
                <a:lnTo>
                  <a:pt x="9613" y="3608"/>
                </a:lnTo>
                <a:lnTo>
                  <a:pt x="9602" y="3624"/>
                </a:lnTo>
                <a:lnTo>
                  <a:pt x="9591" y="3638"/>
                </a:lnTo>
                <a:lnTo>
                  <a:pt x="9579" y="3652"/>
                </a:lnTo>
                <a:lnTo>
                  <a:pt x="9565" y="3665"/>
                </a:lnTo>
                <a:lnTo>
                  <a:pt x="9552" y="3677"/>
                </a:lnTo>
                <a:lnTo>
                  <a:pt x="9536" y="3688"/>
                </a:lnTo>
                <a:lnTo>
                  <a:pt x="9520" y="3697"/>
                </a:lnTo>
                <a:lnTo>
                  <a:pt x="9503" y="3706"/>
                </a:lnTo>
                <a:lnTo>
                  <a:pt x="9486" y="3714"/>
                </a:lnTo>
                <a:lnTo>
                  <a:pt x="9469" y="3719"/>
                </a:lnTo>
                <a:lnTo>
                  <a:pt x="9451" y="3725"/>
                </a:lnTo>
                <a:lnTo>
                  <a:pt x="9434" y="3728"/>
                </a:lnTo>
                <a:lnTo>
                  <a:pt x="9416" y="3731"/>
                </a:lnTo>
                <a:lnTo>
                  <a:pt x="9396" y="3733"/>
                </a:lnTo>
                <a:lnTo>
                  <a:pt x="9377" y="3734"/>
                </a:lnTo>
                <a:lnTo>
                  <a:pt x="9357" y="3733"/>
                </a:lnTo>
                <a:lnTo>
                  <a:pt x="9337" y="3730"/>
                </a:lnTo>
                <a:lnTo>
                  <a:pt x="9318" y="3728"/>
                </a:lnTo>
                <a:lnTo>
                  <a:pt x="9299" y="3724"/>
                </a:lnTo>
                <a:lnTo>
                  <a:pt x="9281" y="3718"/>
                </a:lnTo>
                <a:lnTo>
                  <a:pt x="9263" y="3711"/>
                </a:lnTo>
                <a:lnTo>
                  <a:pt x="9246" y="3702"/>
                </a:lnTo>
                <a:lnTo>
                  <a:pt x="9229" y="3693"/>
                </a:lnTo>
                <a:lnTo>
                  <a:pt x="9213" y="3683"/>
                </a:lnTo>
                <a:lnTo>
                  <a:pt x="9199" y="3672"/>
                </a:lnTo>
                <a:lnTo>
                  <a:pt x="9185" y="3660"/>
                </a:lnTo>
                <a:lnTo>
                  <a:pt x="9172" y="3646"/>
                </a:lnTo>
                <a:lnTo>
                  <a:pt x="9160" y="3632"/>
                </a:lnTo>
                <a:lnTo>
                  <a:pt x="9149" y="3617"/>
                </a:lnTo>
                <a:lnTo>
                  <a:pt x="9139" y="3601"/>
                </a:lnTo>
                <a:lnTo>
                  <a:pt x="9130" y="3585"/>
                </a:lnTo>
                <a:lnTo>
                  <a:pt x="9122" y="3567"/>
                </a:lnTo>
                <a:lnTo>
                  <a:pt x="9115" y="3549"/>
                </a:lnTo>
                <a:lnTo>
                  <a:pt x="9110" y="3531"/>
                </a:lnTo>
                <a:lnTo>
                  <a:pt x="9105" y="3513"/>
                </a:lnTo>
                <a:lnTo>
                  <a:pt x="9101" y="3495"/>
                </a:lnTo>
                <a:lnTo>
                  <a:pt x="9098" y="3476"/>
                </a:lnTo>
                <a:lnTo>
                  <a:pt x="9097" y="3457"/>
                </a:lnTo>
                <a:lnTo>
                  <a:pt x="9096" y="3438"/>
                </a:lnTo>
                <a:close/>
                <a:moveTo>
                  <a:pt x="9177" y="3439"/>
                </a:moveTo>
                <a:lnTo>
                  <a:pt x="9177" y="3465"/>
                </a:lnTo>
                <a:lnTo>
                  <a:pt x="9181" y="3489"/>
                </a:lnTo>
                <a:lnTo>
                  <a:pt x="9185" y="3513"/>
                </a:lnTo>
                <a:lnTo>
                  <a:pt x="9191" y="3534"/>
                </a:lnTo>
                <a:lnTo>
                  <a:pt x="9199" y="3554"/>
                </a:lnTo>
                <a:lnTo>
                  <a:pt x="9209" y="3572"/>
                </a:lnTo>
                <a:lnTo>
                  <a:pt x="9214" y="3581"/>
                </a:lnTo>
                <a:lnTo>
                  <a:pt x="9220" y="3590"/>
                </a:lnTo>
                <a:lnTo>
                  <a:pt x="9227" y="3598"/>
                </a:lnTo>
                <a:lnTo>
                  <a:pt x="9233" y="3606"/>
                </a:lnTo>
                <a:lnTo>
                  <a:pt x="9248" y="3620"/>
                </a:lnTo>
                <a:lnTo>
                  <a:pt x="9264" y="3633"/>
                </a:lnTo>
                <a:lnTo>
                  <a:pt x="9281" y="3643"/>
                </a:lnTo>
                <a:lnTo>
                  <a:pt x="9299" y="3652"/>
                </a:lnTo>
                <a:lnTo>
                  <a:pt x="9317" y="3659"/>
                </a:lnTo>
                <a:lnTo>
                  <a:pt x="9336" y="3663"/>
                </a:lnTo>
                <a:lnTo>
                  <a:pt x="9356" y="3666"/>
                </a:lnTo>
                <a:lnTo>
                  <a:pt x="9377" y="3668"/>
                </a:lnTo>
                <a:lnTo>
                  <a:pt x="9399" y="3666"/>
                </a:lnTo>
                <a:lnTo>
                  <a:pt x="9419" y="3663"/>
                </a:lnTo>
                <a:lnTo>
                  <a:pt x="9439" y="3659"/>
                </a:lnTo>
                <a:lnTo>
                  <a:pt x="9457" y="3652"/>
                </a:lnTo>
                <a:lnTo>
                  <a:pt x="9475" y="3643"/>
                </a:lnTo>
                <a:lnTo>
                  <a:pt x="9491" y="3633"/>
                </a:lnTo>
                <a:lnTo>
                  <a:pt x="9507" y="3620"/>
                </a:lnTo>
                <a:lnTo>
                  <a:pt x="9521" y="3606"/>
                </a:lnTo>
                <a:lnTo>
                  <a:pt x="9528" y="3598"/>
                </a:lnTo>
                <a:lnTo>
                  <a:pt x="9535" y="3589"/>
                </a:lnTo>
                <a:lnTo>
                  <a:pt x="9540" y="3580"/>
                </a:lnTo>
                <a:lnTo>
                  <a:pt x="9546" y="3571"/>
                </a:lnTo>
                <a:lnTo>
                  <a:pt x="9552" y="3562"/>
                </a:lnTo>
                <a:lnTo>
                  <a:pt x="9556" y="3552"/>
                </a:lnTo>
                <a:lnTo>
                  <a:pt x="9561" y="3542"/>
                </a:lnTo>
                <a:lnTo>
                  <a:pt x="9564" y="3531"/>
                </a:lnTo>
                <a:lnTo>
                  <a:pt x="9571" y="3508"/>
                </a:lnTo>
                <a:lnTo>
                  <a:pt x="9575" y="3484"/>
                </a:lnTo>
                <a:lnTo>
                  <a:pt x="9577" y="3458"/>
                </a:lnTo>
                <a:lnTo>
                  <a:pt x="9579" y="3431"/>
                </a:lnTo>
                <a:lnTo>
                  <a:pt x="9579" y="3413"/>
                </a:lnTo>
                <a:lnTo>
                  <a:pt x="9576" y="3396"/>
                </a:lnTo>
                <a:lnTo>
                  <a:pt x="9575" y="3379"/>
                </a:lnTo>
                <a:lnTo>
                  <a:pt x="9572" y="3364"/>
                </a:lnTo>
                <a:lnTo>
                  <a:pt x="9568" y="3348"/>
                </a:lnTo>
                <a:lnTo>
                  <a:pt x="9565" y="3334"/>
                </a:lnTo>
                <a:lnTo>
                  <a:pt x="9559" y="3320"/>
                </a:lnTo>
                <a:lnTo>
                  <a:pt x="9554" y="3306"/>
                </a:lnTo>
                <a:lnTo>
                  <a:pt x="9547" y="3293"/>
                </a:lnTo>
                <a:lnTo>
                  <a:pt x="9540" y="3281"/>
                </a:lnTo>
                <a:lnTo>
                  <a:pt x="9532" y="3270"/>
                </a:lnTo>
                <a:lnTo>
                  <a:pt x="9525" y="3258"/>
                </a:lnTo>
                <a:lnTo>
                  <a:pt x="9514" y="3248"/>
                </a:lnTo>
                <a:lnTo>
                  <a:pt x="9505" y="3239"/>
                </a:lnTo>
                <a:lnTo>
                  <a:pt x="9494" y="3230"/>
                </a:lnTo>
                <a:lnTo>
                  <a:pt x="9483" y="3224"/>
                </a:lnTo>
                <a:lnTo>
                  <a:pt x="9472" y="3216"/>
                </a:lnTo>
                <a:lnTo>
                  <a:pt x="9459" y="3210"/>
                </a:lnTo>
                <a:lnTo>
                  <a:pt x="9447" y="3206"/>
                </a:lnTo>
                <a:lnTo>
                  <a:pt x="9434" y="3201"/>
                </a:lnTo>
                <a:lnTo>
                  <a:pt x="9420" y="3198"/>
                </a:lnTo>
                <a:lnTo>
                  <a:pt x="9407" y="3196"/>
                </a:lnTo>
                <a:lnTo>
                  <a:pt x="9393" y="3195"/>
                </a:lnTo>
                <a:lnTo>
                  <a:pt x="9378" y="3193"/>
                </a:lnTo>
                <a:lnTo>
                  <a:pt x="9358" y="3195"/>
                </a:lnTo>
                <a:lnTo>
                  <a:pt x="9338" y="3198"/>
                </a:lnTo>
                <a:lnTo>
                  <a:pt x="9320" y="3201"/>
                </a:lnTo>
                <a:lnTo>
                  <a:pt x="9302" y="3208"/>
                </a:lnTo>
                <a:lnTo>
                  <a:pt x="9284" y="3216"/>
                </a:lnTo>
                <a:lnTo>
                  <a:pt x="9267" y="3226"/>
                </a:lnTo>
                <a:lnTo>
                  <a:pt x="9251" y="3237"/>
                </a:lnTo>
                <a:lnTo>
                  <a:pt x="9236" y="3251"/>
                </a:lnTo>
                <a:lnTo>
                  <a:pt x="9229" y="3257"/>
                </a:lnTo>
                <a:lnTo>
                  <a:pt x="9222" y="3266"/>
                </a:lnTo>
                <a:lnTo>
                  <a:pt x="9215" y="3274"/>
                </a:lnTo>
                <a:lnTo>
                  <a:pt x="9210" y="3283"/>
                </a:lnTo>
                <a:lnTo>
                  <a:pt x="9205" y="3293"/>
                </a:lnTo>
                <a:lnTo>
                  <a:pt x="9200" y="3303"/>
                </a:lnTo>
                <a:lnTo>
                  <a:pt x="9195" y="3314"/>
                </a:lnTo>
                <a:lnTo>
                  <a:pt x="9192" y="3326"/>
                </a:lnTo>
                <a:lnTo>
                  <a:pt x="9188" y="3338"/>
                </a:lnTo>
                <a:lnTo>
                  <a:pt x="9185" y="3350"/>
                </a:lnTo>
                <a:lnTo>
                  <a:pt x="9183" y="3364"/>
                </a:lnTo>
                <a:lnTo>
                  <a:pt x="9181" y="3378"/>
                </a:lnTo>
                <a:lnTo>
                  <a:pt x="9177" y="3408"/>
                </a:lnTo>
                <a:lnTo>
                  <a:pt x="9177" y="3439"/>
                </a:lnTo>
                <a:close/>
                <a:moveTo>
                  <a:pt x="9806" y="3724"/>
                </a:moveTo>
                <a:lnTo>
                  <a:pt x="9806" y="3137"/>
                </a:lnTo>
                <a:lnTo>
                  <a:pt x="10067" y="3137"/>
                </a:lnTo>
                <a:lnTo>
                  <a:pt x="10086" y="3137"/>
                </a:lnTo>
                <a:lnTo>
                  <a:pt x="10103" y="3139"/>
                </a:lnTo>
                <a:lnTo>
                  <a:pt x="10119" y="3140"/>
                </a:lnTo>
                <a:lnTo>
                  <a:pt x="10135" y="3142"/>
                </a:lnTo>
                <a:lnTo>
                  <a:pt x="10150" y="3144"/>
                </a:lnTo>
                <a:lnTo>
                  <a:pt x="10163" y="3146"/>
                </a:lnTo>
                <a:lnTo>
                  <a:pt x="10174" y="3150"/>
                </a:lnTo>
                <a:lnTo>
                  <a:pt x="10186" y="3153"/>
                </a:lnTo>
                <a:lnTo>
                  <a:pt x="10196" y="3158"/>
                </a:lnTo>
                <a:lnTo>
                  <a:pt x="10205" y="3163"/>
                </a:lnTo>
                <a:lnTo>
                  <a:pt x="10214" y="3169"/>
                </a:lnTo>
                <a:lnTo>
                  <a:pt x="10223" y="3175"/>
                </a:lnTo>
                <a:lnTo>
                  <a:pt x="10231" y="3182"/>
                </a:lnTo>
                <a:lnTo>
                  <a:pt x="10237" y="3190"/>
                </a:lnTo>
                <a:lnTo>
                  <a:pt x="10244" y="3199"/>
                </a:lnTo>
                <a:lnTo>
                  <a:pt x="10251" y="3209"/>
                </a:lnTo>
                <a:lnTo>
                  <a:pt x="10257" y="3219"/>
                </a:lnTo>
                <a:lnTo>
                  <a:pt x="10262" y="3229"/>
                </a:lnTo>
                <a:lnTo>
                  <a:pt x="10266" y="3241"/>
                </a:lnTo>
                <a:lnTo>
                  <a:pt x="10269" y="3251"/>
                </a:lnTo>
                <a:lnTo>
                  <a:pt x="10272" y="3262"/>
                </a:lnTo>
                <a:lnTo>
                  <a:pt x="10273" y="3274"/>
                </a:lnTo>
                <a:lnTo>
                  <a:pt x="10275" y="3285"/>
                </a:lnTo>
                <a:lnTo>
                  <a:pt x="10276" y="3298"/>
                </a:lnTo>
                <a:lnTo>
                  <a:pt x="10275" y="3312"/>
                </a:lnTo>
                <a:lnTo>
                  <a:pt x="10272" y="3327"/>
                </a:lnTo>
                <a:lnTo>
                  <a:pt x="10270" y="3341"/>
                </a:lnTo>
                <a:lnTo>
                  <a:pt x="10266" y="3355"/>
                </a:lnTo>
                <a:lnTo>
                  <a:pt x="10260" y="3367"/>
                </a:lnTo>
                <a:lnTo>
                  <a:pt x="10252" y="3379"/>
                </a:lnTo>
                <a:lnTo>
                  <a:pt x="10244" y="3392"/>
                </a:lnTo>
                <a:lnTo>
                  <a:pt x="10235" y="3402"/>
                </a:lnTo>
                <a:lnTo>
                  <a:pt x="10224" y="3413"/>
                </a:lnTo>
                <a:lnTo>
                  <a:pt x="10212" y="3422"/>
                </a:lnTo>
                <a:lnTo>
                  <a:pt x="10198" y="3430"/>
                </a:lnTo>
                <a:lnTo>
                  <a:pt x="10183" y="3438"/>
                </a:lnTo>
                <a:lnTo>
                  <a:pt x="10167" y="3443"/>
                </a:lnTo>
                <a:lnTo>
                  <a:pt x="10150" y="3449"/>
                </a:lnTo>
                <a:lnTo>
                  <a:pt x="10131" y="3453"/>
                </a:lnTo>
                <a:lnTo>
                  <a:pt x="10109" y="3457"/>
                </a:lnTo>
                <a:lnTo>
                  <a:pt x="10124" y="3465"/>
                </a:lnTo>
                <a:lnTo>
                  <a:pt x="10137" y="3471"/>
                </a:lnTo>
                <a:lnTo>
                  <a:pt x="10147" y="3479"/>
                </a:lnTo>
                <a:lnTo>
                  <a:pt x="10156" y="3486"/>
                </a:lnTo>
                <a:lnTo>
                  <a:pt x="10173" y="3503"/>
                </a:lnTo>
                <a:lnTo>
                  <a:pt x="10190" y="3521"/>
                </a:lnTo>
                <a:lnTo>
                  <a:pt x="10206" y="3542"/>
                </a:lnTo>
                <a:lnTo>
                  <a:pt x="10222" y="3564"/>
                </a:lnTo>
                <a:lnTo>
                  <a:pt x="10324" y="3724"/>
                </a:lnTo>
                <a:lnTo>
                  <a:pt x="10226" y="3724"/>
                </a:lnTo>
                <a:lnTo>
                  <a:pt x="10147" y="3601"/>
                </a:lnTo>
                <a:lnTo>
                  <a:pt x="10132" y="3577"/>
                </a:lnTo>
                <a:lnTo>
                  <a:pt x="10117" y="3554"/>
                </a:lnTo>
                <a:lnTo>
                  <a:pt x="10104" y="3536"/>
                </a:lnTo>
                <a:lnTo>
                  <a:pt x="10091" y="3521"/>
                </a:lnTo>
                <a:lnTo>
                  <a:pt x="10081" y="3507"/>
                </a:lnTo>
                <a:lnTo>
                  <a:pt x="10071" y="3497"/>
                </a:lnTo>
                <a:lnTo>
                  <a:pt x="10061" y="3488"/>
                </a:lnTo>
                <a:lnTo>
                  <a:pt x="10052" y="3482"/>
                </a:lnTo>
                <a:lnTo>
                  <a:pt x="10044" y="3477"/>
                </a:lnTo>
                <a:lnTo>
                  <a:pt x="10035" y="3473"/>
                </a:lnTo>
                <a:lnTo>
                  <a:pt x="10026" y="3469"/>
                </a:lnTo>
                <a:lnTo>
                  <a:pt x="10017" y="3466"/>
                </a:lnTo>
                <a:lnTo>
                  <a:pt x="10009" y="3465"/>
                </a:lnTo>
                <a:lnTo>
                  <a:pt x="9999" y="3464"/>
                </a:lnTo>
                <a:lnTo>
                  <a:pt x="9988" y="3464"/>
                </a:lnTo>
                <a:lnTo>
                  <a:pt x="9973" y="3464"/>
                </a:lnTo>
                <a:lnTo>
                  <a:pt x="9883" y="3464"/>
                </a:lnTo>
                <a:lnTo>
                  <a:pt x="9883" y="3724"/>
                </a:lnTo>
                <a:lnTo>
                  <a:pt x="9806" y="3724"/>
                </a:lnTo>
                <a:close/>
                <a:moveTo>
                  <a:pt x="9883" y="3396"/>
                </a:moveTo>
                <a:lnTo>
                  <a:pt x="10051" y="3396"/>
                </a:lnTo>
                <a:lnTo>
                  <a:pt x="10076" y="3395"/>
                </a:lnTo>
                <a:lnTo>
                  <a:pt x="10098" y="3393"/>
                </a:lnTo>
                <a:lnTo>
                  <a:pt x="10117" y="3390"/>
                </a:lnTo>
                <a:lnTo>
                  <a:pt x="10134" y="3385"/>
                </a:lnTo>
                <a:lnTo>
                  <a:pt x="10141" y="3382"/>
                </a:lnTo>
                <a:lnTo>
                  <a:pt x="10147" y="3378"/>
                </a:lnTo>
                <a:lnTo>
                  <a:pt x="10154" y="3375"/>
                </a:lnTo>
                <a:lnTo>
                  <a:pt x="10160" y="3371"/>
                </a:lnTo>
                <a:lnTo>
                  <a:pt x="10165" y="3366"/>
                </a:lnTo>
                <a:lnTo>
                  <a:pt x="10171" y="3362"/>
                </a:lnTo>
                <a:lnTo>
                  <a:pt x="10176" y="3356"/>
                </a:lnTo>
                <a:lnTo>
                  <a:pt x="10180" y="3350"/>
                </a:lnTo>
                <a:lnTo>
                  <a:pt x="10187" y="3338"/>
                </a:lnTo>
                <a:lnTo>
                  <a:pt x="10191" y="3325"/>
                </a:lnTo>
                <a:lnTo>
                  <a:pt x="10195" y="3311"/>
                </a:lnTo>
                <a:lnTo>
                  <a:pt x="10195" y="3298"/>
                </a:lnTo>
                <a:lnTo>
                  <a:pt x="10195" y="3288"/>
                </a:lnTo>
                <a:lnTo>
                  <a:pt x="10194" y="3277"/>
                </a:lnTo>
                <a:lnTo>
                  <a:pt x="10191" y="3269"/>
                </a:lnTo>
                <a:lnTo>
                  <a:pt x="10188" y="3260"/>
                </a:lnTo>
                <a:lnTo>
                  <a:pt x="10183" y="3252"/>
                </a:lnTo>
                <a:lnTo>
                  <a:pt x="10178" y="3244"/>
                </a:lnTo>
                <a:lnTo>
                  <a:pt x="10172" y="3236"/>
                </a:lnTo>
                <a:lnTo>
                  <a:pt x="10164" y="3229"/>
                </a:lnTo>
                <a:lnTo>
                  <a:pt x="10156" y="3223"/>
                </a:lnTo>
                <a:lnTo>
                  <a:pt x="10147" y="3217"/>
                </a:lnTo>
                <a:lnTo>
                  <a:pt x="10137" y="3212"/>
                </a:lnTo>
                <a:lnTo>
                  <a:pt x="10126" y="3209"/>
                </a:lnTo>
                <a:lnTo>
                  <a:pt x="10114" y="3206"/>
                </a:lnTo>
                <a:lnTo>
                  <a:pt x="10100" y="3204"/>
                </a:lnTo>
                <a:lnTo>
                  <a:pt x="10085" y="3202"/>
                </a:lnTo>
                <a:lnTo>
                  <a:pt x="10069" y="3202"/>
                </a:lnTo>
                <a:lnTo>
                  <a:pt x="9883" y="3202"/>
                </a:lnTo>
                <a:lnTo>
                  <a:pt x="9883" y="3396"/>
                </a:lnTo>
                <a:close/>
                <a:moveTo>
                  <a:pt x="10441" y="3724"/>
                </a:moveTo>
                <a:lnTo>
                  <a:pt x="10441" y="3137"/>
                </a:lnTo>
                <a:lnTo>
                  <a:pt x="10558" y="3137"/>
                </a:lnTo>
                <a:lnTo>
                  <a:pt x="10696" y="3552"/>
                </a:lnTo>
                <a:lnTo>
                  <a:pt x="10705" y="3579"/>
                </a:lnTo>
                <a:lnTo>
                  <a:pt x="10713" y="3603"/>
                </a:lnTo>
                <a:lnTo>
                  <a:pt x="10720" y="3623"/>
                </a:lnTo>
                <a:lnTo>
                  <a:pt x="10724" y="3640"/>
                </a:lnTo>
                <a:lnTo>
                  <a:pt x="10730" y="3622"/>
                </a:lnTo>
                <a:lnTo>
                  <a:pt x="10738" y="3599"/>
                </a:lnTo>
                <a:lnTo>
                  <a:pt x="10746" y="3575"/>
                </a:lnTo>
                <a:lnTo>
                  <a:pt x="10756" y="3545"/>
                </a:lnTo>
                <a:lnTo>
                  <a:pt x="10896" y="3137"/>
                </a:lnTo>
                <a:lnTo>
                  <a:pt x="11001" y="3137"/>
                </a:lnTo>
                <a:lnTo>
                  <a:pt x="11001" y="3724"/>
                </a:lnTo>
                <a:lnTo>
                  <a:pt x="10927" y="3724"/>
                </a:lnTo>
                <a:lnTo>
                  <a:pt x="10927" y="3233"/>
                </a:lnTo>
                <a:lnTo>
                  <a:pt x="10756" y="3724"/>
                </a:lnTo>
                <a:lnTo>
                  <a:pt x="10685" y="3724"/>
                </a:lnTo>
                <a:lnTo>
                  <a:pt x="10515" y="3225"/>
                </a:lnTo>
                <a:lnTo>
                  <a:pt x="10515" y="3724"/>
                </a:lnTo>
                <a:lnTo>
                  <a:pt x="10441" y="3724"/>
                </a:lnTo>
                <a:close/>
                <a:moveTo>
                  <a:pt x="11108" y="3724"/>
                </a:moveTo>
                <a:lnTo>
                  <a:pt x="11334" y="3137"/>
                </a:lnTo>
                <a:lnTo>
                  <a:pt x="11417" y="3137"/>
                </a:lnTo>
                <a:lnTo>
                  <a:pt x="11658" y="3724"/>
                </a:lnTo>
                <a:lnTo>
                  <a:pt x="11569" y="3724"/>
                </a:lnTo>
                <a:lnTo>
                  <a:pt x="11501" y="3545"/>
                </a:lnTo>
                <a:lnTo>
                  <a:pt x="11255" y="3545"/>
                </a:lnTo>
                <a:lnTo>
                  <a:pt x="11191" y="3724"/>
                </a:lnTo>
                <a:lnTo>
                  <a:pt x="11108" y="3724"/>
                </a:lnTo>
                <a:close/>
                <a:moveTo>
                  <a:pt x="11277" y="3483"/>
                </a:moveTo>
                <a:lnTo>
                  <a:pt x="11476" y="3483"/>
                </a:lnTo>
                <a:lnTo>
                  <a:pt x="11416" y="3320"/>
                </a:lnTo>
                <a:lnTo>
                  <a:pt x="11402" y="3285"/>
                </a:lnTo>
                <a:lnTo>
                  <a:pt x="11391" y="3253"/>
                </a:lnTo>
                <a:lnTo>
                  <a:pt x="11381" y="3225"/>
                </a:lnTo>
                <a:lnTo>
                  <a:pt x="11374" y="3199"/>
                </a:lnTo>
                <a:lnTo>
                  <a:pt x="11367" y="3227"/>
                </a:lnTo>
                <a:lnTo>
                  <a:pt x="11361" y="3255"/>
                </a:lnTo>
                <a:lnTo>
                  <a:pt x="11352" y="3283"/>
                </a:lnTo>
                <a:lnTo>
                  <a:pt x="11342" y="3311"/>
                </a:lnTo>
                <a:lnTo>
                  <a:pt x="11277" y="3483"/>
                </a:lnTo>
                <a:close/>
                <a:moveTo>
                  <a:pt x="11762" y="3724"/>
                </a:moveTo>
                <a:lnTo>
                  <a:pt x="11762" y="3137"/>
                </a:lnTo>
                <a:lnTo>
                  <a:pt x="11841" y="3137"/>
                </a:lnTo>
                <a:lnTo>
                  <a:pt x="11841" y="3654"/>
                </a:lnTo>
                <a:lnTo>
                  <a:pt x="12130" y="3654"/>
                </a:lnTo>
                <a:lnTo>
                  <a:pt x="12130" y="3724"/>
                </a:lnTo>
                <a:lnTo>
                  <a:pt x="11762" y="3724"/>
                </a:lnTo>
                <a:close/>
                <a:moveTo>
                  <a:pt x="13018" y="3137"/>
                </a:moveTo>
                <a:lnTo>
                  <a:pt x="13097" y="3137"/>
                </a:lnTo>
                <a:lnTo>
                  <a:pt x="13097" y="3476"/>
                </a:lnTo>
                <a:lnTo>
                  <a:pt x="13096" y="3497"/>
                </a:lnTo>
                <a:lnTo>
                  <a:pt x="13094" y="3517"/>
                </a:lnTo>
                <a:lnTo>
                  <a:pt x="13093" y="3538"/>
                </a:lnTo>
                <a:lnTo>
                  <a:pt x="13091" y="3555"/>
                </a:lnTo>
                <a:lnTo>
                  <a:pt x="13089" y="3572"/>
                </a:lnTo>
                <a:lnTo>
                  <a:pt x="13085" y="3588"/>
                </a:lnTo>
                <a:lnTo>
                  <a:pt x="13081" y="3603"/>
                </a:lnTo>
                <a:lnTo>
                  <a:pt x="13076" y="3616"/>
                </a:lnTo>
                <a:lnTo>
                  <a:pt x="13071" y="3629"/>
                </a:lnTo>
                <a:lnTo>
                  <a:pt x="13064" y="3641"/>
                </a:lnTo>
                <a:lnTo>
                  <a:pt x="13056" y="3653"/>
                </a:lnTo>
                <a:lnTo>
                  <a:pt x="13048" y="3663"/>
                </a:lnTo>
                <a:lnTo>
                  <a:pt x="13038" y="3673"/>
                </a:lnTo>
                <a:lnTo>
                  <a:pt x="13028" y="3683"/>
                </a:lnTo>
                <a:lnTo>
                  <a:pt x="13017" y="3692"/>
                </a:lnTo>
                <a:lnTo>
                  <a:pt x="13003" y="3701"/>
                </a:lnTo>
                <a:lnTo>
                  <a:pt x="12990" y="3708"/>
                </a:lnTo>
                <a:lnTo>
                  <a:pt x="12975" y="3715"/>
                </a:lnTo>
                <a:lnTo>
                  <a:pt x="12960" y="3720"/>
                </a:lnTo>
                <a:lnTo>
                  <a:pt x="12944" y="3725"/>
                </a:lnTo>
                <a:lnTo>
                  <a:pt x="12926" y="3729"/>
                </a:lnTo>
                <a:lnTo>
                  <a:pt x="12907" y="3731"/>
                </a:lnTo>
                <a:lnTo>
                  <a:pt x="12888" y="3733"/>
                </a:lnTo>
                <a:lnTo>
                  <a:pt x="12866" y="3734"/>
                </a:lnTo>
                <a:lnTo>
                  <a:pt x="12846" y="3733"/>
                </a:lnTo>
                <a:lnTo>
                  <a:pt x="12827" y="3731"/>
                </a:lnTo>
                <a:lnTo>
                  <a:pt x="12809" y="3729"/>
                </a:lnTo>
                <a:lnTo>
                  <a:pt x="12792" y="3726"/>
                </a:lnTo>
                <a:lnTo>
                  <a:pt x="12775" y="3722"/>
                </a:lnTo>
                <a:lnTo>
                  <a:pt x="12759" y="3717"/>
                </a:lnTo>
                <a:lnTo>
                  <a:pt x="12745" y="3711"/>
                </a:lnTo>
                <a:lnTo>
                  <a:pt x="12731" y="3705"/>
                </a:lnTo>
                <a:lnTo>
                  <a:pt x="12719" y="3698"/>
                </a:lnTo>
                <a:lnTo>
                  <a:pt x="12707" y="3689"/>
                </a:lnTo>
                <a:lnTo>
                  <a:pt x="12696" y="3680"/>
                </a:lnTo>
                <a:lnTo>
                  <a:pt x="12686" y="3670"/>
                </a:lnTo>
                <a:lnTo>
                  <a:pt x="12677" y="3660"/>
                </a:lnTo>
                <a:lnTo>
                  <a:pt x="12669" y="3649"/>
                </a:lnTo>
                <a:lnTo>
                  <a:pt x="12663" y="3636"/>
                </a:lnTo>
                <a:lnTo>
                  <a:pt x="12656" y="3623"/>
                </a:lnTo>
                <a:lnTo>
                  <a:pt x="12651" y="3609"/>
                </a:lnTo>
                <a:lnTo>
                  <a:pt x="12647" y="3594"/>
                </a:lnTo>
                <a:lnTo>
                  <a:pt x="12642" y="3577"/>
                </a:lnTo>
                <a:lnTo>
                  <a:pt x="12639" y="3559"/>
                </a:lnTo>
                <a:lnTo>
                  <a:pt x="12637" y="3540"/>
                </a:lnTo>
                <a:lnTo>
                  <a:pt x="12636" y="3520"/>
                </a:lnTo>
                <a:lnTo>
                  <a:pt x="12635" y="3498"/>
                </a:lnTo>
                <a:lnTo>
                  <a:pt x="12633" y="3476"/>
                </a:lnTo>
                <a:lnTo>
                  <a:pt x="12633" y="3137"/>
                </a:lnTo>
                <a:lnTo>
                  <a:pt x="12712" y="3137"/>
                </a:lnTo>
                <a:lnTo>
                  <a:pt x="12712" y="3476"/>
                </a:lnTo>
                <a:lnTo>
                  <a:pt x="12712" y="3512"/>
                </a:lnTo>
                <a:lnTo>
                  <a:pt x="12716" y="3542"/>
                </a:lnTo>
                <a:lnTo>
                  <a:pt x="12718" y="3555"/>
                </a:lnTo>
                <a:lnTo>
                  <a:pt x="12720" y="3568"/>
                </a:lnTo>
                <a:lnTo>
                  <a:pt x="12722" y="3578"/>
                </a:lnTo>
                <a:lnTo>
                  <a:pt x="12726" y="3588"/>
                </a:lnTo>
                <a:lnTo>
                  <a:pt x="12730" y="3597"/>
                </a:lnTo>
                <a:lnTo>
                  <a:pt x="12735" y="3605"/>
                </a:lnTo>
                <a:lnTo>
                  <a:pt x="12739" y="3613"/>
                </a:lnTo>
                <a:lnTo>
                  <a:pt x="12745" y="3620"/>
                </a:lnTo>
                <a:lnTo>
                  <a:pt x="12752" y="3627"/>
                </a:lnTo>
                <a:lnTo>
                  <a:pt x="12758" y="3633"/>
                </a:lnTo>
                <a:lnTo>
                  <a:pt x="12766" y="3638"/>
                </a:lnTo>
                <a:lnTo>
                  <a:pt x="12775" y="3644"/>
                </a:lnTo>
                <a:lnTo>
                  <a:pt x="12784" y="3649"/>
                </a:lnTo>
                <a:lnTo>
                  <a:pt x="12793" y="3652"/>
                </a:lnTo>
                <a:lnTo>
                  <a:pt x="12803" y="3655"/>
                </a:lnTo>
                <a:lnTo>
                  <a:pt x="12813" y="3659"/>
                </a:lnTo>
                <a:lnTo>
                  <a:pt x="12825" y="3661"/>
                </a:lnTo>
                <a:lnTo>
                  <a:pt x="12836" y="3662"/>
                </a:lnTo>
                <a:lnTo>
                  <a:pt x="12847" y="3663"/>
                </a:lnTo>
                <a:lnTo>
                  <a:pt x="12859" y="3663"/>
                </a:lnTo>
                <a:lnTo>
                  <a:pt x="12881" y="3663"/>
                </a:lnTo>
                <a:lnTo>
                  <a:pt x="12900" y="3661"/>
                </a:lnTo>
                <a:lnTo>
                  <a:pt x="12917" y="3657"/>
                </a:lnTo>
                <a:lnTo>
                  <a:pt x="12934" y="3654"/>
                </a:lnTo>
                <a:lnTo>
                  <a:pt x="12947" y="3649"/>
                </a:lnTo>
                <a:lnTo>
                  <a:pt x="12961" y="3642"/>
                </a:lnTo>
                <a:lnTo>
                  <a:pt x="12972" y="3634"/>
                </a:lnTo>
                <a:lnTo>
                  <a:pt x="12982" y="3625"/>
                </a:lnTo>
                <a:lnTo>
                  <a:pt x="12991" y="3614"/>
                </a:lnTo>
                <a:lnTo>
                  <a:pt x="12998" y="3600"/>
                </a:lnTo>
                <a:lnTo>
                  <a:pt x="13005" y="3586"/>
                </a:lnTo>
                <a:lnTo>
                  <a:pt x="13009" y="3568"/>
                </a:lnTo>
                <a:lnTo>
                  <a:pt x="13014" y="3549"/>
                </a:lnTo>
                <a:lnTo>
                  <a:pt x="13016" y="3526"/>
                </a:lnTo>
                <a:lnTo>
                  <a:pt x="13018" y="3502"/>
                </a:lnTo>
                <a:lnTo>
                  <a:pt x="13018" y="3476"/>
                </a:lnTo>
                <a:lnTo>
                  <a:pt x="13018" y="3137"/>
                </a:lnTo>
                <a:close/>
                <a:moveTo>
                  <a:pt x="13271" y="3724"/>
                </a:moveTo>
                <a:lnTo>
                  <a:pt x="13271" y="3137"/>
                </a:lnTo>
                <a:lnTo>
                  <a:pt x="13351" y="3137"/>
                </a:lnTo>
                <a:lnTo>
                  <a:pt x="13659" y="3597"/>
                </a:lnTo>
                <a:lnTo>
                  <a:pt x="13659" y="3137"/>
                </a:lnTo>
                <a:lnTo>
                  <a:pt x="13733" y="3137"/>
                </a:lnTo>
                <a:lnTo>
                  <a:pt x="13733" y="3724"/>
                </a:lnTo>
                <a:lnTo>
                  <a:pt x="13653" y="3724"/>
                </a:lnTo>
                <a:lnTo>
                  <a:pt x="13345" y="3263"/>
                </a:lnTo>
                <a:lnTo>
                  <a:pt x="13345" y="3724"/>
                </a:lnTo>
                <a:lnTo>
                  <a:pt x="13271" y="3724"/>
                </a:lnTo>
                <a:close/>
                <a:moveTo>
                  <a:pt x="13923" y="3724"/>
                </a:moveTo>
                <a:lnTo>
                  <a:pt x="13923" y="3137"/>
                </a:lnTo>
                <a:lnTo>
                  <a:pt x="14001" y="3137"/>
                </a:lnTo>
                <a:lnTo>
                  <a:pt x="14001" y="3724"/>
                </a:lnTo>
                <a:lnTo>
                  <a:pt x="13923" y="3724"/>
                </a:lnTo>
                <a:close/>
                <a:moveTo>
                  <a:pt x="14352" y="3724"/>
                </a:moveTo>
                <a:lnTo>
                  <a:pt x="14123" y="3137"/>
                </a:lnTo>
                <a:lnTo>
                  <a:pt x="14208" y="3137"/>
                </a:lnTo>
                <a:lnTo>
                  <a:pt x="14361" y="3563"/>
                </a:lnTo>
                <a:lnTo>
                  <a:pt x="14370" y="3588"/>
                </a:lnTo>
                <a:lnTo>
                  <a:pt x="14377" y="3613"/>
                </a:lnTo>
                <a:lnTo>
                  <a:pt x="14385" y="3636"/>
                </a:lnTo>
                <a:lnTo>
                  <a:pt x="14392" y="3659"/>
                </a:lnTo>
                <a:lnTo>
                  <a:pt x="14399" y="3635"/>
                </a:lnTo>
                <a:lnTo>
                  <a:pt x="14407" y="3612"/>
                </a:lnTo>
                <a:lnTo>
                  <a:pt x="14414" y="3587"/>
                </a:lnTo>
                <a:lnTo>
                  <a:pt x="14423" y="3563"/>
                </a:lnTo>
                <a:lnTo>
                  <a:pt x="14582" y="3137"/>
                </a:lnTo>
                <a:lnTo>
                  <a:pt x="14662" y="3137"/>
                </a:lnTo>
                <a:lnTo>
                  <a:pt x="14431" y="3724"/>
                </a:lnTo>
                <a:lnTo>
                  <a:pt x="14352" y="3724"/>
                </a:lnTo>
                <a:close/>
                <a:moveTo>
                  <a:pt x="14779" y="3724"/>
                </a:moveTo>
                <a:lnTo>
                  <a:pt x="14779" y="3137"/>
                </a:lnTo>
                <a:lnTo>
                  <a:pt x="15204" y="3137"/>
                </a:lnTo>
                <a:lnTo>
                  <a:pt x="15204" y="3207"/>
                </a:lnTo>
                <a:lnTo>
                  <a:pt x="14856" y="3207"/>
                </a:lnTo>
                <a:lnTo>
                  <a:pt x="14856" y="3386"/>
                </a:lnTo>
                <a:lnTo>
                  <a:pt x="15181" y="3386"/>
                </a:lnTo>
                <a:lnTo>
                  <a:pt x="15181" y="3455"/>
                </a:lnTo>
                <a:lnTo>
                  <a:pt x="14856" y="3455"/>
                </a:lnTo>
                <a:lnTo>
                  <a:pt x="14856" y="3654"/>
                </a:lnTo>
                <a:lnTo>
                  <a:pt x="15217" y="3654"/>
                </a:lnTo>
                <a:lnTo>
                  <a:pt x="15217" y="3724"/>
                </a:lnTo>
                <a:lnTo>
                  <a:pt x="14779" y="3724"/>
                </a:lnTo>
                <a:close/>
                <a:moveTo>
                  <a:pt x="15371" y="3724"/>
                </a:moveTo>
                <a:lnTo>
                  <a:pt x="15371" y="3137"/>
                </a:lnTo>
                <a:lnTo>
                  <a:pt x="15632" y="3137"/>
                </a:lnTo>
                <a:lnTo>
                  <a:pt x="15651" y="3137"/>
                </a:lnTo>
                <a:lnTo>
                  <a:pt x="15669" y="3139"/>
                </a:lnTo>
                <a:lnTo>
                  <a:pt x="15685" y="3140"/>
                </a:lnTo>
                <a:lnTo>
                  <a:pt x="15701" y="3142"/>
                </a:lnTo>
                <a:lnTo>
                  <a:pt x="15715" y="3144"/>
                </a:lnTo>
                <a:lnTo>
                  <a:pt x="15729" y="3146"/>
                </a:lnTo>
                <a:lnTo>
                  <a:pt x="15740" y="3150"/>
                </a:lnTo>
                <a:lnTo>
                  <a:pt x="15751" y="3153"/>
                </a:lnTo>
                <a:lnTo>
                  <a:pt x="15761" y="3158"/>
                </a:lnTo>
                <a:lnTo>
                  <a:pt x="15770" y="3163"/>
                </a:lnTo>
                <a:lnTo>
                  <a:pt x="15779" y="3169"/>
                </a:lnTo>
                <a:lnTo>
                  <a:pt x="15788" y="3175"/>
                </a:lnTo>
                <a:lnTo>
                  <a:pt x="15796" y="3182"/>
                </a:lnTo>
                <a:lnTo>
                  <a:pt x="15803" y="3190"/>
                </a:lnTo>
                <a:lnTo>
                  <a:pt x="15810" y="3199"/>
                </a:lnTo>
                <a:lnTo>
                  <a:pt x="15817" y="3209"/>
                </a:lnTo>
                <a:lnTo>
                  <a:pt x="15822" y="3219"/>
                </a:lnTo>
                <a:lnTo>
                  <a:pt x="15828" y="3229"/>
                </a:lnTo>
                <a:lnTo>
                  <a:pt x="15831" y="3241"/>
                </a:lnTo>
                <a:lnTo>
                  <a:pt x="15835" y="3251"/>
                </a:lnTo>
                <a:lnTo>
                  <a:pt x="15838" y="3262"/>
                </a:lnTo>
                <a:lnTo>
                  <a:pt x="15839" y="3274"/>
                </a:lnTo>
                <a:lnTo>
                  <a:pt x="15840" y="3285"/>
                </a:lnTo>
                <a:lnTo>
                  <a:pt x="15841" y="3298"/>
                </a:lnTo>
                <a:lnTo>
                  <a:pt x="15840" y="3312"/>
                </a:lnTo>
                <a:lnTo>
                  <a:pt x="15839" y="3327"/>
                </a:lnTo>
                <a:lnTo>
                  <a:pt x="15836" y="3341"/>
                </a:lnTo>
                <a:lnTo>
                  <a:pt x="15831" y="3355"/>
                </a:lnTo>
                <a:lnTo>
                  <a:pt x="15826" y="3367"/>
                </a:lnTo>
                <a:lnTo>
                  <a:pt x="15819" y="3379"/>
                </a:lnTo>
                <a:lnTo>
                  <a:pt x="15810" y="3392"/>
                </a:lnTo>
                <a:lnTo>
                  <a:pt x="15801" y="3402"/>
                </a:lnTo>
                <a:lnTo>
                  <a:pt x="15790" y="3413"/>
                </a:lnTo>
                <a:lnTo>
                  <a:pt x="15777" y="3422"/>
                </a:lnTo>
                <a:lnTo>
                  <a:pt x="15764" y="3430"/>
                </a:lnTo>
                <a:lnTo>
                  <a:pt x="15749" y="3438"/>
                </a:lnTo>
                <a:lnTo>
                  <a:pt x="15732" y="3443"/>
                </a:lnTo>
                <a:lnTo>
                  <a:pt x="15715" y="3449"/>
                </a:lnTo>
                <a:lnTo>
                  <a:pt x="15696" y="3453"/>
                </a:lnTo>
                <a:lnTo>
                  <a:pt x="15676" y="3457"/>
                </a:lnTo>
                <a:lnTo>
                  <a:pt x="15690" y="3465"/>
                </a:lnTo>
                <a:lnTo>
                  <a:pt x="15703" y="3471"/>
                </a:lnTo>
                <a:lnTo>
                  <a:pt x="15713" y="3479"/>
                </a:lnTo>
                <a:lnTo>
                  <a:pt x="15722" y="3486"/>
                </a:lnTo>
                <a:lnTo>
                  <a:pt x="15739" y="3503"/>
                </a:lnTo>
                <a:lnTo>
                  <a:pt x="15756" y="3521"/>
                </a:lnTo>
                <a:lnTo>
                  <a:pt x="15772" y="3542"/>
                </a:lnTo>
                <a:lnTo>
                  <a:pt x="15787" y="3564"/>
                </a:lnTo>
                <a:lnTo>
                  <a:pt x="15890" y="3724"/>
                </a:lnTo>
                <a:lnTo>
                  <a:pt x="15792" y="3724"/>
                </a:lnTo>
                <a:lnTo>
                  <a:pt x="15714" y="3601"/>
                </a:lnTo>
                <a:lnTo>
                  <a:pt x="15697" y="3577"/>
                </a:lnTo>
                <a:lnTo>
                  <a:pt x="15683" y="3554"/>
                </a:lnTo>
                <a:lnTo>
                  <a:pt x="15669" y="3536"/>
                </a:lnTo>
                <a:lnTo>
                  <a:pt x="15657" y="3521"/>
                </a:lnTo>
                <a:lnTo>
                  <a:pt x="15647" y="3507"/>
                </a:lnTo>
                <a:lnTo>
                  <a:pt x="15637" y="3497"/>
                </a:lnTo>
                <a:lnTo>
                  <a:pt x="15627" y="3488"/>
                </a:lnTo>
                <a:lnTo>
                  <a:pt x="15618" y="3482"/>
                </a:lnTo>
                <a:lnTo>
                  <a:pt x="15610" y="3477"/>
                </a:lnTo>
                <a:lnTo>
                  <a:pt x="15601" y="3473"/>
                </a:lnTo>
                <a:lnTo>
                  <a:pt x="15592" y="3469"/>
                </a:lnTo>
                <a:lnTo>
                  <a:pt x="15583" y="3466"/>
                </a:lnTo>
                <a:lnTo>
                  <a:pt x="15575" y="3465"/>
                </a:lnTo>
                <a:lnTo>
                  <a:pt x="15565" y="3464"/>
                </a:lnTo>
                <a:lnTo>
                  <a:pt x="15553" y="3464"/>
                </a:lnTo>
                <a:lnTo>
                  <a:pt x="15539" y="3464"/>
                </a:lnTo>
                <a:lnTo>
                  <a:pt x="15449" y="3464"/>
                </a:lnTo>
                <a:lnTo>
                  <a:pt x="15449" y="3724"/>
                </a:lnTo>
                <a:lnTo>
                  <a:pt x="15371" y="3724"/>
                </a:lnTo>
                <a:close/>
                <a:moveTo>
                  <a:pt x="15449" y="3396"/>
                </a:moveTo>
                <a:lnTo>
                  <a:pt x="15616" y="3396"/>
                </a:lnTo>
                <a:lnTo>
                  <a:pt x="15641" y="3395"/>
                </a:lnTo>
                <a:lnTo>
                  <a:pt x="15664" y="3393"/>
                </a:lnTo>
                <a:lnTo>
                  <a:pt x="15683" y="3390"/>
                </a:lnTo>
                <a:lnTo>
                  <a:pt x="15700" y="3385"/>
                </a:lnTo>
                <a:lnTo>
                  <a:pt x="15706" y="3382"/>
                </a:lnTo>
                <a:lnTo>
                  <a:pt x="15714" y="3378"/>
                </a:lnTo>
                <a:lnTo>
                  <a:pt x="15720" y="3375"/>
                </a:lnTo>
                <a:lnTo>
                  <a:pt x="15727" y="3371"/>
                </a:lnTo>
                <a:lnTo>
                  <a:pt x="15731" y="3366"/>
                </a:lnTo>
                <a:lnTo>
                  <a:pt x="15737" y="3362"/>
                </a:lnTo>
                <a:lnTo>
                  <a:pt x="15741" y="3356"/>
                </a:lnTo>
                <a:lnTo>
                  <a:pt x="15746" y="3350"/>
                </a:lnTo>
                <a:lnTo>
                  <a:pt x="15752" y="3338"/>
                </a:lnTo>
                <a:lnTo>
                  <a:pt x="15757" y="3325"/>
                </a:lnTo>
                <a:lnTo>
                  <a:pt x="15760" y="3311"/>
                </a:lnTo>
                <a:lnTo>
                  <a:pt x="15760" y="3298"/>
                </a:lnTo>
                <a:lnTo>
                  <a:pt x="15760" y="3288"/>
                </a:lnTo>
                <a:lnTo>
                  <a:pt x="15759" y="3277"/>
                </a:lnTo>
                <a:lnTo>
                  <a:pt x="15757" y="3269"/>
                </a:lnTo>
                <a:lnTo>
                  <a:pt x="15754" y="3260"/>
                </a:lnTo>
                <a:lnTo>
                  <a:pt x="15749" y="3252"/>
                </a:lnTo>
                <a:lnTo>
                  <a:pt x="15743" y="3244"/>
                </a:lnTo>
                <a:lnTo>
                  <a:pt x="15738" y="3236"/>
                </a:lnTo>
                <a:lnTo>
                  <a:pt x="15731" y="3229"/>
                </a:lnTo>
                <a:lnTo>
                  <a:pt x="15722" y="3223"/>
                </a:lnTo>
                <a:lnTo>
                  <a:pt x="15713" y="3217"/>
                </a:lnTo>
                <a:lnTo>
                  <a:pt x="15703" y="3212"/>
                </a:lnTo>
                <a:lnTo>
                  <a:pt x="15692" y="3209"/>
                </a:lnTo>
                <a:lnTo>
                  <a:pt x="15679" y="3206"/>
                </a:lnTo>
                <a:lnTo>
                  <a:pt x="15666" y="3204"/>
                </a:lnTo>
                <a:lnTo>
                  <a:pt x="15651" y="3202"/>
                </a:lnTo>
                <a:lnTo>
                  <a:pt x="15636" y="3202"/>
                </a:lnTo>
                <a:lnTo>
                  <a:pt x="15449" y="3202"/>
                </a:lnTo>
                <a:lnTo>
                  <a:pt x="15449" y="3396"/>
                </a:lnTo>
                <a:close/>
                <a:moveTo>
                  <a:pt x="15982" y="3535"/>
                </a:moveTo>
                <a:lnTo>
                  <a:pt x="16056" y="3529"/>
                </a:lnTo>
                <a:lnTo>
                  <a:pt x="16059" y="3550"/>
                </a:lnTo>
                <a:lnTo>
                  <a:pt x="16064" y="3569"/>
                </a:lnTo>
                <a:lnTo>
                  <a:pt x="16067" y="3578"/>
                </a:lnTo>
                <a:lnTo>
                  <a:pt x="16071" y="3586"/>
                </a:lnTo>
                <a:lnTo>
                  <a:pt x="16075" y="3594"/>
                </a:lnTo>
                <a:lnTo>
                  <a:pt x="16080" y="3600"/>
                </a:lnTo>
                <a:lnTo>
                  <a:pt x="16085" y="3608"/>
                </a:lnTo>
                <a:lnTo>
                  <a:pt x="16091" y="3614"/>
                </a:lnTo>
                <a:lnTo>
                  <a:pt x="16097" y="3620"/>
                </a:lnTo>
                <a:lnTo>
                  <a:pt x="16104" y="3626"/>
                </a:lnTo>
                <a:lnTo>
                  <a:pt x="16112" y="3632"/>
                </a:lnTo>
                <a:lnTo>
                  <a:pt x="16120" y="3637"/>
                </a:lnTo>
                <a:lnTo>
                  <a:pt x="16129" y="3642"/>
                </a:lnTo>
                <a:lnTo>
                  <a:pt x="16139" y="3646"/>
                </a:lnTo>
                <a:lnTo>
                  <a:pt x="16149" y="3651"/>
                </a:lnTo>
                <a:lnTo>
                  <a:pt x="16160" y="3654"/>
                </a:lnTo>
                <a:lnTo>
                  <a:pt x="16171" y="3657"/>
                </a:lnTo>
                <a:lnTo>
                  <a:pt x="16182" y="3660"/>
                </a:lnTo>
                <a:lnTo>
                  <a:pt x="16193" y="3661"/>
                </a:lnTo>
                <a:lnTo>
                  <a:pt x="16204" y="3663"/>
                </a:lnTo>
                <a:lnTo>
                  <a:pt x="16217" y="3663"/>
                </a:lnTo>
                <a:lnTo>
                  <a:pt x="16229" y="3664"/>
                </a:lnTo>
                <a:lnTo>
                  <a:pt x="16251" y="3663"/>
                </a:lnTo>
                <a:lnTo>
                  <a:pt x="16271" y="3661"/>
                </a:lnTo>
                <a:lnTo>
                  <a:pt x="16290" y="3656"/>
                </a:lnTo>
                <a:lnTo>
                  <a:pt x="16308" y="3651"/>
                </a:lnTo>
                <a:lnTo>
                  <a:pt x="16324" y="3643"/>
                </a:lnTo>
                <a:lnTo>
                  <a:pt x="16337" y="3635"/>
                </a:lnTo>
                <a:lnTo>
                  <a:pt x="16344" y="3631"/>
                </a:lnTo>
                <a:lnTo>
                  <a:pt x="16350" y="3625"/>
                </a:lnTo>
                <a:lnTo>
                  <a:pt x="16354" y="3620"/>
                </a:lnTo>
                <a:lnTo>
                  <a:pt x="16359" y="3615"/>
                </a:lnTo>
                <a:lnTo>
                  <a:pt x="16365" y="3603"/>
                </a:lnTo>
                <a:lnTo>
                  <a:pt x="16371" y="3590"/>
                </a:lnTo>
                <a:lnTo>
                  <a:pt x="16374" y="3578"/>
                </a:lnTo>
                <a:lnTo>
                  <a:pt x="16375" y="3564"/>
                </a:lnTo>
                <a:lnTo>
                  <a:pt x="16374" y="3551"/>
                </a:lnTo>
                <a:lnTo>
                  <a:pt x="16371" y="3539"/>
                </a:lnTo>
                <a:lnTo>
                  <a:pt x="16366" y="3527"/>
                </a:lnTo>
                <a:lnTo>
                  <a:pt x="16359" y="3516"/>
                </a:lnTo>
                <a:lnTo>
                  <a:pt x="16355" y="3511"/>
                </a:lnTo>
                <a:lnTo>
                  <a:pt x="16350" y="3506"/>
                </a:lnTo>
                <a:lnTo>
                  <a:pt x="16344" y="3502"/>
                </a:lnTo>
                <a:lnTo>
                  <a:pt x="16338" y="3497"/>
                </a:lnTo>
                <a:lnTo>
                  <a:pt x="16324" y="3489"/>
                </a:lnTo>
                <a:lnTo>
                  <a:pt x="16306" y="3482"/>
                </a:lnTo>
                <a:lnTo>
                  <a:pt x="16291" y="3476"/>
                </a:lnTo>
                <a:lnTo>
                  <a:pt x="16269" y="3470"/>
                </a:lnTo>
                <a:lnTo>
                  <a:pt x="16238" y="3462"/>
                </a:lnTo>
                <a:lnTo>
                  <a:pt x="16201" y="3453"/>
                </a:lnTo>
                <a:lnTo>
                  <a:pt x="16164" y="3443"/>
                </a:lnTo>
                <a:lnTo>
                  <a:pt x="16133" y="3434"/>
                </a:lnTo>
                <a:lnTo>
                  <a:pt x="16108" y="3425"/>
                </a:lnTo>
                <a:lnTo>
                  <a:pt x="16088" y="3416"/>
                </a:lnTo>
                <a:lnTo>
                  <a:pt x="16077" y="3411"/>
                </a:lnTo>
                <a:lnTo>
                  <a:pt x="16068" y="3405"/>
                </a:lnTo>
                <a:lnTo>
                  <a:pt x="16059" y="3399"/>
                </a:lnTo>
                <a:lnTo>
                  <a:pt x="16052" y="3392"/>
                </a:lnTo>
                <a:lnTo>
                  <a:pt x="16044" y="3385"/>
                </a:lnTo>
                <a:lnTo>
                  <a:pt x="16037" y="3377"/>
                </a:lnTo>
                <a:lnTo>
                  <a:pt x="16030" y="3369"/>
                </a:lnTo>
                <a:lnTo>
                  <a:pt x="16026" y="3362"/>
                </a:lnTo>
                <a:lnTo>
                  <a:pt x="16020" y="3354"/>
                </a:lnTo>
                <a:lnTo>
                  <a:pt x="16017" y="3345"/>
                </a:lnTo>
                <a:lnTo>
                  <a:pt x="16012" y="3337"/>
                </a:lnTo>
                <a:lnTo>
                  <a:pt x="16010" y="3328"/>
                </a:lnTo>
                <a:lnTo>
                  <a:pt x="16008" y="3318"/>
                </a:lnTo>
                <a:lnTo>
                  <a:pt x="16005" y="3309"/>
                </a:lnTo>
                <a:lnTo>
                  <a:pt x="16005" y="3299"/>
                </a:lnTo>
                <a:lnTo>
                  <a:pt x="16004" y="3289"/>
                </a:lnTo>
                <a:lnTo>
                  <a:pt x="16005" y="3277"/>
                </a:lnTo>
                <a:lnTo>
                  <a:pt x="16007" y="3267"/>
                </a:lnTo>
                <a:lnTo>
                  <a:pt x="16008" y="3256"/>
                </a:lnTo>
                <a:lnTo>
                  <a:pt x="16011" y="3246"/>
                </a:lnTo>
                <a:lnTo>
                  <a:pt x="16014" y="3236"/>
                </a:lnTo>
                <a:lnTo>
                  <a:pt x="16019" y="3226"/>
                </a:lnTo>
                <a:lnTo>
                  <a:pt x="16023" y="3216"/>
                </a:lnTo>
                <a:lnTo>
                  <a:pt x="16030" y="3206"/>
                </a:lnTo>
                <a:lnTo>
                  <a:pt x="16037" y="3197"/>
                </a:lnTo>
                <a:lnTo>
                  <a:pt x="16044" y="3188"/>
                </a:lnTo>
                <a:lnTo>
                  <a:pt x="16052" y="3180"/>
                </a:lnTo>
                <a:lnTo>
                  <a:pt x="16061" y="3172"/>
                </a:lnTo>
                <a:lnTo>
                  <a:pt x="16071" y="3165"/>
                </a:lnTo>
                <a:lnTo>
                  <a:pt x="16081" y="3159"/>
                </a:lnTo>
                <a:lnTo>
                  <a:pt x="16092" y="3153"/>
                </a:lnTo>
                <a:lnTo>
                  <a:pt x="16103" y="3147"/>
                </a:lnTo>
                <a:lnTo>
                  <a:pt x="16116" y="3143"/>
                </a:lnTo>
                <a:lnTo>
                  <a:pt x="16128" y="3139"/>
                </a:lnTo>
                <a:lnTo>
                  <a:pt x="16142" y="3135"/>
                </a:lnTo>
                <a:lnTo>
                  <a:pt x="16155" y="3133"/>
                </a:lnTo>
                <a:lnTo>
                  <a:pt x="16169" y="3131"/>
                </a:lnTo>
                <a:lnTo>
                  <a:pt x="16182" y="3128"/>
                </a:lnTo>
                <a:lnTo>
                  <a:pt x="16197" y="3128"/>
                </a:lnTo>
                <a:lnTo>
                  <a:pt x="16211" y="3127"/>
                </a:lnTo>
                <a:lnTo>
                  <a:pt x="16228" y="3128"/>
                </a:lnTo>
                <a:lnTo>
                  <a:pt x="16243" y="3128"/>
                </a:lnTo>
                <a:lnTo>
                  <a:pt x="16258" y="3131"/>
                </a:lnTo>
                <a:lnTo>
                  <a:pt x="16273" y="3133"/>
                </a:lnTo>
                <a:lnTo>
                  <a:pt x="16288" y="3136"/>
                </a:lnTo>
                <a:lnTo>
                  <a:pt x="16301" y="3140"/>
                </a:lnTo>
                <a:lnTo>
                  <a:pt x="16314" y="3144"/>
                </a:lnTo>
                <a:lnTo>
                  <a:pt x="16327" y="3149"/>
                </a:lnTo>
                <a:lnTo>
                  <a:pt x="16339" y="3154"/>
                </a:lnTo>
                <a:lnTo>
                  <a:pt x="16351" y="3160"/>
                </a:lnTo>
                <a:lnTo>
                  <a:pt x="16361" y="3167"/>
                </a:lnTo>
                <a:lnTo>
                  <a:pt x="16371" y="3174"/>
                </a:lnTo>
                <a:lnTo>
                  <a:pt x="16380" y="3182"/>
                </a:lnTo>
                <a:lnTo>
                  <a:pt x="16389" y="3191"/>
                </a:lnTo>
                <a:lnTo>
                  <a:pt x="16397" y="3200"/>
                </a:lnTo>
                <a:lnTo>
                  <a:pt x="16404" y="3210"/>
                </a:lnTo>
                <a:lnTo>
                  <a:pt x="16410" y="3220"/>
                </a:lnTo>
                <a:lnTo>
                  <a:pt x="16416" y="3232"/>
                </a:lnTo>
                <a:lnTo>
                  <a:pt x="16420" y="3243"/>
                </a:lnTo>
                <a:lnTo>
                  <a:pt x="16424" y="3254"/>
                </a:lnTo>
                <a:lnTo>
                  <a:pt x="16427" y="3265"/>
                </a:lnTo>
                <a:lnTo>
                  <a:pt x="16429" y="3277"/>
                </a:lnTo>
                <a:lnTo>
                  <a:pt x="16432" y="3290"/>
                </a:lnTo>
                <a:lnTo>
                  <a:pt x="16433" y="3302"/>
                </a:lnTo>
                <a:lnTo>
                  <a:pt x="16357" y="3308"/>
                </a:lnTo>
                <a:lnTo>
                  <a:pt x="16356" y="3294"/>
                </a:lnTo>
                <a:lnTo>
                  <a:pt x="16353" y="3282"/>
                </a:lnTo>
                <a:lnTo>
                  <a:pt x="16350" y="3271"/>
                </a:lnTo>
                <a:lnTo>
                  <a:pt x="16345" y="3260"/>
                </a:lnTo>
                <a:lnTo>
                  <a:pt x="16339" y="3249"/>
                </a:lnTo>
                <a:lnTo>
                  <a:pt x="16333" y="3241"/>
                </a:lnTo>
                <a:lnTo>
                  <a:pt x="16325" y="3232"/>
                </a:lnTo>
                <a:lnTo>
                  <a:pt x="16317" y="3225"/>
                </a:lnTo>
                <a:lnTo>
                  <a:pt x="16308" y="3218"/>
                </a:lnTo>
                <a:lnTo>
                  <a:pt x="16298" y="3211"/>
                </a:lnTo>
                <a:lnTo>
                  <a:pt x="16287" y="3207"/>
                </a:lnTo>
                <a:lnTo>
                  <a:pt x="16274" y="3204"/>
                </a:lnTo>
                <a:lnTo>
                  <a:pt x="16261" y="3200"/>
                </a:lnTo>
                <a:lnTo>
                  <a:pt x="16246" y="3198"/>
                </a:lnTo>
                <a:lnTo>
                  <a:pt x="16231" y="3197"/>
                </a:lnTo>
                <a:lnTo>
                  <a:pt x="16215" y="3196"/>
                </a:lnTo>
                <a:lnTo>
                  <a:pt x="16198" y="3197"/>
                </a:lnTo>
                <a:lnTo>
                  <a:pt x="16182" y="3198"/>
                </a:lnTo>
                <a:lnTo>
                  <a:pt x="16167" y="3199"/>
                </a:lnTo>
                <a:lnTo>
                  <a:pt x="16154" y="3202"/>
                </a:lnTo>
                <a:lnTo>
                  <a:pt x="16142" y="3206"/>
                </a:lnTo>
                <a:lnTo>
                  <a:pt x="16130" y="3210"/>
                </a:lnTo>
                <a:lnTo>
                  <a:pt x="16120" y="3216"/>
                </a:lnTo>
                <a:lnTo>
                  <a:pt x="16112" y="3221"/>
                </a:lnTo>
                <a:lnTo>
                  <a:pt x="16104" y="3228"/>
                </a:lnTo>
                <a:lnTo>
                  <a:pt x="16098" y="3235"/>
                </a:lnTo>
                <a:lnTo>
                  <a:pt x="16092" y="3243"/>
                </a:lnTo>
                <a:lnTo>
                  <a:pt x="16088" y="3251"/>
                </a:lnTo>
                <a:lnTo>
                  <a:pt x="16084" y="3258"/>
                </a:lnTo>
                <a:lnTo>
                  <a:pt x="16082" y="3266"/>
                </a:lnTo>
                <a:lnTo>
                  <a:pt x="16080" y="3275"/>
                </a:lnTo>
                <a:lnTo>
                  <a:pt x="16080" y="3284"/>
                </a:lnTo>
                <a:lnTo>
                  <a:pt x="16080" y="3291"/>
                </a:lnTo>
                <a:lnTo>
                  <a:pt x="16081" y="3299"/>
                </a:lnTo>
                <a:lnTo>
                  <a:pt x="16083" y="3306"/>
                </a:lnTo>
                <a:lnTo>
                  <a:pt x="16085" y="3312"/>
                </a:lnTo>
                <a:lnTo>
                  <a:pt x="16089" y="3319"/>
                </a:lnTo>
                <a:lnTo>
                  <a:pt x="16092" y="3325"/>
                </a:lnTo>
                <a:lnTo>
                  <a:pt x="16097" y="3330"/>
                </a:lnTo>
                <a:lnTo>
                  <a:pt x="16102" y="3336"/>
                </a:lnTo>
                <a:lnTo>
                  <a:pt x="16109" y="3341"/>
                </a:lnTo>
                <a:lnTo>
                  <a:pt x="16118" y="3346"/>
                </a:lnTo>
                <a:lnTo>
                  <a:pt x="16129" y="3351"/>
                </a:lnTo>
                <a:lnTo>
                  <a:pt x="16143" y="3356"/>
                </a:lnTo>
                <a:lnTo>
                  <a:pt x="16158" y="3362"/>
                </a:lnTo>
                <a:lnTo>
                  <a:pt x="16176" y="3367"/>
                </a:lnTo>
                <a:lnTo>
                  <a:pt x="16197" y="3372"/>
                </a:lnTo>
                <a:lnTo>
                  <a:pt x="16219" y="3377"/>
                </a:lnTo>
                <a:lnTo>
                  <a:pt x="16263" y="3387"/>
                </a:lnTo>
                <a:lnTo>
                  <a:pt x="16300" y="3397"/>
                </a:lnTo>
                <a:lnTo>
                  <a:pt x="16328" y="3406"/>
                </a:lnTo>
                <a:lnTo>
                  <a:pt x="16350" y="3415"/>
                </a:lnTo>
                <a:lnTo>
                  <a:pt x="16362" y="3421"/>
                </a:lnTo>
                <a:lnTo>
                  <a:pt x="16374" y="3428"/>
                </a:lnTo>
                <a:lnTo>
                  <a:pt x="16384" y="3434"/>
                </a:lnTo>
                <a:lnTo>
                  <a:pt x="16395" y="3441"/>
                </a:lnTo>
                <a:lnTo>
                  <a:pt x="16404" y="3449"/>
                </a:lnTo>
                <a:lnTo>
                  <a:pt x="16411" y="3457"/>
                </a:lnTo>
                <a:lnTo>
                  <a:pt x="16419" y="3466"/>
                </a:lnTo>
                <a:lnTo>
                  <a:pt x="16426" y="3475"/>
                </a:lnTo>
                <a:lnTo>
                  <a:pt x="16432" y="3484"/>
                </a:lnTo>
                <a:lnTo>
                  <a:pt x="16436" y="3494"/>
                </a:lnTo>
                <a:lnTo>
                  <a:pt x="16441" y="3503"/>
                </a:lnTo>
                <a:lnTo>
                  <a:pt x="16444" y="3514"/>
                </a:lnTo>
                <a:lnTo>
                  <a:pt x="16446" y="3524"/>
                </a:lnTo>
                <a:lnTo>
                  <a:pt x="16448" y="3535"/>
                </a:lnTo>
                <a:lnTo>
                  <a:pt x="16450" y="3547"/>
                </a:lnTo>
                <a:lnTo>
                  <a:pt x="16450" y="3558"/>
                </a:lnTo>
                <a:lnTo>
                  <a:pt x="16450" y="3570"/>
                </a:lnTo>
                <a:lnTo>
                  <a:pt x="16448" y="3581"/>
                </a:lnTo>
                <a:lnTo>
                  <a:pt x="16446" y="3592"/>
                </a:lnTo>
                <a:lnTo>
                  <a:pt x="16443" y="3604"/>
                </a:lnTo>
                <a:lnTo>
                  <a:pt x="16439" y="3614"/>
                </a:lnTo>
                <a:lnTo>
                  <a:pt x="16435" y="3625"/>
                </a:lnTo>
                <a:lnTo>
                  <a:pt x="16429" y="3635"/>
                </a:lnTo>
                <a:lnTo>
                  <a:pt x="16423" y="3646"/>
                </a:lnTo>
                <a:lnTo>
                  <a:pt x="16416" y="3656"/>
                </a:lnTo>
                <a:lnTo>
                  <a:pt x="16408" y="3665"/>
                </a:lnTo>
                <a:lnTo>
                  <a:pt x="16400" y="3674"/>
                </a:lnTo>
                <a:lnTo>
                  <a:pt x="16390" y="3683"/>
                </a:lnTo>
                <a:lnTo>
                  <a:pt x="16380" y="3690"/>
                </a:lnTo>
                <a:lnTo>
                  <a:pt x="16370" y="3698"/>
                </a:lnTo>
                <a:lnTo>
                  <a:pt x="16359" y="3705"/>
                </a:lnTo>
                <a:lnTo>
                  <a:pt x="16346" y="3710"/>
                </a:lnTo>
                <a:lnTo>
                  <a:pt x="16333" y="3716"/>
                </a:lnTo>
                <a:lnTo>
                  <a:pt x="16320" y="3720"/>
                </a:lnTo>
                <a:lnTo>
                  <a:pt x="16307" y="3725"/>
                </a:lnTo>
                <a:lnTo>
                  <a:pt x="16292" y="3728"/>
                </a:lnTo>
                <a:lnTo>
                  <a:pt x="16279" y="3730"/>
                </a:lnTo>
                <a:lnTo>
                  <a:pt x="16263" y="3731"/>
                </a:lnTo>
                <a:lnTo>
                  <a:pt x="16248" y="3733"/>
                </a:lnTo>
                <a:lnTo>
                  <a:pt x="16233" y="3734"/>
                </a:lnTo>
                <a:lnTo>
                  <a:pt x="16213" y="3733"/>
                </a:lnTo>
                <a:lnTo>
                  <a:pt x="16194" y="3731"/>
                </a:lnTo>
                <a:lnTo>
                  <a:pt x="16176" y="3730"/>
                </a:lnTo>
                <a:lnTo>
                  <a:pt x="16160" y="3727"/>
                </a:lnTo>
                <a:lnTo>
                  <a:pt x="16143" y="3725"/>
                </a:lnTo>
                <a:lnTo>
                  <a:pt x="16128" y="3720"/>
                </a:lnTo>
                <a:lnTo>
                  <a:pt x="16113" y="3716"/>
                </a:lnTo>
                <a:lnTo>
                  <a:pt x="16099" y="3710"/>
                </a:lnTo>
                <a:lnTo>
                  <a:pt x="16086" y="3703"/>
                </a:lnTo>
                <a:lnTo>
                  <a:pt x="16074" y="3697"/>
                </a:lnTo>
                <a:lnTo>
                  <a:pt x="16062" y="3690"/>
                </a:lnTo>
                <a:lnTo>
                  <a:pt x="16050" y="3681"/>
                </a:lnTo>
                <a:lnTo>
                  <a:pt x="16040" y="3672"/>
                </a:lnTo>
                <a:lnTo>
                  <a:pt x="16031" y="3662"/>
                </a:lnTo>
                <a:lnTo>
                  <a:pt x="16022" y="3652"/>
                </a:lnTo>
                <a:lnTo>
                  <a:pt x="16014" y="3641"/>
                </a:lnTo>
                <a:lnTo>
                  <a:pt x="16008" y="3628"/>
                </a:lnTo>
                <a:lnTo>
                  <a:pt x="16001" y="3616"/>
                </a:lnTo>
                <a:lnTo>
                  <a:pt x="15995" y="3604"/>
                </a:lnTo>
                <a:lnTo>
                  <a:pt x="15991" y="3591"/>
                </a:lnTo>
                <a:lnTo>
                  <a:pt x="15987" y="3578"/>
                </a:lnTo>
                <a:lnTo>
                  <a:pt x="15985" y="3563"/>
                </a:lnTo>
                <a:lnTo>
                  <a:pt x="15983" y="3550"/>
                </a:lnTo>
                <a:lnTo>
                  <a:pt x="15982" y="3535"/>
                </a:lnTo>
                <a:close/>
                <a:moveTo>
                  <a:pt x="16615" y="3724"/>
                </a:moveTo>
                <a:lnTo>
                  <a:pt x="16615" y="3137"/>
                </a:lnTo>
                <a:lnTo>
                  <a:pt x="16692" y="3137"/>
                </a:lnTo>
                <a:lnTo>
                  <a:pt x="16692" y="3724"/>
                </a:lnTo>
                <a:lnTo>
                  <a:pt x="16615" y="3724"/>
                </a:lnTo>
                <a:close/>
                <a:moveTo>
                  <a:pt x="17025" y="3724"/>
                </a:moveTo>
                <a:lnTo>
                  <a:pt x="17025" y="3207"/>
                </a:lnTo>
                <a:lnTo>
                  <a:pt x="16832" y="3207"/>
                </a:lnTo>
                <a:lnTo>
                  <a:pt x="16832" y="3137"/>
                </a:lnTo>
                <a:lnTo>
                  <a:pt x="17297" y="3137"/>
                </a:lnTo>
                <a:lnTo>
                  <a:pt x="17297" y="3207"/>
                </a:lnTo>
                <a:lnTo>
                  <a:pt x="17103" y="3207"/>
                </a:lnTo>
                <a:lnTo>
                  <a:pt x="17103" y="3724"/>
                </a:lnTo>
                <a:lnTo>
                  <a:pt x="17025" y="3724"/>
                </a:lnTo>
                <a:close/>
                <a:moveTo>
                  <a:pt x="17589" y="3724"/>
                </a:moveTo>
                <a:lnTo>
                  <a:pt x="17589" y="3475"/>
                </a:lnTo>
                <a:lnTo>
                  <a:pt x="17361" y="3137"/>
                </a:lnTo>
                <a:lnTo>
                  <a:pt x="17456" y="3137"/>
                </a:lnTo>
                <a:lnTo>
                  <a:pt x="17573" y="3314"/>
                </a:lnTo>
                <a:lnTo>
                  <a:pt x="17589" y="3339"/>
                </a:lnTo>
                <a:lnTo>
                  <a:pt x="17603" y="3364"/>
                </a:lnTo>
                <a:lnTo>
                  <a:pt x="17618" y="3388"/>
                </a:lnTo>
                <a:lnTo>
                  <a:pt x="17632" y="3413"/>
                </a:lnTo>
                <a:lnTo>
                  <a:pt x="17646" y="3390"/>
                </a:lnTo>
                <a:lnTo>
                  <a:pt x="17662" y="3365"/>
                </a:lnTo>
                <a:lnTo>
                  <a:pt x="17679" y="3338"/>
                </a:lnTo>
                <a:lnTo>
                  <a:pt x="17697" y="3310"/>
                </a:lnTo>
                <a:lnTo>
                  <a:pt x="17810" y="3137"/>
                </a:lnTo>
                <a:lnTo>
                  <a:pt x="17900" y="3137"/>
                </a:lnTo>
                <a:lnTo>
                  <a:pt x="17666" y="3475"/>
                </a:lnTo>
                <a:lnTo>
                  <a:pt x="17666" y="3724"/>
                </a:lnTo>
                <a:lnTo>
                  <a:pt x="17589" y="3724"/>
                </a:lnTo>
                <a:close/>
                <a:moveTo>
                  <a:pt x="1426" y="3449"/>
                </a:moveTo>
                <a:lnTo>
                  <a:pt x="1423" y="3446"/>
                </a:lnTo>
                <a:lnTo>
                  <a:pt x="1421" y="3443"/>
                </a:lnTo>
                <a:lnTo>
                  <a:pt x="1419" y="3441"/>
                </a:lnTo>
                <a:lnTo>
                  <a:pt x="1417" y="3441"/>
                </a:lnTo>
                <a:lnTo>
                  <a:pt x="1413" y="3440"/>
                </a:lnTo>
                <a:lnTo>
                  <a:pt x="1410" y="3440"/>
                </a:lnTo>
                <a:lnTo>
                  <a:pt x="1408" y="3438"/>
                </a:lnTo>
                <a:lnTo>
                  <a:pt x="1404" y="3438"/>
                </a:lnTo>
                <a:lnTo>
                  <a:pt x="1401" y="3438"/>
                </a:lnTo>
                <a:lnTo>
                  <a:pt x="1398" y="3439"/>
                </a:lnTo>
                <a:lnTo>
                  <a:pt x="1395" y="3436"/>
                </a:lnTo>
                <a:lnTo>
                  <a:pt x="1407" y="3425"/>
                </a:lnTo>
                <a:lnTo>
                  <a:pt x="1418" y="3411"/>
                </a:lnTo>
                <a:lnTo>
                  <a:pt x="1430" y="3396"/>
                </a:lnTo>
                <a:lnTo>
                  <a:pt x="1443" y="3384"/>
                </a:lnTo>
                <a:lnTo>
                  <a:pt x="1503" y="3501"/>
                </a:lnTo>
                <a:lnTo>
                  <a:pt x="1512" y="3516"/>
                </a:lnTo>
                <a:lnTo>
                  <a:pt x="1519" y="3530"/>
                </a:lnTo>
                <a:lnTo>
                  <a:pt x="1526" y="3539"/>
                </a:lnTo>
                <a:lnTo>
                  <a:pt x="1530" y="3544"/>
                </a:lnTo>
                <a:lnTo>
                  <a:pt x="1535" y="3549"/>
                </a:lnTo>
                <a:lnTo>
                  <a:pt x="1539" y="3551"/>
                </a:lnTo>
                <a:lnTo>
                  <a:pt x="1543" y="3552"/>
                </a:lnTo>
                <a:lnTo>
                  <a:pt x="1547" y="3552"/>
                </a:lnTo>
                <a:lnTo>
                  <a:pt x="1549" y="3554"/>
                </a:lnTo>
                <a:lnTo>
                  <a:pt x="1540" y="3559"/>
                </a:lnTo>
                <a:lnTo>
                  <a:pt x="1533" y="3562"/>
                </a:lnTo>
                <a:lnTo>
                  <a:pt x="1525" y="3567"/>
                </a:lnTo>
                <a:lnTo>
                  <a:pt x="1517" y="3571"/>
                </a:lnTo>
                <a:lnTo>
                  <a:pt x="1508" y="3576"/>
                </a:lnTo>
                <a:lnTo>
                  <a:pt x="1500" y="3580"/>
                </a:lnTo>
                <a:lnTo>
                  <a:pt x="1491" y="3585"/>
                </a:lnTo>
                <a:lnTo>
                  <a:pt x="1483" y="3590"/>
                </a:lnTo>
                <a:lnTo>
                  <a:pt x="1481" y="3587"/>
                </a:lnTo>
                <a:lnTo>
                  <a:pt x="1483" y="3582"/>
                </a:lnTo>
                <a:lnTo>
                  <a:pt x="1485" y="3578"/>
                </a:lnTo>
                <a:lnTo>
                  <a:pt x="1485" y="3573"/>
                </a:lnTo>
                <a:lnTo>
                  <a:pt x="1485" y="3568"/>
                </a:lnTo>
                <a:lnTo>
                  <a:pt x="1483" y="3561"/>
                </a:lnTo>
                <a:lnTo>
                  <a:pt x="1480" y="3552"/>
                </a:lnTo>
                <a:lnTo>
                  <a:pt x="1474" y="3540"/>
                </a:lnTo>
                <a:lnTo>
                  <a:pt x="1466" y="3525"/>
                </a:lnTo>
                <a:lnTo>
                  <a:pt x="1462" y="3517"/>
                </a:lnTo>
                <a:lnTo>
                  <a:pt x="1426" y="3449"/>
                </a:lnTo>
                <a:close/>
                <a:moveTo>
                  <a:pt x="1755" y="3538"/>
                </a:moveTo>
                <a:lnTo>
                  <a:pt x="1754" y="3532"/>
                </a:lnTo>
                <a:lnTo>
                  <a:pt x="1761" y="3530"/>
                </a:lnTo>
                <a:lnTo>
                  <a:pt x="1766" y="3526"/>
                </a:lnTo>
                <a:lnTo>
                  <a:pt x="1772" y="3523"/>
                </a:lnTo>
                <a:lnTo>
                  <a:pt x="1777" y="3518"/>
                </a:lnTo>
                <a:lnTo>
                  <a:pt x="1781" y="3515"/>
                </a:lnTo>
                <a:lnTo>
                  <a:pt x="1784" y="3511"/>
                </a:lnTo>
                <a:lnTo>
                  <a:pt x="1788" y="3505"/>
                </a:lnTo>
                <a:lnTo>
                  <a:pt x="1790" y="3499"/>
                </a:lnTo>
                <a:lnTo>
                  <a:pt x="1792" y="3494"/>
                </a:lnTo>
                <a:lnTo>
                  <a:pt x="1793" y="3488"/>
                </a:lnTo>
                <a:lnTo>
                  <a:pt x="1795" y="3482"/>
                </a:lnTo>
                <a:lnTo>
                  <a:pt x="1795" y="3475"/>
                </a:lnTo>
                <a:lnTo>
                  <a:pt x="1793" y="3459"/>
                </a:lnTo>
                <a:lnTo>
                  <a:pt x="1791" y="3442"/>
                </a:lnTo>
                <a:lnTo>
                  <a:pt x="1789" y="3437"/>
                </a:lnTo>
                <a:lnTo>
                  <a:pt x="1784" y="3442"/>
                </a:lnTo>
                <a:lnTo>
                  <a:pt x="1779" y="3448"/>
                </a:lnTo>
                <a:lnTo>
                  <a:pt x="1772" y="3451"/>
                </a:lnTo>
                <a:lnTo>
                  <a:pt x="1764" y="3453"/>
                </a:lnTo>
                <a:lnTo>
                  <a:pt x="1760" y="3455"/>
                </a:lnTo>
                <a:lnTo>
                  <a:pt x="1754" y="3455"/>
                </a:lnTo>
                <a:lnTo>
                  <a:pt x="1750" y="3455"/>
                </a:lnTo>
                <a:lnTo>
                  <a:pt x="1744" y="3453"/>
                </a:lnTo>
                <a:lnTo>
                  <a:pt x="1735" y="3450"/>
                </a:lnTo>
                <a:lnTo>
                  <a:pt x="1726" y="3445"/>
                </a:lnTo>
                <a:lnTo>
                  <a:pt x="1717" y="3437"/>
                </a:lnTo>
                <a:lnTo>
                  <a:pt x="1710" y="3429"/>
                </a:lnTo>
                <a:lnTo>
                  <a:pt x="1705" y="3418"/>
                </a:lnTo>
                <a:lnTo>
                  <a:pt x="1701" y="3406"/>
                </a:lnTo>
                <a:lnTo>
                  <a:pt x="1700" y="3400"/>
                </a:lnTo>
                <a:lnTo>
                  <a:pt x="1699" y="3393"/>
                </a:lnTo>
                <a:lnTo>
                  <a:pt x="1699" y="3387"/>
                </a:lnTo>
                <a:lnTo>
                  <a:pt x="1700" y="3381"/>
                </a:lnTo>
                <a:lnTo>
                  <a:pt x="1701" y="3375"/>
                </a:lnTo>
                <a:lnTo>
                  <a:pt x="1702" y="3369"/>
                </a:lnTo>
                <a:lnTo>
                  <a:pt x="1705" y="3364"/>
                </a:lnTo>
                <a:lnTo>
                  <a:pt x="1708" y="3358"/>
                </a:lnTo>
                <a:lnTo>
                  <a:pt x="1711" y="3353"/>
                </a:lnTo>
                <a:lnTo>
                  <a:pt x="1716" y="3348"/>
                </a:lnTo>
                <a:lnTo>
                  <a:pt x="1719" y="3344"/>
                </a:lnTo>
                <a:lnTo>
                  <a:pt x="1725" y="3340"/>
                </a:lnTo>
                <a:lnTo>
                  <a:pt x="1729" y="3337"/>
                </a:lnTo>
                <a:lnTo>
                  <a:pt x="1735" y="3334"/>
                </a:lnTo>
                <a:lnTo>
                  <a:pt x="1741" y="3331"/>
                </a:lnTo>
                <a:lnTo>
                  <a:pt x="1747" y="3330"/>
                </a:lnTo>
                <a:lnTo>
                  <a:pt x="1754" y="3329"/>
                </a:lnTo>
                <a:lnTo>
                  <a:pt x="1762" y="3328"/>
                </a:lnTo>
                <a:lnTo>
                  <a:pt x="1769" y="3328"/>
                </a:lnTo>
                <a:lnTo>
                  <a:pt x="1775" y="3329"/>
                </a:lnTo>
                <a:lnTo>
                  <a:pt x="1782" y="3331"/>
                </a:lnTo>
                <a:lnTo>
                  <a:pt x="1789" y="3334"/>
                </a:lnTo>
                <a:lnTo>
                  <a:pt x="1795" y="3337"/>
                </a:lnTo>
                <a:lnTo>
                  <a:pt x="1801" y="3341"/>
                </a:lnTo>
                <a:lnTo>
                  <a:pt x="1807" y="3347"/>
                </a:lnTo>
                <a:lnTo>
                  <a:pt x="1811" y="3353"/>
                </a:lnTo>
                <a:lnTo>
                  <a:pt x="1817" y="3358"/>
                </a:lnTo>
                <a:lnTo>
                  <a:pt x="1821" y="3366"/>
                </a:lnTo>
                <a:lnTo>
                  <a:pt x="1825" y="3373"/>
                </a:lnTo>
                <a:lnTo>
                  <a:pt x="1828" y="3382"/>
                </a:lnTo>
                <a:lnTo>
                  <a:pt x="1832" y="3391"/>
                </a:lnTo>
                <a:lnTo>
                  <a:pt x="1834" y="3400"/>
                </a:lnTo>
                <a:lnTo>
                  <a:pt x="1836" y="3411"/>
                </a:lnTo>
                <a:lnTo>
                  <a:pt x="1837" y="3422"/>
                </a:lnTo>
                <a:lnTo>
                  <a:pt x="1837" y="3433"/>
                </a:lnTo>
                <a:lnTo>
                  <a:pt x="1837" y="3443"/>
                </a:lnTo>
                <a:lnTo>
                  <a:pt x="1835" y="3453"/>
                </a:lnTo>
                <a:lnTo>
                  <a:pt x="1833" y="3464"/>
                </a:lnTo>
                <a:lnTo>
                  <a:pt x="1828" y="3474"/>
                </a:lnTo>
                <a:lnTo>
                  <a:pt x="1824" y="3483"/>
                </a:lnTo>
                <a:lnTo>
                  <a:pt x="1818" y="3493"/>
                </a:lnTo>
                <a:lnTo>
                  <a:pt x="1811" y="3501"/>
                </a:lnTo>
                <a:lnTo>
                  <a:pt x="1805" y="3508"/>
                </a:lnTo>
                <a:lnTo>
                  <a:pt x="1796" y="3515"/>
                </a:lnTo>
                <a:lnTo>
                  <a:pt x="1787" y="3522"/>
                </a:lnTo>
                <a:lnTo>
                  <a:pt x="1778" y="3527"/>
                </a:lnTo>
                <a:lnTo>
                  <a:pt x="1766" y="3533"/>
                </a:lnTo>
                <a:lnTo>
                  <a:pt x="1755" y="3538"/>
                </a:lnTo>
                <a:close/>
                <a:moveTo>
                  <a:pt x="1769" y="3350"/>
                </a:moveTo>
                <a:lnTo>
                  <a:pt x="1766" y="3346"/>
                </a:lnTo>
                <a:lnTo>
                  <a:pt x="1765" y="3341"/>
                </a:lnTo>
                <a:lnTo>
                  <a:pt x="1763" y="3339"/>
                </a:lnTo>
                <a:lnTo>
                  <a:pt x="1762" y="3337"/>
                </a:lnTo>
                <a:lnTo>
                  <a:pt x="1760" y="3336"/>
                </a:lnTo>
                <a:lnTo>
                  <a:pt x="1756" y="3335"/>
                </a:lnTo>
                <a:lnTo>
                  <a:pt x="1753" y="3335"/>
                </a:lnTo>
                <a:lnTo>
                  <a:pt x="1750" y="3336"/>
                </a:lnTo>
                <a:lnTo>
                  <a:pt x="1746" y="3337"/>
                </a:lnTo>
                <a:lnTo>
                  <a:pt x="1744" y="3338"/>
                </a:lnTo>
                <a:lnTo>
                  <a:pt x="1743" y="3340"/>
                </a:lnTo>
                <a:lnTo>
                  <a:pt x="1742" y="3343"/>
                </a:lnTo>
                <a:lnTo>
                  <a:pt x="1741" y="3349"/>
                </a:lnTo>
                <a:lnTo>
                  <a:pt x="1743" y="3360"/>
                </a:lnTo>
                <a:lnTo>
                  <a:pt x="1757" y="3423"/>
                </a:lnTo>
                <a:lnTo>
                  <a:pt x="1761" y="3433"/>
                </a:lnTo>
                <a:lnTo>
                  <a:pt x="1764" y="3439"/>
                </a:lnTo>
                <a:lnTo>
                  <a:pt x="1766" y="3441"/>
                </a:lnTo>
                <a:lnTo>
                  <a:pt x="1769" y="3441"/>
                </a:lnTo>
                <a:lnTo>
                  <a:pt x="1771" y="3442"/>
                </a:lnTo>
                <a:lnTo>
                  <a:pt x="1773" y="3441"/>
                </a:lnTo>
                <a:lnTo>
                  <a:pt x="1778" y="3440"/>
                </a:lnTo>
                <a:lnTo>
                  <a:pt x="1780" y="3439"/>
                </a:lnTo>
                <a:lnTo>
                  <a:pt x="1782" y="3437"/>
                </a:lnTo>
                <a:lnTo>
                  <a:pt x="1784" y="3433"/>
                </a:lnTo>
                <a:lnTo>
                  <a:pt x="1786" y="3430"/>
                </a:lnTo>
                <a:lnTo>
                  <a:pt x="1786" y="3427"/>
                </a:lnTo>
                <a:lnTo>
                  <a:pt x="1786" y="3422"/>
                </a:lnTo>
                <a:lnTo>
                  <a:pt x="1784" y="3416"/>
                </a:lnTo>
                <a:lnTo>
                  <a:pt x="1769" y="3350"/>
                </a:lnTo>
                <a:close/>
                <a:moveTo>
                  <a:pt x="2069" y="3511"/>
                </a:moveTo>
                <a:lnTo>
                  <a:pt x="2187" y="3514"/>
                </a:lnTo>
                <a:lnTo>
                  <a:pt x="2195" y="3460"/>
                </a:lnTo>
                <a:lnTo>
                  <a:pt x="2185" y="3460"/>
                </a:lnTo>
                <a:lnTo>
                  <a:pt x="2184" y="3466"/>
                </a:lnTo>
                <a:lnTo>
                  <a:pt x="2182" y="3470"/>
                </a:lnTo>
                <a:lnTo>
                  <a:pt x="2180" y="3475"/>
                </a:lnTo>
                <a:lnTo>
                  <a:pt x="2178" y="3477"/>
                </a:lnTo>
                <a:lnTo>
                  <a:pt x="2175" y="3480"/>
                </a:lnTo>
                <a:lnTo>
                  <a:pt x="2171" y="3482"/>
                </a:lnTo>
                <a:lnTo>
                  <a:pt x="2167" y="3483"/>
                </a:lnTo>
                <a:lnTo>
                  <a:pt x="2162" y="3482"/>
                </a:lnTo>
                <a:lnTo>
                  <a:pt x="2106" y="3480"/>
                </a:lnTo>
                <a:lnTo>
                  <a:pt x="2114" y="3473"/>
                </a:lnTo>
                <a:lnTo>
                  <a:pt x="2123" y="3462"/>
                </a:lnTo>
                <a:lnTo>
                  <a:pt x="2134" y="3452"/>
                </a:lnTo>
                <a:lnTo>
                  <a:pt x="2146" y="3441"/>
                </a:lnTo>
                <a:lnTo>
                  <a:pt x="2158" y="3433"/>
                </a:lnTo>
                <a:lnTo>
                  <a:pt x="2167" y="3424"/>
                </a:lnTo>
                <a:lnTo>
                  <a:pt x="2173" y="3416"/>
                </a:lnTo>
                <a:lnTo>
                  <a:pt x="2180" y="3408"/>
                </a:lnTo>
                <a:lnTo>
                  <a:pt x="2185" y="3400"/>
                </a:lnTo>
                <a:lnTo>
                  <a:pt x="2188" y="3392"/>
                </a:lnTo>
                <a:lnTo>
                  <a:pt x="2189" y="3384"/>
                </a:lnTo>
                <a:lnTo>
                  <a:pt x="2190" y="3376"/>
                </a:lnTo>
                <a:lnTo>
                  <a:pt x="2188" y="3365"/>
                </a:lnTo>
                <a:lnTo>
                  <a:pt x="2186" y="3354"/>
                </a:lnTo>
                <a:lnTo>
                  <a:pt x="2181" y="3345"/>
                </a:lnTo>
                <a:lnTo>
                  <a:pt x="2176" y="3338"/>
                </a:lnTo>
                <a:lnTo>
                  <a:pt x="2169" y="3331"/>
                </a:lnTo>
                <a:lnTo>
                  <a:pt x="2160" y="3327"/>
                </a:lnTo>
                <a:lnTo>
                  <a:pt x="2150" y="3323"/>
                </a:lnTo>
                <a:lnTo>
                  <a:pt x="2139" y="3322"/>
                </a:lnTo>
                <a:lnTo>
                  <a:pt x="2126" y="3322"/>
                </a:lnTo>
                <a:lnTo>
                  <a:pt x="2116" y="3326"/>
                </a:lnTo>
                <a:lnTo>
                  <a:pt x="2106" y="3330"/>
                </a:lnTo>
                <a:lnTo>
                  <a:pt x="2098" y="3337"/>
                </a:lnTo>
                <a:lnTo>
                  <a:pt x="2090" y="3345"/>
                </a:lnTo>
                <a:lnTo>
                  <a:pt x="2085" y="3354"/>
                </a:lnTo>
                <a:lnTo>
                  <a:pt x="2080" y="3366"/>
                </a:lnTo>
                <a:lnTo>
                  <a:pt x="2077" y="3378"/>
                </a:lnTo>
                <a:lnTo>
                  <a:pt x="2088" y="3379"/>
                </a:lnTo>
                <a:lnTo>
                  <a:pt x="2091" y="3372"/>
                </a:lnTo>
                <a:lnTo>
                  <a:pt x="2094" y="3365"/>
                </a:lnTo>
                <a:lnTo>
                  <a:pt x="2097" y="3359"/>
                </a:lnTo>
                <a:lnTo>
                  <a:pt x="2101" y="3355"/>
                </a:lnTo>
                <a:lnTo>
                  <a:pt x="2106" y="3351"/>
                </a:lnTo>
                <a:lnTo>
                  <a:pt x="2112" y="3348"/>
                </a:lnTo>
                <a:lnTo>
                  <a:pt x="2117" y="3347"/>
                </a:lnTo>
                <a:lnTo>
                  <a:pt x="2124" y="3346"/>
                </a:lnTo>
                <a:lnTo>
                  <a:pt x="2131" y="3347"/>
                </a:lnTo>
                <a:lnTo>
                  <a:pt x="2136" y="3349"/>
                </a:lnTo>
                <a:lnTo>
                  <a:pt x="2142" y="3353"/>
                </a:lnTo>
                <a:lnTo>
                  <a:pt x="2145" y="3357"/>
                </a:lnTo>
                <a:lnTo>
                  <a:pt x="2149" y="3363"/>
                </a:lnTo>
                <a:lnTo>
                  <a:pt x="2151" y="3369"/>
                </a:lnTo>
                <a:lnTo>
                  <a:pt x="2152" y="3377"/>
                </a:lnTo>
                <a:lnTo>
                  <a:pt x="2153" y="3385"/>
                </a:lnTo>
                <a:lnTo>
                  <a:pt x="2153" y="3390"/>
                </a:lnTo>
                <a:lnTo>
                  <a:pt x="2153" y="3393"/>
                </a:lnTo>
                <a:lnTo>
                  <a:pt x="2153" y="3397"/>
                </a:lnTo>
                <a:lnTo>
                  <a:pt x="2152" y="3402"/>
                </a:lnTo>
                <a:lnTo>
                  <a:pt x="2146" y="3412"/>
                </a:lnTo>
                <a:lnTo>
                  <a:pt x="2140" y="3424"/>
                </a:lnTo>
                <a:lnTo>
                  <a:pt x="2130" y="3438"/>
                </a:lnTo>
                <a:lnTo>
                  <a:pt x="2117" y="3452"/>
                </a:lnTo>
                <a:lnTo>
                  <a:pt x="2101" y="3468"/>
                </a:lnTo>
                <a:lnTo>
                  <a:pt x="2085" y="3486"/>
                </a:lnTo>
                <a:lnTo>
                  <a:pt x="2076" y="3494"/>
                </a:lnTo>
                <a:lnTo>
                  <a:pt x="2070" y="3501"/>
                </a:lnTo>
                <a:lnTo>
                  <a:pt x="2069" y="3511"/>
                </a:lnTo>
                <a:close/>
                <a:moveTo>
                  <a:pt x="2481" y="3490"/>
                </a:moveTo>
                <a:lnTo>
                  <a:pt x="2485" y="3492"/>
                </a:lnTo>
                <a:lnTo>
                  <a:pt x="2487" y="3492"/>
                </a:lnTo>
                <a:lnTo>
                  <a:pt x="2489" y="3492"/>
                </a:lnTo>
                <a:lnTo>
                  <a:pt x="2492" y="3493"/>
                </a:lnTo>
                <a:lnTo>
                  <a:pt x="2498" y="3497"/>
                </a:lnTo>
                <a:lnTo>
                  <a:pt x="2503" y="3503"/>
                </a:lnTo>
                <a:lnTo>
                  <a:pt x="2505" y="3508"/>
                </a:lnTo>
                <a:lnTo>
                  <a:pt x="2507" y="3515"/>
                </a:lnTo>
                <a:lnTo>
                  <a:pt x="2507" y="3523"/>
                </a:lnTo>
                <a:lnTo>
                  <a:pt x="2506" y="3531"/>
                </a:lnTo>
                <a:lnTo>
                  <a:pt x="2503" y="3540"/>
                </a:lnTo>
                <a:lnTo>
                  <a:pt x="2498" y="3550"/>
                </a:lnTo>
                <a:lnTo>
                  <a:pt x="2494" y="3558"/>
                </a:lnTo>
                <a:lnTo>
                  <a:pt x="2488" y="3564"/>
                </a:lnTo>
                <a:lnTo>
                  <a:pt x="2483" y="3570"/>
                </a:lnTo>
                <a:lnTo>
                  <a:pt x="2477" y="3575"/>
                </a:lnTo>
                <a:lnTo>
                  <a:pt x="2471" y="3577"/>
                </a:lnTo>
                <a:lnTo>
                  <a:pt x="2466" y="3578"/>
                </a:lnTo>
                <a:lnTo>
                  <a:pt x="2459" y="3577"/>
                </a:lnTo>
                <a:lnTo>
                  <a:pt x="2453" y="3576"/>
                </a:lnTo>
                <a:lnTo>
                  <a:pt x="2448" y="3571"/>
                </a:lnTo>
                <a:lnTo>
                  <a:pt x="2444" y="3567"/>
                </a:lnTo>
                <a:lnTo>
                  <a:pt x="2442" y="3560"/>
                </a:lnTo>
                <a:lnTo>
                  <a:pt x="2440" y="3551"/>
                </a:lnTo>
                <a:lnTo>
                  <a:pt x="2439" y="3543"/>
                </a:lnTo>
                <a:lnTo>
                  <a:pt x="2437" y="3538"/>
                </a:lnTo>
                <a:lnTo>
                  <a:pt x="2433" y="3532"/>
                </a:lnTo>
                <a:lnTo>
                  <a:pt x="2429" y="3530"/>
                </a:lnTo>
                <a:lnTo>
                  <a:pt x="2425" y="3527"/>
                </a:lnTo>
                <a:lnTo>
                  <a:pt x="2422" y="3527"/>
                </a:lnTo>
                <a:lnTo>
                  <a:pt x="2419" y="3527"/>
                </a:lnTo>
                <a:lnTo>
                  <a:pt x="2416" y="3527"/>
                </a:lnTo>
                <a:lnTo>
                  <a:pt x="2413" y="3529"/>
                </a:lnTo>
                <a:lnTo>
                  <a:pt x="2411" y="3530"/>
                </a:lnTo>
                <a:lnTo>
                  <a:pt x="2408" y="3532"/>
                </a:lnTo>
                <a:lnTo>
                  <a:pt x="2406" y="3535"/>
                </a:lnTo>
                <a:lnTo>
                  <a:pt x="2405" y="3541"/>
                </a:lnTo>
                <a:lnTo>
                  <a:pt x="2405" y="3547"/>
                </a:lnTo>
                <a:lnTo>
                  <a:pt x="2406" y="3552"/>
                </a:lnTo>
                <a:lnTo>
                  <a:pt x="2410" y="3558"/>
                </a:lnTo>
                <a:lnTo>
                  <a:pt x="2414" y="3563"/>
                </a:lnTo>
                <a:lnTo>
                  <a:pt x="2420" y="3569"/>
                </a:lnTo>
                <a:lnTo>
                  <a:pt x="2426" y="3575"/>
                </a:lnTo>
                <a:lnTo>
                  <a:pt x="2435" y="3580"/>
                </a:lnTo>
                <a:lnTo>
                  <a:pt x="2443" y="3584"/>
                </a:lnTo>
                <a:lnTo>
                  <a:pt x="2451" y="3587"/>
                </a:lnTo>
                <a:lnTo>
                  <a:pt x="2460" y="3589"/>
                </a:lnTo>
                <a:lnTo>
                  <a:pt x="2467" y="3590"/>
                </a:lnTo>
                <a:lnTo>
                  <a:pt x="2475" y="3591"/>
                </a:lnTo>
                <a:lnTo>
                  <a:pt x="2483" y="3591"/>
                </a:lnTo>
                <a:lnTo>
                  <a:pt x="2489" y="3591"/>
                </a:lnTo>
                <a:lnTo>
                  <a:pt x="2496" y="3589"/>
                </a:lnTo>
                <a:lnTo>
                  <a:pt x="2503" y="3588"/>
                </a:lnTo>
                <a:lnTo>
                  <a:pt x="2508" y="3585"/>
                </a:lnTo>
                <a:lnTo>
                  <a:pt x="2515" y="3581"/>
                </a:lnTo>
                <a:lnTo>
                  <a:pt x="2521" y="3577"/>
                </a:lnTo>
                <a:lnTo>
                  <a:pt x="2526" y="3572"/>
                </a:lnTo>
                <a:lnTo>
                  <a:pt x="2531" y="3567"/>
                </a:lnTo>
                <a:lnTo>
                  <a:pt x="2537" y="3561"/>
                </a:lnTo>
                <a:lnTo>
                  <a:pt x="2541" y="3553"/>
                </a:lnTo>
                <a:lnTo>
                  <a:pt x="2546" y="3542"/>
                </a:lnTo>
                <a:lnTo>
                  <a:pt x="2548" y="3532"/>
                </a:lnTo>
                <a:lnTo>
                  <a:pt x="2549" y="3522"/>
                </a:lnTo>
                <a:lnTo>
                  <a:pt x="2548" y="3512"/>
                </a:lnTo>
                <a:lnTo>
                  <a:pt x="2544" y="3504"/>
                </a:lnTo>
                <a:lnTo>
                  <a:pt x="2539" y="3496"/>
                </a:lnTo>
                <a:lnTo>
                  <a:pt x="2532" y="3488"/>
                </a:lnTo>
                <a:lnTo>
                  <a:pt x="2523" y="3483"/>
                </a:lnTo>
                <a:lnTo>
                  <a:pt x="2523" y="3482"/>
                </a:lnTo>
                <a:lnTo>
                  <a:pt x="2532" y="3482"/>
                </a:lnTo>
                <a:lnTo>
                  <a:pt x="2541" y="3479"/>
                </a:lnTo>
                <a:lnTo>
                  <a:pt x="2549" y="3478"/>
                </a:lnTo>
                <a:lnTo>
                  <a:pt x="2556" y="3475"/>
                </a:lnTo>
                <a:lnTo>
                  <a:pt x="2561" y="3471"/>
                </a:lnTo>
                <a:lnTo>
                  <a:pt x="2567" y="3468"/>
                </a:lnTo>
                <a:lnTo>
                  <a:pt x="2571" y="3464"/>
                </a:lnTo>
                <a:lnTo>
                  <a:pt x="2575" y="3458"/>
                </a:lnTo>
                <a:lnTo>
                  <a:pt x="2577" y="3450"/>
                </a:lnTo>
                <a:lnTo>
                  <a:pt x="2578" y="3443"/>
                </a:lnTo>
                <a:lnTo>
                  <a:pt x="2577" y="3437"/>
                </a:lnTo>
                <a:lnTo>
                  <a:pt x="2575" y="3430"/>
                </a:lnTo>
                <a:lnTo>
                  <a:pt x="2571" y="3423"/>
                </a:lnTo>
                <a:lnTo>
                  <a:pt x="2567" y="3418"/>
                </a:lnTo>
                <a:lnTo>
                  <a:pt x="2561" y="3412"/>
                </a:lnTo>
                <a:lnTo>
                  <a:pt x="2553" y="3406"/>
                </a:lnTo>
                <a:lnTo>
                  <a:pt x="2544" y="3403"/>
                </a:lnTo>
                <a:lnTo>
                  <a:pt x="2534" y="3400"/>
                </a:lnTo>
                <a:lnTo>
                  <a:pt x="2525" y="3400"/>
                </a:lnTo>
                <a:lnTo>
                  <a:pt x="2516" y="3400"/>
                </a:lnTo>
                <a:lnTo>
                  <a:pt x="2507" y="3402"/>
                </a:lnTo>
                <a:lnTo>
                  <a:pt x="2498" y="3406"/>
                </a:lnTo>
                <a:lnTo>
                  <a:pt x="2489" y="3411"/>
                </a:lnTo>
                <a:lnTo>
                  <a:pt x="2480" y="3418"/>
                </a:lnTo>
                <a:lnTo>
                  <a:pt x="2488" y="3425"/>
                </a:lnTo>
                <a:lnTo>
                  <a:pt x="2493" y="3422"/>
                </a:lnTo>
                <a:lnTo>
                  <a:pt x="2498" y="3420"/>
                </a:lnTo>
                <a:lnTo>
                  <a:pt x="2503" y="3419"/>
                </a:lnTo>
                <a:lnTo>
                  <a:pt x="2507" y="3418"/>
                </a:lnTo>
                <a:lnTo>
                  <a:pt x="2513" y="3416"/>
                </a:lnTo>
                <a:lnTo>
                  <a:pt x="2517" y="3418"/>
                </a:lnTo>
                <a:lnTo>
                  <a:pt x="2521" y="3419"/>
                </a:lnTo>
                <a:lnTo>
                  <a:pt x="2525" y="3420"/>
                </a:lnTo>
                <a:lnTo>
                  <a:pt x="2530" y="3423"/>
                </a:lnTo>
                <a:lnTo>
                  <a:pt x="2533" y="3427"/>
                </a:lnTo>
                <a:lnTo>
                  <a:pt x="2535" y="3430"/>
                </a:lnTo>
                <a:lnTo>
                  <a:pt x="2537" y="3434"/>
                </a:lnTo>
                <a:lnTo>
                  <a:pt x="2538" y="3438"/>
                </a:lnTo>
                <a:lnTo>
                  <a:pt x="2538" y="3442"/>
                </a:lnTo>
                <a:lnTo>
                  <a:pt x="2537" y="3447"/>
                </a:lnTo>
                <a:lnTo>
                  <a:pt x="2534" y="3452"/>
                </a:lnTo>
                <a:lnTo>
                  <a:pt x="2531" y="3457"/>
                </a:lnTo>
                <a:lnTo>
                  <a:pt x="2528" y="3461"/>
                </a:lnTo>
                <a:lnTo>
                  <a:pt x="2523" y="3466"/>
                </a:lnTo>
                <a:lnTo>
                  <a:pt x="2516" y="3469"/>
                </a:lnTo>
                <a:lnTo>
                  <a:pt x="2510" y="3473"/>
                </a:lnTo>
                <a:lnTo>
                  <a:pt x="2502" y="3475"/>
                </a:lnTo>
                <a:lnTo>
                  <a:pt x="2492" y="3478"/>
                </a:lnTo>
                <a:lnTo>
                  <a:pt x="2481" y="3480"/>
                </a:lnTo>
                <a:lnTo>
                  <a:pt x="2481" y="3490"/>
                </a:lnTo>
                <a:close/>
                <a:moveTo>
                  <a:pt x="1591" y="1558"/>
                </a:moveTo>
                <a:lnTo>
                  <a:pt x="1593" y="1563"/>
                </a:lnTo>
                <a:lnTo>
                  <a:pt x="1595" y="1567"/>
                </a:lnTo>
                <a:lnTo>
                  <a:pt x="1598" y="1569"/>
                </a:lnTo>
                <a:lnTo>
                  <a:pt x="1601" y="1571"/>
                </a:lnTo>
                <a:lnTo>
                  <a:pt x="1610" y="1574"/>
                </a:lnTo>
                <a:lnTo>
                  <a:pt x="1621" y="1574"/>
                </a:lnTo>
                <a:lnTo>
                  <a:pt x="1662" y="1574"/>
                </a:lnTo>
                <a:lnTo>
                  <a:pt x="1662" y="1540"/>
                </a:lnTo>
                <a:lnTo>
                  <a:pt x="1656" y="1540"/>
                </a:lnTo>
                <a:lnTo>
                  <a:pt x="1652" y="1539"/>
                </a:lnTo>
                <a:lnTo>
                  <a:pt x="1648" y="1538"/>
                </a:lnTo>
                <a:lnTo>
                  <a:pt x="1645" y="1535"/>
                </a:lnTo>
                <a:lnTo>
                  <a:pt x="1644" y="1530"/>
                </a:lnTo>
                <a:lnTo>
                  <a:pt x="1636" y="1496"/>
                </a:lnTo>
                <a:lnTo>
                  <a:pt x="1579" y="1496"/>
                </a:lnTo>
                <a:lnTo>
                  <a:pt x="1591" y="1558"/>
                </a:lnTo>
                <a:close/>
                <a:moveTo>
                  <a:pt x="1673" y="1541"/>
                </a:moveTo>
                <a:lnTo>
                  <a:pt x="1837" y="1541"/>
                </a:lnTo>
                <a:lnTo>
                  <a:pt x="1837" y="1735"/>
                </a:lnTo>
                <a:lnTo>
                  <a:pt x="1837" y="1741"/>
                </a:lnTo>
                <a:lnTo>
                  <a:pt x="1835" y="1745"/>
                </a:lnTo>
                <a:lnTo>
                  <a:pt x="1832" y="1747"/>
                </a:lnTo>
                <a:lnTo>
                  <a:pt x="1826" y="1749"/>
                </a:lnTo>
                <a:lnTo>
                  <a:pt x="1819" y="1749"/>
                </a:lnTo>
                <a:lnTo>
                  <a:pt x="1819" y="1786"/>
                </a:lnTo>
                <a:lnTo>
                  <a:pt x="1850" y="1786"/>
                </a:lnTo>
                <a:lnTo>
                  <a:pt x="1859" y="1784"/>
                </a:lnTo>
                <a:lnTo>
                  <a:pt x="1866" y="1783"/>
                </a:lnTo>
                <a:lnTo>
                  <a:pt x="1872" y="1780"/>
                </a:lnTo>
                <a:lnTo>
                  <a:pt x="1877" y="1777"/>
                </a:lnTo>
                <a:lnTo>
                  <a:pt x="1881" y="1771"/>
                </a:lnTo>
                <a:lnTo>
                  <a:pt x="1883" y="1764"/>
                </a:lnTo>
                <a:lnTo>
                  <a:pt x="1884" y="1758"/>
                </a:lnTo>
                <a:lnTo>
                  <a:pt x="1886" y="1749"/>
                </a:lnTo>
                <a:lnTo>
                  <a:pt x="1886" y="1541"/>
                </a:lnTo>
                <a:lnTo>
                  <a:pt x="1898" y="1541"/>
                </a:lnTo>
                <a:lnTo>
                  <a:pt x="1898" y="1501"/>
                </a:lnTo>
                <a:lnTo>
                  <a:pt x="1671" y="1501"/>
                </a:lnTo>
                <a:lnTo>
                  <a:pt x="1673" y="1541"/>
                </a:lnTo>
                <a:close/>
                <a:moveTo>
                  <a:pt x="1590" y="1641"/>
                </a:moveTo>
                <a:lnTo>
                  <a:pt x="1592" y="1647"/>
                </a:lnTo>
                <a:lnTo>
                  <a:pt x="1594" y="1652"/>
                </a:lnTo>
                <a:lnTo>
                  <a:pt x="1597" y="1657"/>
                </a:lnTo>
                <a:lnTo>
                  <a:pt x="1600" y="1660"/>
                </a:lnTo>
                <a:lnTo>
                  <a:pt x="1603" y="1662"/>
                </a:lnTo>
                <a:lnTo>
                  <a:pt x="1608" y="1663"/>
                </a:lnTo>
                <a:lnTo>
                  <a:pt x="1612" y="1665"/>
                </a:lnTo>
                <a:lnTo>
                  <a:pt x="1618" y="1665"/>
                </a:lnTo>
                <a:lnTo>
                  <a:pt x="1662" y="1665"/>
                </a:lnTo>
                <a:lnTo>
                  <a:pt x="1662" y="1634"/>
                </a:lnTo>
                <a:lnTo>
                  <a:pt x="1656" y="1634"/>
                </a:lnTo>
                <a:lnTo>
                  <a:pt x="1652" y="1633"/>
                </a:lnTo>
                <a:lnTo>
                  <a:pt x="1648" y="1632"/>
                </a:lnTo>
                <a:lnTo>
                  <a:pt x="1645" y="1628"/>
                </a:lnTo>
                <a:lnTo>
                  <a:pt x="1642" y="1623"/>
                </a:lnTo>
                <a:lnTo>
                  <a:pt x="1634" y="1593"/>
                </a:lnTo>
                <a:lnTo>
                  <a:pt x="1577" y="1593"/>
                </a:lnTo>
                <a:lnTo>
                  <a:pt x="1590" y="1641"/>
                </a:lnTo>
                <a:close/>
                <a:moveTo>
                  <a:pt x="1760" y="1724"/>
                </a:moveTo>
                <a:lnTo>
                  <a:pt x="1760" y="1728"/>
                </a:lnTo>
                <a:lnTo>
                  <a:pt x="1757" y="1732"/>
                </a:lnTo>
                <a:lnTo>
                  <a:pt x="1754" y="1734"/>
                </a:lnTo>
                <a:lnTo>
                  <a:pt x="1750" y="1734"/>
                </a:lnTo>
                <a:lnTo>
                  <a:pt x="1727" y="1734"/>
                </a:lnTo>
                <a:lnTo>
                  <a:pt x="1727" y="1596"/>
                </a:lnTo>
                <a:lnTo>
                  <a:pt x="1760" y="1596"/>
                </a:lnTo>
                <a:lnTo>
                  <a:pt x="1760" y="1724"/>
                </a:lnTo>
                <a:close/>
                <a:moveTo>
                  <a:pt x="1595" y="1742"/>
                </a:moveTo>
                <a:lnTo>
                  <a:pt x="1595" y="1745"/>
                </a:lnTo>
                <a:lnTo>
                  <a:pt x="1595" y="1747"/>
                </a:lnTo>
                <a:lnTo>
                  <a:pt x="1594" y="1750"/>
                </a:lnTo>
                <a:lnTo>
                  <a:pt x="1591" y="1750"/>
                </a:lnTo>
                <a:lnTo>
                  <a:pt x="1574" y="1750"/>
                </a:lnTo>
                <a:lnTo>
                  <a:pt x="1574" y="1783"/>
                </a:lnTo>
                <a:lnTo>
                  <a:pt x="1593" y="1783"/>
                </a:lnTo>
                <a:lnTo>
                  <a:pt x="1601" y="1783"/>
                </a:lnTo>
                <a:lnTo>
                  <a:pt x="1610" y="1782"/>
                </a:lnTo>
                <a:lnTo>
                  <a:pt x="1618" y="1781"/>
                </a:lnTo>
                <a:lnTo>
                  <a:pt x="1626" y="1779"/>
                </a:lnTo>
                <a:lnTo>
                  <a:pt x="1633" y="1775"/>
                </a:lnTo>
                <a:lnTo>
                  <a:pt x="1637" y="1771"/>
                </a:lnTo>
                <a:lnTo>
                  <a:pt x="1642" y="1767"/>
                </a:lnTo>
                <a:lnTo>
                  <a:pt x="1643" y="1761"/>
                </a:lnTo>
                <a:lnTo>
                  <a:pt x="1652" y="1685"/>
                </a:lnTo>
                <a:lnTo>
                  <a:pt x="1602" y="1685"/>
                </a:lnTo>
                <a:lnTo>
                  <a:pt x="1595" y="1742"/>
                </a:lnTo>
                <a:close/>
                <a:moveTo>
                  <a:pt x="1782" y="1772"/>
                </a:moveTo>
                <a:lnTo>
                  <a:pt x="1791" y="1772"/>
                </a:lnTo>
                <a:lnTo>
                  <a:pt x="1798" y="1771"/>
                </a:lnTo>
                <a:lnTo>
                  <a:pt x="1805" y="1768"/>
                </a:lnTo>
                <a:lnTo>
                  <a:pt x="1809" y="1764"/>
                </a:lnTo>
                <a:lnTo>
                  <a:pt x="1812" y="1760"/>
                </a:lnTo>
                <a:lnTo>
                  <a:pt x="1816" y="1755"/>
                </a:lnTo>
                <a:lnTo>
                  <a:pt x="1817" y="1749"/>
                </a:lnTo>
                <a:lnTo>
                  <a:pt x="1818" y="1741"/>
                </a:lnTo>
                <a:lnTo>
                  <a:pt x="1818" y="1558"/>
                </a:lnTo>
                <a:lnTo>
                  <a:pt x="1675" y="1558"/>
                </a:lnTo>
                <a:lnTo>
                  <a:pt x="1676" y="1772"/>
                </a:lnTo>
                <a:lnTo>
                  <a:pt x="1782" y="1772"/>
                </a:lnTo>
                <a:close/>
                <a:moveTo>
                  <a:pt x="2051" y="1533"/>
                </a:moveTo>
                <a:lnTo>
                  <a:pt x="2176" y="1533"/>
                </a:lnTo>
                <a:lnTo>
                  <a:pt x="2176" y="1555"/>
                </a:lnTo>
                <a:lnTo>
                  <a:pt x="2060" y="1555"/>
                </a:lnTo>
                <a:lnTo>
                  <a:pt x="2060" y="1783"/>
                </a:lnTo>
                <a:lnTo>
                  <a:pt x="2110" y="1783"/>
                </a:lnTo>
                <a:lnTo>
                  <a:pt x="2110" y="1744"/>
                </a:lnTo>
                <a:lnTo>
                  <a:pt x="2186" y="1744"/>
                </a:lnTo>
                <a:lnTo>
                  <a:pt x="2186" y="1783"/>
                </a:lnTo>
                <a:lnTo>
                  <a:pt x="2239" y="1783"/>
                </a:lnTo>
                <a:lnTo>
                  <a:pt x="2239" y="1744"/>
                </a:lnTo>
                <a:lnTo>
                  <a:pt x="2314" y="1744"/>
                </a:lnTo>
                <a:lnTo>
                  <a:pt x="2314" y="1752"/>
                </a:lnTo>
                <a:lnTo>
                  <a:pt x="2314" y="1756"/>
                </a:lnTo>
                <a:lnTo>
                  <a:pt x="2312" y="1759"/>
                </a:lnTo>
                <a:lnTo>
                  <a:pt x="2308" y="1760"/>
                </a:lnTo>
                <a:lnTo>
                  <a:pt x="2304" y="1760"/>
                </a:lnTo>
                <a:lnTo>
                  <a:pt x="2278" y="1760"/>
                </a:lnTo>
                <a:lnTo>
                  <a:pt x="2278" y="1783"/>
                </a:lnTo>
                <a:lnTo>
                  <a:pt x="2322" y="1783"/>
                </a:lnTo>
                <a:lnTo>
                  <a:pt x="2334" y="1783"/>
                </a:lnTo>
                <a:lnTo>
                  <a:pt x="2343" y="1782"/>
                </a:lnTo>
                <a:lnTo>
                  <a:pt x="2351" y="1780"/>
                </a:lnTo>
                <a:lnTo>
                  <a:pt x="2357" y="1777"/>
                </a:lnTo>
                <a:lnTo>
                  <a:pt x="2360" y="1772"/>
                </a:lnTo>
                <a:lnTo>
                  <a:pt x="2362" y="1767"/>
                </a:lnTo>
                <a:lnTo>
                  <a:pt x="2365" y="1759"/>
                </a:lnTo>
                <a:lnTo>
                  <a:pt x="2365" y="1750"/>
                </a:lnTo>
                <a:lnTo>
                  <a:pt x="2365" y="1555"/>
                </a:lnTo>
                <a:lnTo>
                  <a:pt x="2239" y="1555"/>
                </a:lnTo>
                <a:lnTo>
                  <a:pt x="2239" y="1533"/>
                </a:lnTo>
                <a:lnTo>
                  <a:pt x="2371" y="1533"/>
                </a:lnTo>
                <a:lnTo>
                  <a:pt x="2371" y="1495"/>
                </a:lnTo>
                <a:lnTo>
                  <a:pt x="2239" y="1495"/>
                </a:lnTo>
                <a:lnTo>
                  <a:pt x="2239" y="1483"/>
                </a:lnTo>
                <a:lnTo>
                  <a:pt x="2176" y="1483"/>
                </a:lnTo>
                <a:lnTo>
                  <a:pt x="2176" y="1495"/>
                </a:lnTo>
                <a:lnTo>
                  <a:pt x="2051" y="1495"/>
                </a:lnTo>
                <a:lnTo>
                  <a:pt x="2051" y="1533"/>
                </a:lnTo>
                <a:close/>
                <a:moveTo>
                  <a:pt x="2110" y="1593"/>
                </a:moveTo>
                <a:lnTo>
                  <a:pt x="2314" y="1593"/>
                </a:lnTo>
                <a:lnTo>
                  <a:pt x="2314" y="1645"/>
                </a:lnTo>
                <a:lnTo>
                  <a:pt x="2280" y="1645"/>
                </a:lnTo>
                <a:lnTo>
                  <a:pt x="2296" y="1602"/>
                </a:lnTo>
                <a:lnTo>
                  <a:pt x="2240" y="1602"/>
                </a:lnTo>
                <a:lnTo>
                  <a:pt x="2223" y="1645"/>
                </a:lnTo>
                <a:lnTo>
                  <a:pt x="2202" y="1645"/>
                </a:lnTo>
                <a:lnTo>
                  <a:pt x="2185" y="1601"/>
                </a:lnTo>
                <a:lnTo>
                  <a:pt x="2130" y="1601"/>
                </a:lnTo>
                <a:lnTo>
                  <a:pt x="2145" y="1645"/>
                </a:lnTo>
                <a:lnTo>
                  <a:pt x="2110" y="1645"/>
                </a:lnTo>
                <a:lnTo>
                  <a:pt x="2110" y="1593"/>
                </a:lnTo>
                <a:close/>
                <a:moveTo>
                  <a:pt x="2110" y="1681"/>
                </a:moveTo>
                <a:lnTo>
                  <a:pt x="2186" y="1681"/>
                </a:lnTo>
                <a:lnTo>
                  <a:pt x="2186" y="1705"/>
                </a:lnTo>
                <a:lnTo>
                  <a:pt x="2110" y="1705"/>
                </a:lnTo>
                <a:lnTo>
                  <a:pt x="2110" y="1681"/>
                </a:lnTo>
                <a:close/>
                <a:moveTo>
                  <a:pt x="2314" y="1681"/>
                </a:moveTo>
                <a:lnTo>
                  <a:pt x="2314" y="1705"/>
                </a:lnTo>
                <a:lnTo>
                  <a:pt x="2239" y="1705"/>
                </a:lnTo>
                <a:lnTo>
                  <a:pt x="2239" y="1681"/>
                </a:lnTo>
                <a:lnTo>
                  <a:pt x="2314" y="1681"/>
                </a:lnTo>
                <a:close/>
                <a:moveTo>
                  <a:pt x="1565" y="2043"/>
                </a:moveTo>
                <a:lnTo>
                  <a:pt x="1565" y="2064"/>
                </a:lnTo>
                <a:lnTo>
                  <a:pt x="1503" y="2064"/>
                </a:lnTo>
                <a:lnTo>
                  <a:pt x="1503" y="2263"/>
                </a:lnTo>
                <a:lnTo>
                  <a:pt x="1542" y="2263"/>
                </a:lnTo>
                <a:lnTo>
                  <a:pt x="1542" y="2098"/>
                </a:lnTo>
                <a:lnTo>
                  <a:pt x="1565" y="2098"/>
                </a:lnTo>
                <a:lnTo>
                  <a:pt x="1565" y="2271"/>
                </a:lnTo>
                <a:lnTo>
                  <a:pt x="1603" y="2271"/>
                </a:lnTo>
                <a:lnTo>
                  <a:pt x="1603" y="2098"/>
                </a:lnTo>
                <a:lnTo>
                  <a:pt x="1627" y="2098"/>
                </a:lnTo>
                <a:lnTo>
                  <a:pt x="1627" y="2229"/>
                </a:lnTo>
                <a:lnTo>
                  <a:pt x="1627" y="2232"/>
                </a:lnTo>
                <a:lnTo>
                  <a:pt x="1626" y="2233"/>
                </a:lnTo>
                <a:lnTo>
                  <a:pt x="1625" y="2233"/>
                </a:lnTo>
                <a:lnTo>
                  <a:pt x="1624" y="2234"/>
                </a:lnTo>
                <a:lnTo>
                  <a:pt x="1613" y="2234"/>
                </a:lnTo>
                <a:lnTo>
                  <a:pt x="1613" y="2263"/>
                </a:lnTo>
                <a:lnTo>
                  <a:pt x="1645" y="2263"/>
                </a:lnTo>
                <a:lnTo>
                  <a:pt x="1651" y="2263"/>
                </a:lnTo>
                <a:lnTo>
                  <a:pt x="1655" y="2262"/>
                </a:lnTo>
                <a:lnTo>
                  <a:pt x="1658" y="2261"/>
                </a:lnTo>
                <a:lnTo>
                  <a:pt x="1661" y="2259"/>
                </a:lnTo>
                <a:lnTo>
                  <a:pt x="1663" y="2255"/>
                </a:lnTo>
                <a:lnTo>
                  <a:pt x="1664" y="2251"/>
                </a:lnTo>
                <a:lnTo>
                  <a:pt x="1665" y="2246"/>
                </a:lnTo>
                <a:lnTo>
                  <a:pt x="1665" y="2241"/>
                </a:lnTo>
                <a:lnTo>
                  <a:pt x="1665" y="2064"/>
                </a:lnTo>
                <a:lnTo>
                  <a:pt x="1603" y="2064"/>
                </a:lnTo>
                <a:lnTo>
                  <a:pt x="1603" y="2043"/>
                </a:lnTo>
                <a:lnTo>
                  <a:pt x="1664" y="2043"/>
                </a:lnTo>
                <a:lnTo>
                  <a:pt x="1664" y="2009"/>
                </a:lnTo>
                <a:lnTo>
                  <a:pt x="1503" y="2009"/>
                </a:lnTo>
                <a:lnTo>
                  <a:pt x="1503" y="2043"/>
                </a:lnTo>
                <a:lnTo>
                  <a:pt x="1565" y="2043"/>
                </a:lnTo>
                <a:close/>
                <a:moveTo>
                  <a:pt x="1447" y="2008"/>
                </a:moveTo>
                <a:lnTo>
                  <a:pt x="1447" y="2227"/>
                </a:lnTo>
                <a:lnTo>
                  <a:pt x="1447" y="2232"/>
                </a:lnTo>
                <a:lnTo>
                  <a:pt x="1449" y="2234"/>
                </a:lnTo>
                <a:lnTo>
                  <a:pt x="1450" y="2234"/>
                </a:lnTo>
                <a:lnTo>
                  <a:pt x="1452" y="2234"/>
                </a:lnTo>
                <a:lnTo>
                  <a:pt x="1452" y="2233"/>
                </a:lnTo>
                <a:lnTo>
                  <a:pt x="1450" y="2232"/>
                </a:lnTo>
                <a:lnTo>
                  <a:pt x="1448" y="2232"/>
                </a:lnTo>
                <a:lnTo>
                  <a:pt x="1444" y="2231"/>
                </a:lnTo>
                <a:lnTo>
                  <a:pt x="1414" y="2231"/>
                </a:lnTo>
                <a:lnTo>
                  <a:pt x="1414" y="2270"/>
                </a:lnTo>
                <a:lnTo>
                  <a:pt x="1465" y="2270"/>
                </a:lnTo>
                <a:lnTo>
                  <a:pt x="1471" y="2269"/>
                </a:lnTo>
                <a:lnTo>
                  <a:pt x="1475" y="2268"/>
                </a:lnTo>
                <a:lnTo>
                  <a:pt x="1479" y="2265"/>
                </a:lnTo>
                <a:lnTo>
                  <a:pt x="1482" y="2263"/>
                </a:lnTo>
                <a:lnTo>
                  <a:pt x="1484" y="2259"/>
                </a:lnTo>
                <a:lnTo>
                  <a:pt x="1486" y="2254"/>
                </a:lnTo>
                <a:lnTo>
                  <a:pt x="1486" y="2249"/>
                </a:lnTo>
                <a:lnTo>
                  <a:pt x="1488" y="2242"/>
                </a:lnTo>
                <a:lnTo>
                  <a:pt x="1488" y="2008"/>
                </a:lnTo>
                <a:lnTo>
                  <a:pt x="1447" y="2008"/>
                </a:lnTo>
                <a:close/>
                <a:moveTo>
                  <a:pt x="1398" y="2203"/>
                </a:moveTo>
                <a:lnTo>
                  <a:pt x="1435" y="2203"/>
                </a:lnTo>
                <a:lnTo>
                  <a:pt x="1435" y="2014"/>
                </a:lnTo>
                <a:lnTo>
                  <a:pt x="1398" y="2014"/>
                </a:lnTo>
                <a:lnTo>
                  <a:pt x="1398" y="2203"/>
                </a:lnTo>
                <a:close/>
                <a:moveTo>
                  <a:pt x="1995" y="2038"/>
                </a:moveTo>
                <a:lnTo>
                  <a:pt x="1995" y="2083"/>
                </a:lnTo>
                <a:lnTo>
                  <a:pt x="2101" y="2083"/>
                </a:lnTo>
                <a:lnTo>
                  <a:pt x="2027" y="2220"/>
                </a:lnTo>
                <a:lnTo>
                  <a:pt x="2024" y="2226"/>
                </a:lnTo>
                <a:lnTo>
                  <a:pt x="2019" y="2229"/>
                </a:lnTo>
                <a:lnTo>
                  <a:pt x="2014" y="2231"/>
                </a:lnTo>
                <a:lnTo>
                  <a:pt x="2007" y="2231"/>
                </a:lnTo>
                <a:lnTo>
                  <a:pt x="1995" y="2231"/>
                </a:lnTo>
                <a:lnTo>
                  <a:pt x="1995" y="2265"/>
                </a:lnTo>
                <a:lnTo>
                  <a:pt x="2012" y="2265"/>
                </a:lnTo>
                <a:lnTo>
                  <a:pt x="2024" y="2265"/>
                </a:lnTo>
                <a:lnTo>
                  <a:pt x="2034" y="2265"/>
                </a:lnTo>
                <a:lnTo>
                  <a:pt x="2042" y="2264"/>
                </a:lnTo>
                <a:lnTo>
                  <a:pt x="2046" y="2262"/>
                </a:lnTo>
                <a:lnTo>
                  <a:pt x="2051" y="2260"/>
                </a:lnTo>
                <a:lnTo>
                  <a:pt x="2055" y="2256"/>
                </a:lnTo>
                <a:lnTo>
                  <a:pt x="2059" y="2251"/>
                </a:lnTo>
                <a:lnTo>
                  <a:pt x="2062" y="2245"/>
                </a:lnTo>
                <a:lnTo>
                  <a:pt x="2133" y="2118"/>
                </a:lnTo>
                <a:lnTo>
                  <a:pt x="2206" y="2246"/>
                </a:lnTo>
                <a:lnTo>
                  <a:pt x="2208" y="2252"/>
                </a:lnTo>
                <a:lnTo>
                  <a:pt x="2213" y="2255"/>
                </a:lnTo>
                <a:lnTo>
                  <a:pt x="2217" y="2260"/>
                </a:lnTo>
                <a:lnTo>
                  <a:pt x="2222" y="2262"/>
                </a:lnTo>
                <a:lnTo>
                  <a:pt x="2227" y="2264"/>
                </a:lnTo>
                <a:lnTo>
                  <a:pt x="2234" y="2266"/>
                </a:lnTo>
                <a:lnTo>
                  <a:pt x="2242" y="2266"/>
                </a:lnTo>
                <a:lnTo>
                  <a:pt x="2250" y="2268"/>
                </a:lnTo>
                <a:lnTo>
                  <a:pt x="2271" y="2268"/>
                </a:lnTo>
                <a:lnTo>
                  <a:pt x="2271" y="2229"/>
                </a:lnTo>
                <a:lnTo>
                  <a:pt x="2260" y="2229"/>
                </a:lnTo>
                <a:lnTo>
                  <a:pt x="2253" y="2229"/>
                </a:lnTo>
                <a:lnTo>
                  <a:pt x="2248" y="2228"/>
                </a:lnTo>
                <a:lnTo>
                  <a:pt x="2244" y="2225"/>
                </a:lnTo>
                <a:lnTo>
                  <a:pt x="2241" y="2219"/>
                </a:lnTo>
                <a:lnTo>
                  <a:pt x="2175" y="2101"/>
                </a:lnTo>
                <a:lnTo>
                  <a:pt x="2149" y="2103"/>
                </a:lnTo>
                <a:lnTo>
                  <a:pt x="2155" y="2083"/>
                </a:lnTo>
                <a:lnTo>
                  <a:pt x="2271" y="2083"/>
                </a:lnTo>
                <a:lnTo>
                  <a:pt x="2271" y="2038"/>
                </a:lnTo>
                <a:lnTo>
                  <a:pt x="2159" y="2038"/>
                </a:lnTo>
                <a:lnTo>
                  <a:pt x="2159" y="2003"/>
                </a:lnTo>
                <a:lnTo>
                  <a:pt x="2106" y="2003"/>
                </a:lnTo>
                <a:lnTo>
                  <a:pt x="2106" y="2038"/>
                </a:lnTo>
                <a:lnTo>
                  <a:pt x="1995" y="2038"/>
                </a:lnTo>
                <a:close/>
                <a:moveTo>
                  <a:pt x="2296" y="2095"/>
                </a:moveTo>
                <a:lnTo>
                  <a:pt x="2345" y="2095"/>
                </a:lnTo>
                <a:lnTo>
                  <a:pt x="2345" y="2082"/>
                </a:lnTo>
                <a:lnTo>
                  <a:pt x="2516" y="2082"/>
                </a:lnTo>
                <a:lnTo>
                  <a:pt x="2516" y="2093"/>
                </a:lnTo>
                <a:lnTo>
                  <a:pt x="2571" y="2093"/>
                </a:lnTo>
                <a:lnTo>
                  <a:pt x="2568" y="2050"/>
                </a:lnTo>
                <a:lnTo>
                  <a:pt x="2546" y="2050"/>
                </a:lnTo>
                <a:lnTo>
                  <a:pt x="2560" y="2002"/>
                </a:lnTo>
                <a:lnTo>
                  <a:pt x="2504" y="2002"/>
                </a:lnTo>
                <a:lnTo>
                  <a:pt x="2493" y="2042"/>
                </a:lnTo>
                <a:lnTo>
                  <a:pt x="2460" y="2042"/>
                </a:lnTo>
                <a:lnTo>
                  <a:pt x="2451" y="2002"/>
                </a:lnTo>
                <a:lnTo>
                  <a:pt x="2405" y="2002"/>
                </a:lnTo>
                <a:lnTo>
                  <a:pt x="2414" y="2043"/>
                </a:lnTo>
                <a:lnTo>
                  <a:pt x="2383" y="2043"/>
                </a:lnTo>
                <a:lnTo>
                  <a:pt x="2363" y="2002"/>
                </a:lnTo>
                <a:lnTo>
                  <a:pt x="2327" y="2002"/>
                </a:lnTo>
                <a:lnTo>
                  <a:pt x="2340" y="2043"/>
                </a:lnTo>
                <a:lnTo>
                  <a:pt x="2296" y="2043"/>
                </a:lnTo>
                <a:lnTo>
                  <a:pt x="2296" y="2095"/>
                </a:lnTo>
                <a:close/>
                <a:moveTo>
                  <a:pt x="2303" y="2105"/>
                </a:moveTo>
                <a:lnTo>
                  <a:pt x="2303" y="2140"/>
                </a:lnTo>
                <a:lnTo>
                  <a:pt x="2455" y="2140"/>
                </a:lnTo>
                <a:lnTo>
                  <a:pt x="2425" y="2158"/>
                </a:lnTo>
                <a:lnTo>
                  <a:pt x="2425" y="2177"/>
                </a:lnTo>
                <a:lnTo>
                  <a:pt x="2298" y="2177"/>
                </a:lnTo>
                <a:lnTo>
                  <a:pt x="2298" y="2212"/>
                </a:lnTo>
                <a:lnTo>
                  <a:pt x="2425" y="2212"/>
                </a:lnTo>
                <a:lnTo>
                  <a:pt x="2425" y="2242"/>
                </a:lnTo>
                <a:lnTo>
                  <a:pt x="2425" y="2245"/>
                </a:lnTo>
                <a:lnTo>
                  <a:pt x="2424" y="2247"/>
                </a:lnTo>
                <a:lnTo>
                  <a:pt x="2422" y="2249"/>
                </a:lnTo>
                <a:lnTo>
                  <a:pt x="2419" y="2249"/>
                </a:lnTo>
                <a:lnTo>
                  <a:pt x="2385" y="2249"/>
                </a:lnTo>
                <a:lnTo>
                  <a:pt x="2385" y="2278"/>
                </a:lnTo>
                <a:lnTo>
                  <a:pt x="2451" y="2278"/>
                </a:lnTo>
                <a:lnTo>
                  <a:pt x="2456" y="2278"/>
                </a:lnTo>
                <a:lnTo>
                  <a:pt x="2460" y="2277"/>
                </a:lnTo>
                <a:lnTo>
                  <a:pt x="2464" y="2274"/>
                </a:lnTo>
                <a:lnTo>
                  <a:pt x="2467" y="2272"/>
                </a:lnTo>
                <a:lnTo>
                  <a:pt x="2469" y="2269"/>
                </a:lnTo>
                <a:lnTo>
                  <a:pt x="2471" y="2264"/>
                </a:lnTo>
                <a:lnTo>
                  <a:pt x="2473" y="2261"/>
                </a:lnTo>
                <a:lnTo>
                  <a:pt x="2473" y="2255"/>
                </a:lnTo>
                <a:lnTo>
                  <a:pt x="2473" y="2212"/>
                </a:lnTo>
                <a:lnTo>
                  <a:pt x="2576" y="2212"/>
                </a:lnTo>
                <a:lnTo>
                  <a:pt x="2576" y="2177"/>
                </a:lnTo>
                <a:lnTo>
                  <a:pt x="2473" y="2177"/>
                </a:lnTo>
                <a:lnTo>
                  <a:pt x="2473" y="2172"/>
                </a:lnTo>
                <a:lnTo>
                  <a:pt x="2562" y="2132"/>
                </a:lnTo>
                <a:lnTo>
                  <a:pt x="2562" y="2105"/>
                </a:lnTo>
                <a:lnTo>
                  <a:pt x="2303" y="2105"/>
                </a:lnTo>
                <a:close/>
                <a:moveTo>
                  <a:pt x="1696" y="2016"/>
                </a:moveTo>
                <a:lnTo>
                  <a:pt x="1696" y="2052"/>
                </a:lnTo>
                <a:lnTo>
                  <a:pt x="1723" y="2052"/>
                </a:lnTo>
                <a:lnTo>
                  <a:pt x="1732" y="2071"/>
                </a:lnTo>
                <a:lnTo>
                  <a:pt x="1796" y="2071"/>
                </a:lnTo>
                <a:lnTo>
                  <a:pt x="1790" y="2052"/>
                </a:lnTo>
                <a:lnTo>
                  <a:pt x="1883" y="2052"/>
                </a:lnTo>
                <a:lnTo>
                  <a:pt x="1875" y="2071"/>
                </a:lnTo>
                <a:lnTo>
                  <a:pt x="1932" y="2071"/>
                </a:lnTo>
                <a:lnTo>
                  <a:pt x="1940" y="2052"/>
                </a:lnTo>
                <a:lnTo>
                  <a:pt x="1970" y="2052"/>
                </a:lnTo>
                <a:lnTo>
                  <a:pt x="1970" y="2016"/>
                </a:lnTo>
                <a:lnTo>
                  <a:pt x="1944" y="2016"/>
                </a:lnTo>
                <a:lnTo>
                  <a:pt x="1944" y="2004"/>
                </a:lnTo>
                <a:lnTo>
                  <a:pt x="1895" y="2004"/>
                </a:lnTo>
                <a:lnTo>
                  <a:pt x="1889" y="2016"/>
                </a:lnTo>
                <a:lnTo>
                  <a:pt x="1786" y="2016"/>
                </a:lnTo>
                <a:lnTo>
                  <a:pt x="1782" y="2003"/>
                </a:lnTo>
                <a:lnTo>
                  <a:pt x="1728" y="2003"/>
                </a:lnTo>
                <a:lnTo>
                  <a:pt x="1718" y="2016"/>
                </a:lnTo>
                <a:lnTo>
                  <a:pt x="1696" y="2016"/>
                </a:lnTo>
                <a:close/>
                <a:moveTo>
                  <a:pt x="1778" y="2122"/>
                </a:moveTo>
                <a:lnTo>
                  <a:pt x="1778" y="2090"/>
                </a:lnTo>
                <a:lnTo>
                  <a:pt x="1761" y="2090"/>
                </a:lnTo>
                <a:lnTo>
                  <a:pt x="1753" y="2087"/>
                </a:lnTo>
                <a:lnTo>
                  <a:pt x="1748" y="2084"/>
                </a:lnTo>
                <a:lnTo>
                  <a:pt x="1738" y="2080"/>
                </a:lnTo>
                <a:lnTo>
                  <a:pt x="1694" y="2080"/>
                </a:lnTo>
                <a:lnTo>
                  <a:pt x="1718" y="2110"/>
                </a:lnTo>
                <a:lnTo>
                  <a:pt x="1723" y="2115"/>
                </a:lnTo>
                <a:lnTo>
                  <a:pt x="1728" y="2118"/>
                </a:lnTo>
                <a:lnTo>
                  <a:pt x="1735" y="2122"/>
                </a:lnTo>
                <a:lnTo>
                  <a:pt x="1743" y="2122"/>
                </a:lnTo>
                <a:lnTo>
                  <a:pt x="1778" y="2122"/>
                </a:lnTo>
                <a:close/>
                <a:moveTo>
                  <a:pt x="1792" y="2084"/>
                </a:moveTo>
                <a:lnTo>
                  <a:pt x="1792" y="2247"/>
                </a:lnTo>
                <a:lnTo>
                  <a:pt x="1792" y="2252"/>
                </a:lnTo>
                <a:lnTo>
                  <a:pt x="1793" y="2256"/>
                </a:lnTo>
                <a:lnTo>
                  <a:pt x="1795" y="2261"/>
                </a:lnTo>
                <a:lnTo>
                  <a:pt x="1797" y="2263"/>
                </a:lnTo>
                <a:lnTo>
                  <a:pt x="1800" y="2265"/>
                </a:lnTo>
                <a:lnTo>
                  <a:pt x="1805" y="2266"/>
                </a:lnTo>
                <a:lnTo>
                  <a:pt x="1809" y="2268"/>
                </a:lnTo>
                <a:lnTo>
                  <a:pt x="1815" y="2269"/>
                </a:lnTo>
                <a:lnTo>
                  <a:pt x="1970" y="2269"/>
                </a:lnTo>
                <a:lnTo>
                  <a:pt x="1970" y="2234"/>
                </a:lnTo>
                <a:lnTo>
                  <a:pt x="1844" y="2234"/>
                </a:lnTo>
                <a:lnTo>
                  <a:pt x="1839" y="2233"/>
                </a:lnTo>
                <a:lnTo>
                  <a:pt x="1836" y="2232"/>
                </a:lnTo>
                <a:lnTo>
                  <a:pt x="1835" y="2228"/>
                </a:lnTo>
                <a:lnTo>
                  <a:pt x="1834" y="2224"/>
                </a:lnTo>
                <a:lnTo>
                  <a:pt x="1834" y="2121"/>
                </a:lnTo>
                <a:lnTo>
                  <a:pt x="1923" y="2121"/>
                </a:lnTo>
                <a:lnTo>
                  <a:pt x="1923" y="2153"/>
                </a:lnTo>
                <a:lnTo>
                  <a:pt x="1923" y="2157"/>
                </a:lnTo>
                <a:lnTo>
                  <a:pt x="1922" y="2158"/>
                </a:lnTo>
                <a:lnTo>
                  <a:pt x="1919" y="2159"/>
                </a:lnTo>
                <a:lnTo>
                  <a:pt x="1917" y="2159"/>
                </a:lnTo>
                <a:lnTo>
                  <a:pt x="1870" y="2159"/>
                </a:lnTo>
                <a:lnTo>
                  <a:pt x="1870" y="2194"/>
                </a:lnTo>
                <a:lnTo>
                  <a:pt x="1941" y="2194"/>
                </a:lnTo>
                <a:lnTo>
                  <a:pt x="1947" y="2194"/>
                </a:lnTo>
                <a:lnTo>
                  <a:pt x="1953" y="2192"/>
                </a:lnTo>
                <a:lnTo>
                  <a:pt x="1958" y="2191"/>
                </a:lnTo>
                <a:lnTo>
                  <a:pt x="1961" y="2188"/>
                </a:lnTo>
                <a:lnTo>
                  <a:pt x="1963" y="2185"/>
                </a:lnTo>
                <a:lnTo>
                  <a:pt x="1965" y="2181"/>
                </a:lnTo>
                <a:lnTo>
                  <a:pt x="1967" y="2176"/>
                </a:lnTo>
                <a:lnTo>
                  <a:pt x="1967" y="2170"/>
                </a:lnTo>
                <a:lnTo>
                  <a:pt x="1967" y="2084"/>
                </a:lnTo>
                <a:lnTo>
                  <a:pt x="1792" y="2084"/>
                </a:lnTo>
                <a:close/>
                <a:moveTo>
                  <a:pt x="1716" y="2172"/>
                </a:moveTo>
                <a:lnTo>
                  <a:pt x="1719" y="2177"/>
                </a:lnTo>
                <a:lnTo>
                  <a:pt x="1724" y="2180"/>
                </a:lnTo>
                <a:lnTo>
                  <a:pt x="1729" y="2182"/>
                </a:lnTo>
                <a:lnTo>
                  <a:pt x="1737" y="2182"/>
                </a:lnTo>
                <a:lnTo>
                  <a:pt x="1777" y="2182"/>
                </a:lnTo>
                <a:lnTo>
                  <a:pt x="1777" y="2150"/>
                </a:lnTo>
                <a:lnTo>
                  <a:pt x="1752" y="2150"/>
                </a:lnTo>
                <a:lnTo>
                  <a:pt x="1747" y="2148"/>
                </a:lnTo>
                <a:lnTo>
                  <a:pt x="1742" y="2143"/>
                </a:lnTo>
                <a:lnTo>
                  <a:pt x="1736" y="2142"/>
                </a:lnTo>
                <a:lnTo>
                  <a:pt x="1694" y="2142"/>
                </a:lnTo>
                <a:lnTo>
                  <a:pt x="1716" y="2172"/>
                </a:lnTo>
                <a:close/>
                <a:moveTo>
                  <a:pt x="1694" y="2240"/>
                </a:moveTo>
                <a:lnTo>
                  <a:pt x="1694" y="2271"/>
                </a:lnTo>
                <a:lnTo>
                  <a:pt x="1723" y="2271"/>
                </a:lnTo>
                <a:lnTo>
                  <a:pt x="1729" y="2271"/>
                </a:lnTo>
                <a:lnTo>
                  <a:pt x="1735" y="2271"/>
                </a:lnTo>
                <a:lnTo>
                  <a:pt x="1739" y="2270"/>
                </a:lnTo>
                <a:lnTo>
                  <a:pt x="1744" y="2269"/>
                </a:lnTo>
                <a:lnTo>
                  <a:pt x="1747" y="2266"/>
                </a:lnTo>
                <a:lnTo>
                  <a:pt x="1750" y="2263"/>
                </a:lnTo>
                <a:lnTo>
                  <a:pt x="1751" y="2261"/>
                </a:lnTo>
                <a:lnTo>
                  <a:pt x="1752" y="2256"/>
                </a:lnTo>
                <a:lnTo>
                  <a:pt x="1773" y="2194"/>
                </a:lnTo>
                <a:lnTo>
                  <a:pt x="1732" y="2194"/>
                </a:lnTo>
                <a:lnTo>
                  <a:pt x="1719" y="2232"/>
                </a:lnTo>
                <a:lnTo>
                  <a:pt x="1718" y="2236"/>
                </a:lnTo>
                <a:lnTo>
                  <a:pt x="1717" y="2238"/>
                </a:lnTo>
                <a:lnTo>
                  <a:pt x="1715" y="2240"/>
                </a:lnTo>
                <a:lnTo>
                  <a:pt x="1711" y="2240"/>
                </a:lnTo>
                <a:lnTo>
                  <a:pt x="1694" y="2240"/>
                </a:lnTo>
                <a:close/>
                <a:moveTo>
                  <a:pt x="1987" y="2430"/>
                </a:moveTo>
                <a:lnTo>
                  <a:pt x="2014" y="2491"/>
                </a:lnTo>
                <a:lnTo>
                  <a:pt x="2079" y="2497"/>
                </a:lnTo>
                <a:lnTo>
                  <a:pt x="2029" y="2541"/>
                </a:lnTo>
                <a:lnTo>
                  <a:pt x="2044" y="2605"/>
                </a:lnTo>
                <a:lnTo>
                  <a:pt x="1987" y="2572"/>
                </a:lnTo>
                <a:lnTo>
                  <a:pt x="1929" y="2605"/>
                </a:lnTo>
                <a:lnTo>
                  <a:pt x="1943" y="2541"/>
                </a:lnTo>
                <a:lnTo>
                  <a:pt x="1895" y="2497"/>
                </a:lnTo>
                <a:lnTo>
                  <a:pt x="1960" y="2491"/>
                </a:lnTo>
                <a:lnTo>
                  <a:pt x="1987" y="2430"/>
                </a:lnTo>
                <a:close/>
                <a:moveTo>
                  <a:pt x="2015" y="52"/>
                </a:moveTo>
                <a:lnTo>
                  <a:pt x="1977" y="53"/>
                </a:lnTo>
                <a:lnTo>
                  <a:pt x="1940" y="52"/>
                </a:lnTo>
                <a:lnTo>
                  <a:pt x="1941" y="84"/>
                </a:lnTo>
                <a:lnTo>
                  <a:pt x="1944" y="309"/>
                </a:lnTo>
                <a:lnTo>
                  <a:pt x="1911" y="310"/>
                </a:lnTo>
                <a:lnTo>
                  <a:pt x="1902" y="142"/>
                </a:lnTo>
                <a:lnTo>
                  <a:pt x="1839" y="155"/>
                </a:lnTo>
                <a:lnTo>
                  <a:pt x="1865" y="321"/>
                </a:lnTo>
                <a:lnTo>
                  <a:pt x="1832" y="326"/>
                </a:lnTo>
                <a:lnTo>
                  <a:pt x="1756" y="94"/>
                </a:lnTo>
                <a:lnTo>
                  <a:pt x="1699" y="114"/>
                </a:lnTo>
                <a:lnTo>
                  <a:pt x="1783" y="342"/>
                </a:lnTo>
                <a:lnTo>
                  <a:pt x="1753" y="354"/>
                </a:lnTo>
                <a:lnTo>
                  <a:pt x="1679" y="217"/>
                </a:lnTo>
                <a:lnTo>
                  <a:pt x="1622" y="249"/>
                </a:lnTo>
                <a:lnTo>
                  <a:pt x="1712" y="377"/>
                </a:lnTo>
                <a:lnTo>
                  <a:pt x="1680" y="399"/>
                </a:lnTo>
                <a:lnTo>
                  <a:pt x="1502" y="221"/>
                </a:lnTo>
                <a:lnTo>
                  <a:pt x="1459" y="272"/>
                </a:lnTo>
                <a:lnTo>
                  <a:pt x="1640" y="428"/>
                </a:lnTo>
                <a:lnTo>
                  <a:pt x="1610" y="455"/>
                </a:lnTo>
                <a:lnTo>
                  <a:pt x="1479" y="363"/>
                </a:lnTo>
                <a:lnTo>
                  <a:pt x="1446" y="419"/>
                </a:lnTo>
                <a:lnTo>
                  <a:pt x="1576" y="491"/>
                </a:lnTo>
                <a:lnTo>
                  <a:pt x="1554" y="527"/>
                </a:lnTo>
                <a:lnTo>
                  <a:pt x="1303" y="436"/>
                </a:lnTo>
                <a:lnTo>
                  <a:pt x="1281" y="493"/>
                </a:lnTo>
                <a:lnTo>
                  <a:pt x="1536" y="563"/>
                </a:lnTo>
                <a:lnTo>
                  <a:pt x="1513" y="605"/>
                </a:lnTo>
                <a:lnTo>
                  <a:pt x="1329" y="583"/>
                </a:lnTo>
                <a:lnTo>
                  <a:pt x="1329" y="634"/>
                </a:lnTo>
                <a:lnTo>
                  <a:pt x="1498" y="652"/>
                </a:lnTo>
                <a:lnTo>
                  <a:pt x="1484" y="689"/>
                </a:lnTo>
                <a:lnTo>
                  <a:pt x="1206" y="689"/>
                </a:lnTo>
                <a:lnTo>
                  <a:pt x="1203" y="751"/>
                </a:lnTo>
                <a:lnTo>
                  <a:pt x="1473" y="751"/>
                </a:lnTo>
                <a:lnTo>
                  <a:pt x="1462" y="798"/>
                </a:lnTo>
                <a:lnTo>
                  <a:pt x="1477" y="798"/>
                </a:lnTo>
                <a:lnTo>
                  <a:pt x="1468" y="799"/>
                </a:lnTo>
                <a:lnTo>
                  <a:pt x="1462" y="803"/>
                </a:lnTo>
                <a:lnTo>
                  <a:pt x="1454" y="806"/>
                </a:lnTo>
                <a:lnTo>
                  <a:pt x="1448" y="812"/>
                </a:lnTo>
                <a:lnTo>
                  <a:pt x="1443" y="817"/>
                </a:lnTo>
                <a:lnTo>
                  <a:pt x="1439" y="824"/>
                </a:lnTo>
                <a:lnTo>
                  <a:pt x="1436" y="832"/>
                </a:lnTo>
                <a:lnTo>
                  <a:pt x="1435" y="841"/>
                </a:lnTo>
                <a:lnTo>
                  <a:pt x="1437" y="846"/>
                </a:lnTo>
                <a:lnTo>
                  <a:pt x="1444" y="859"/>
                </a:lnTo>
                <a:lnTo>
                  <a:pt x="1449" y="864"/>
                </a:lnTo>
                <a:lnTo>
                  <a:pt x="1456" y="870"/>
                </a:lnTo>
                <a:lnTo>
                  <a:pt x="1461" y="872"/>
                </a:lnTo>
                <a:lnTo>
                  <a:pt x="1465" y="873"/>
                </a:lnTo>
                <a:lnTo>
                  <a:pt x="1471" y="874"/>
                </a:lnTo>
                <a:lnTo>
                  <a:pt x="1477" y="874"/>
                </a:lnTo>
                <a:lnTo>
                  <a:pt x="1488" y="874"/>
                </a:lnTo>
                <a:lnTo>
                  <a:pt x="1494" y="875"/>
                </a:lnTo>
                <a:lnTo>
                  <a:pt x="1498" y="877"/>
                </a:lnTo>
                <a:lnTo>
                  <a:pt x="1499" y="880"/>
                </a:lnTo>
                <a:lnTo>
                  <a:pt x="1498" y="882"/>
                </a:lnTo>
                <a:lnTo>
                  <a:pt x="1495" y="886"/>
                </a:lnTo>
                <a:lnTo>
                  <a:pt x="1493" y="888"/>
                </a:lnTo>
                <a:lnTo>
                  <a:pt x="1490" y="890"/>
                </a:lnTo>
                <a:lnTo>
                  <a:pt x="1486" y="892"/>
                </a:lnTo>
                <a:lnTo>
                  <a:pt x="1481" y="896"/>
                </a:lnTo>
                <a:lnTo>
                  <a:pt x="1474" y="899"/>
                </a:lnTo>
                <a:lnTo>
                  <a:pt x="1465" y="901"/>
                </a:lnTo>
                <a:lnTo>
                  <a:pt x="1461" y="902"/>
                </a:lnTo>
                <a:lnTo>
                  <a:pt x="1456" y="902"/>
                </a:lnTo>
                <a:lnTo>
                  <a:pt x="1452" y="901"/>
                </a:lnTo>
                <a:lnTo>
                  <a:pt x="1446" y="900"/>
                </a:lnTo>
                <a:lnTo>
                  <a:pt x="1441" y="899"/>
                </a:lnTo>
                <a:lnTo>
                  <a:pt x="1436" y="896"/>
                </a:lnTo>
                <a:lnTo>
                  <a:pt x="1430" y="892"/>
                </a:lnTo>
                <a:lnTo>
                  <a:pt x="1426" y="888"/>
                </a:lnTo>
                <a:lnTo>
                  <a:pt x="1404" y="857"/>
                </a:lnTo>
                <a:lnTo>
                  <a:pt x="1376" y="820"/>
                </a:lnTo>
                <a:lnTo>
                  <a:pt x="1367" y="813"/>
                </a:lnTo>
                <a:lnTo>
                  <a:pt x="1358" y="804"/>
                </a:lnTo>
                <a:lnTo>
                  <a:pt x="1348" y="797"/>
                </a:lnTo>
                <a:lnTo>
                  <a:pt x="1337" y="790"/>
                </a:lnTo>
                <a:lnTo>
                  <a:pt x="1323" y="786"/>
                </a:lnTo>
                <a:lnTo>
                  <a:pt x="1310" y="782"/>
                </a:lnTo>
                <a:lnTo>
                  <a:pt x="1295" y="780"/>
                </a:lnTo>
                <a:lnTo>
                  <a:pt x="1278" y="781"/>
                </a:lnTo>
                <a:lnTo>
                  <a:pt x="1271" y="781"/>
                </a:lnTo>
                <a:lnTo>
                  <a:pt x="1262" y="784"/>
                </a:lnTo>
                <a:lnTo>
                  <a:pt x="1254" y="786"/>
                </a:lnTo>
                <a:lnTo>
                  <a:pt x="1246" y="788"/>
                </a:lnTo>
                <a:lnTo>
                  <a:pt x="1229" y="795"/>
                </a:lnTo>
                <a:lnTo>
                  <a:pt x="1214" y="803"/>
                </a:lnTo>
                <a:lnTo>
                  <a:pt x="1200" y="814"/>
                </a:lnTo>
                <a:lnTo>
                  <a:pt x="1187" y="825"/>
                </a:lnTo>
                <a:lnTo>
                  <a:pt x="1175" y="838"/>
                </a:lnTo>
                <a:lnTo>
                  <a:pt x="1164" y="854"/>
                </a:lnTo>
                <a:lnTo>
                  <a:pt x="1155" y="870"/>
                </a:lnTo>
                <a:lnTo>
                  <a:pt x="1147" y="887"/>
                </a:lnTo>
                <a:lnTo>
                  <a:pt x="1140" y="905"/>
                </a:lnTo>
                <a:lnTo>
                  <a:pt x="1136" y="924"/>
                </a:lnTo>
                <a:lnTo>
                  <a:pt x="1132" y="943"/>
                </a:lnTo>
                <a:lnTo>
                  <a:pt x="1131" y="963"/>
                </a:lnTo>
                <a:lnTo>
                  <a:pt x="1132" y="983"/>
                </a:lnTo>
                <a:lnTo>
                  <a:pt x="1136" y="1003"/>
                </a:lnTo>
                <a:lnTo>
                  <a:pt x="1130" y="1003"/>
                </a:lnTo>
                <a:lnTo>
                  <a:pt x="1112" y="1002"/>
                </a:lnTo>
                <a:lnTo>
                  <a:pt x="1101" y="1001"/>
                </a:lnTo>
                <a:lnTo>
                  <a:pt x="1087" y="999"/>
                </a:lnTo>
                <a:lnTo>
                  <a:pt x="1074" y="996"/>
                </a:lnTo>
                <a:lnTo>
                  <a:pt x="1060" y="993"/>
                </a:lnTo>
                <a:lnTo>
                  <a:pt x="1046" y="989"/>
                </a:lnTo>
                <a:lnTo>
                  <a:pt x="1032" y="983"/>
                </a:lnTo>
                <a:lnTo>
                  <a:pt x="1020" y="976"/>
                </a:lnTo>
                <a:lnTo>
                  <a:pt x="1009" y="967"/>
                </a:lnTo>
                <a:lnTo>
                  <a:pt x="1003" y="963"/>
                </a:lnTo>
                <a:lnTo>
                  <a:pt x="998" y="957"/>
                </a:lnTo>
                <a:lnTo>
                  <a:pt x="995" y="952"/>
                </a:lnTo>
                <a:lnTo>
                  <a:pt x="992" y="946"/>
                </a:lnTo>
                <a:lnTo>
                  <a:pt x="989" y="939"/>
                </a:lnTo>
                <a:lnTo>
                  <a:pt x="987" y="931"/>
                </a:lnTo>
                <a:lnTo>
                  <a:pt x="987" y="925"/>
                </a:lnTo>
                <a:lnTo>
                  <a:pt x="987" y="916"/>
                </a:lnTo>
                <a:lnTo>
                  <a:pt x="988" y="912"/>
                </a:lnTo>
                <a:lnTo>
                  <a:pt x="992" y="903"/>
                </a:lnTo>
                <a:lnTo>
                  <a:pt x="997" y="891"/>
                </a:lnTo>
                <a:lnTo>
                  <a:pt x="1006" y="877"/>
                </a:lnTo>
                <a:lnTo>
                  <a:pt x="1012" y="870"/>
                </a:lnTo>
                <a:lnTo>
                  <a:pt x="1019" y="864"/>
                </a:lnTo>
                <a:lnTo>
                  <a:pt x="1025" y="859"/>
                </a:lnTo>
                <a:lnTo>
                  <a:pt x="1033" y="854"/>
                </a:lnTo>
                <a:lnTo>
                  <a:pt x="1041" y="852"/>
                </a:lnTo>
                <a:lnTo>
                  <a:pt x="1050" y="851"/>
                </a:lnTo>
                <a:lnTo>
                  <a:pt x="1060" y="851"/>
                </a:lnTo>
                <a:lnTo>
                  <a:pt x="1072" y="854"/>
                </a:lnTo>
                <a:lnTo>
                  <a:pt x="1073" y="854"/>
                </a:lnTo>
                <a:lnTo>
                  <a:pt x="1072" y="856"/>
                </a:lnTo>
                <a:lnTo>
                  <a:pt x="1067" y="863"/>
                </a:lnTo>
                <a:lnTo>
                  <a:pt x="1054" y="874"/>
                </a:lnTo>
                <a:lnTo>
                  <a:pt x="1045" y="882"/>
                </a:lnTo>
                <a:lnTo>
                  <a:pt x="1036" y="891"/>
                </a:lnTo>
                <a:lnTo>
                  <a:pt x="1032" y="896"/>
                </a:lnTo>
                <a:lnTo>
                  <a:pt x="1029" y="900"/>
                </a:lnTo>
                <a:lnTo>
                  <a:pt x="1027" y="906"/>
                </a:lnTo>
                <a:lnTo>
                  <a:pt x="1025" y="910"/>
                </a:lnTo>
                <a:lnTo>
                  <a:pt x="1024" y="916"/>
                </a:lnTo>
                <a:lnTo>
                  <a:pt x="1025" y="920"/>
                </a:lnTo>
                <a:lnTo>
                  <a:pt x="1028" y="926"/>
                </a:lnTo>
                <a:lnTo>
                  <a:pt x="1031" y="930"/>
                </a:lnTo>
                <a:lnTo>
                  <a:pt x="1037" y="935"/>
                </a:lnTo>
                <a:lnTo>
                  <a:pt x="1045" y="940"/>
                </a:lnTo>
                <a:lnTo>
                  <a:pt x="1054" y="945"/>
                </a:lnTo>
                <a:lnTo>
                  <a:pt x="1065" y="949"/>
                </a:lnTo>
                <a:lnTo>
                  <a:pt x="1068" y="949"/>
                </a:lnTo>
                <a:lnTo>
                  <a:pt x="1075" y="949"/>
                </a:lnTo>
                <a:lnTo>
                  <a:pt x="1081" y="948"/>
                </a:lnTo>
                <a:lnTo>
                  <a:pt x="1086" y="947"/>
                </a:lnTo>
                <a:lnTo>
                  <a:pt x="1093" y="945"/>
                </a:lnTo>
                <a:lnTo>
                  <a:pt x="1100" y="942"/>
                </a:lnTo>
                <a:lnTo>
                  <a:pt x="1106" y="937"/>
                </a:lnTo>
                <a:lnTo>
                  <a:pt x="1113" y="931"/>
                </a:lnTo>
                <a:lnTo>
                  <a:pt x="1119" y="925"/>
                </a:lnTo>
                <a:lnTo>
                  <a:pt x="1125" y="917"/>
                </a:lnTo>
                <a:lnTo>
                  <a:pt x="1131" y="907"/>
                </a:lnTo>
                <a:lnTo>
                  <a:pt x="1136" y="894"/>
                </a:lnTo>
                <a:lnTo>
                  <a:pt x="1140" y="881"/>
                </a:lnTo>
                <a:lnTo>
                  <a:pt x="1142" y="865"/>
                </a:lnTo>
                <a:lnTo>
                  <a:pt x="1143" y="854"/>
                </a:lnTo>
                <a:lnTo>
                  <a:pt x="1142" y="843"/>
                </a:lnTo>
                <a:lnTo>
                  <a:pt x="1140" y="834"/>
                </a:lnTo>
                <a:lnTo>
                  <a:pt x="1137" y="825"/>
                </a:lnTo>
                <a:lnTo>
                  <a:pt x="1132" y="817"/>
                </a:lnTo>
                <a:lnTo>
                  <a:pt x="1127" y="810"/>
                </a:lnTo>
                <a:lnTo>
                  <a:pt x="1121" y="805"/>
                </a:lnTo>
                <a:lnTo>
                  <a:pt x="1114" y="800"/>
                </a:lnTo>
                <a:lnTo>
                  <a:pt x="1101" y="792"/>
                </a:lnTo>
                <a:lnTo>
                  <a:pt x="1088" y="787"/>
                </a:lnTo>
                <a:lnTo>
                  <a:pt x="1078" y="784"/>
                </a:lnTo>
                <a:lnTo>
                  <a:pt x="1072" y="784"/>
                </a:lnTo>
                <a:lnTo>
                  <a:pt x="1065" y="784"/>
                </a:lnTo>
                <a:lnTo>
                  <a:pt x="1052" y="785"/>
                </a:lnTo>
                <a:lnTo>
                  <a:pt x="1046" y="787"/>
                </a:lnTo>
                <a:lnTo>
                  <a:pt x="1038" y="789"/>
                </a:lnTo>
                <a:lnTo>
                  <a:pt x="1029" y="792"/>
                </a:lnTo>
                <a:lnTo>
                  <a:pt x="1020" y="797"/>
                </a:lnTo>
                <a:lnTo>
                  <a:pt x="1011" y="804"/>
                </a:lnTo>
                <a:lnTo>
                  <a:pt x="1002" y="810"/>
                </a:lnTo>
                <a:lnTo>
                  <a:pt x="992" y="819"/>
                </a:lnTo>
                <a:lnTo>
                  <a:pt x="983" y="831"/>
                </a:lnTo>
                <a:lnTo>
                  <a:pt x="974" y="844"/>
                </a:lnTo>
                <a:lnTo>
                  <a:pt x="965" y="859"/>
                </a:lnTo>
                <a:lnTo>
                  <a:pt x="957" y="877"/>
                </a:lnTo>
                <a:lnTo>
                  <a:pt x="949" y="897"/>
                </a:lnTo>
                <a:lnTo>
                  <a:pt x="943" y="897"/>
                </a:lnTo>
                <a:lnTo>
                  <a:pt x="933" y="896"/>
                </a:lnTo>
                <a:lnTo>
                  <a:pt x="931" y="894"/>
                </a:lnTo>
                <a:lnTo>
                  <a:pt x="930" y="892"/>
                </a:lnTo>
                <a:lnTo>
                  <a:pt x="928" y="890"/>
                </a:lnTo>
                <a:lnTo>
                  <a:pt x="928" y="887"/>
                </a:lnTo>
                <a:lnTo>
                  <a:pt x="928" y="883"/>
                </a:lnTo>
                <a:lnTo>
                  <a:pt x="929" y="879"/>
                </a:lnTo>
                <a:lnTo>
                  <a:pt x="930" y="873"/>
                </a:lnTo>
                <a:lnTo>
                  <a:pt x="933" y="868"/>
                </a:lnTo>
                <a:lnTo>
                  <a:pt x="948" y="844"/>
                </a:lnTo>
                <a:lnTo>
                  <a:pt x="960" y="828"/>
                </a:lnTo>
                <a:lnTo>
                  <a:pt x="968" y="819"/>
                </a:lnTo>
                <a:lnTo>
                  <a:pt x="971" y="816"/>
                </a:lnTo>
                <a:lnTo>
                  <a:pt x="970" y="816"/>
                </a:lnTo>
                <a:lnTo>
                  <a:pt x="966" y="815"/>
                </a:lnTo>
                <a:lnTo>
                  <a:pt x="959" y="814"/>
                </a:lnTo>
                <a:lnTo>
                  <a:pt x="949" y="814"/>
                </a:lnTo>
                <a:lnTo>
                  <a:pt x="944" y="815"/>
                </a:lnTo>
                <a:lnTo>
                  <a:pt x="938" y="816"/>
                </a:lnTo>
                <a:lnTo>
                  <a:pt x="931" y="818"/>
                </a:lnTo>
                <a:lnTo>
                  <a:pt x="924" y="822"/>
                </a:lnTo>
                <a:lnTo>
                  <a:pt x="916" y="826"/>
                </a:lnTo>
                <a:lnTo>
                  <a:pt x="908" y="832"/>
                </a:lnTo>
                <a:lnTo>
                  <a:pt x="900" y="840"/>
                </a:lnTo>
                <a:lnTo>
                  <a:pt x="891" y="847"/>
                </a:lnTo>
                <a:lnTo>
                  <a:pt x="856" y="880"/>
                </a:lnTo>
                <a:lnTo>
                  <a:pt x="828" y="905"/>
                </a:lnTo>
                <a:lnTo>
                  <a:pt x="815" y="915"/>
                </a:lnTo>
                <a:lnTo>
                  <a:pt x="807" y="925"/>
                </a:lnTo>
                <a:lnTo>
                  <a:pt x="804" y="929"/>
                </a:lnTo>
                <a:lnTo>
                  <a:pt x="802" y="934"/>
                </a:lnTo>
                <a:lnTo>
                  <a:pt x="801" y="938"/>
                </a:lnTo>
                <a:lnTo>
                  <a:pt x="799" y="943"/>
                </a:lnTo>
                <a:lnTo>
                  <a:pt x="801" y="952"/>
                </a:lnTo>
                <a:lnTo>
                  <a:pt x="803" y="957"/>
                </a:lnTo>
                <a:lnTo>
                  <a:pt x="805" y="962"/>
                </a:lnTo>
                <a:lnTo>
                  <a:pt x="810" y="964"/>
                </a:lnTo>
                <a:lnTo>
                  <a:pt x="815" y="964"/>
                </a:lnTo>
                <a:lnTo>
                  <a:pt x="821" y="963"/>
                </a:lnTo>
                <a:lnTo>
                  <a:pt x="826" y="961"/>
                </a:lnTo>
                <a:lnTo>
                  <a:pt x="833" y="956"/>
                </a:lnTo>
                <a:lnTo>
                  <a:pt x="847" y="945"/>
                </a:lnTo>
                <a:lnTo>
                  <a:pt x="860" y="933"/>
                </a:lnTo>
                <a:lnTo>
                  <a:pt x="868" y="927"/>
                </a:lnTo>
                <a:lnTo>
                  <a:pt x="875" y="924"/>
                </a:lnTo>
                <a:lnTo>
                  <a:pt x="879" y="922"/>
                </a:lnTo>
                <a:lnTo>
                  <a:pt x="883" y="921"/>
                </a:lnTo>
                <a:lnTo>
                  <a:pt x="887" y="922"/>
                </a:lnTo>
                <a:lnTo>
                  <a:pt x="891" y="922"/>
                </a:lnTo>
                <a:lnTo>
                  <a:pt x="898" y="926"/>
                </a:lnTo>
                <a:lnTo>
                  <a:pt x="903" y="928"/>
                </a:lnTo>
                <a:lnTo>
                  <a:pt x="906" y="930"/>
                </a:lnTo>
                <a:lnTo>
                  <a:pt x="908" y="934"/>
                </a:lnTo>
                <a:lnTo>
                  <a:pt x="910" y="937"/>
                </a:lnTo>
                <a:lnTo>
                  <a:pt x="908" y="938"/>
                </a:lnTo>
                <a:lnTo>
                  <a:pt x="903" y="942"/>
                </a:lnTo>
                <a:lnTo>
                  <a:pt x="889" y="949"/>
                </a:lnTo>
                <a:lnTo>
                  <a:pt x="880" y="955"/>
                </a:lnTo>
                <a:lnTo>
                  <a:pt x="870" y="963"/>
                </a:lnTo>
                <a:lnTo>
                  <a:pt x="860" y="971"/>
                </a:lnTo>
                <a:lnTo>
                  <a:pt x="849" y="981"/>
                </a:lnTo>
                <a:lnTo>
                  <a:pt x="840" y="991"/>
                </a:lnTo>
                <a:lnTo>
                  <a:pt x="830" y="1003"/>
                </a:lnTo>
                <a:lnTo>
                  <a:pt x="823" y="1016"/>
                </a:lnTo>
                <a:lnTo>
                  <a:pt x="816" y="1029"/>
                </a:lnTo>
                <a:lnTo>
                  <a:pt x="815" y="1037"/>
                </a:lnTo>
                <a:lnTo>
                  <a:pt x="813" y="1045"/>
                </a:lnTo>
                <a:lnTo>
                  <a:pt x="812" y="1051"/>
                </a:lnTo>
                <a:lnTo>
                  <a:pt x="812" y="1060"/>
                </a:lnTo>
                <a:lnTo>
                  <a:pt x="813" y="1068"/>
                </a:lnTo>
                <a:lnTo>
                  <a:pt x="814" y="1076"/>
                </a:lnTo>
                <a:lnTo>
                  <a:pt x="816" y="1085"/>
                </a:lnTo>
                <a:lnTo>
                  <a:pt x="820" y="1094"/>
                </a:lnTo>
                <a:lnTo>
                  <a:pt x="823" y="1097"/>
                </a:lnTo>
                <a:lnTo>
                  <a:pt x="831" y="1107"/>
                </a:lnTo>
                <a:lnTo>
                  <a:pt x="837" y="1113"/>
                </a:lnTo>
                <a:lnTo>
                  <a:pt x="843" y="1119"/>
                </a:lnTo>
                <a:lnTo>
                  <a:pt x="852" y="1123"/>
                </a:lnTo>
                <a:lnTo>
                  <a:pt x="861" y="1128"/>
                </a:lnTo>
                <a:lnTo>
                  <a:pt x="873" y="1131"/>
                </a:lnTo>
                <a:lnTo>
                  <a:pt x="884" y="1132"/>
                </a:lnTo>
                <a:lnTo>
                  <a:pt x="891" y="1132"/>
                </a:lnTo>
                <a:lnTo>
                  <a:pt x="897" y="1131"/>
                </a:lnTo>
                <a:lnTo>
                  <a:pt x="904" y="1130"/>
                </a:lnTo>
                <a:lnTo>
                  <a:pt x="911" y="1128"/>
                </a:lnTo>
                <a:lnTo>
                  <a:pt x="919" y="1124"/>
                </a:lnTo>
                <a:lnTo>
                  <a:pt x="925" y="1121"/>
                </a:lnTo>
                <a:lnTo>
                  <a:pt x="933" y="1116"/>
                </a:lnTo>
                <a:lnTo>
                  <a:pt x="941" y="1111"/>
                </a:lnTo>
                <a:lnTo>
                  <a:pt x="950" y="1104"/>
                </a:lnTo>
                <a:lnTo>
                  <a:pt x="958" y="1097"/>
                </a:lnTo>
                <a:lnTo>
                  <a:pt x="967" y="1088"/>
                </a:lnTo>
                <a:lnTo>
                  <a:pt x="976" y="1078"/>
                </a:lnTo>
                <a:lnTo>
                  <a:pt x="976" y="1070"/>
                </a:lnTo>
                <a:lnTo>
                  <a:pt x="973" y="1051"/>
                </a:lnTo>
                <a:lnTo>
                  <a:pt x="970" y="1046"/>
                </a:lnTo>
                <a:lnTo>
                  <a:pt x="967" y="1040"/>
                </a:lnTo>
                <a:lnTo>
                  <a:pt x="964" y="1036"/>
                </a:lnTo>
                <a:lnTo>
                  <a:pt x="960" y="1030"/>
                </a:lnTo>
                <a:lnTo>
                  <a:pt x="955" y="1027"/>
                </a:lnTo>
                <a:lnTo>
                  <a:pt x="949" y="1023"/>
                </a:lnTo>
                <a:lnTo>
                  <a:pt x="941" y="1020"/>
                </a:lnTo>
                <a:lnTo>
                  <a:pt x="933" y="1019"/>
                </a:lnTo>
                <a:lnTo>
                  <a:pt x="925" y="1018"/>
                </a:lnTo>
                <a:lnTo>
                  <a:pt x="917" y="1018"/>
                </a:lnTo>
                <a:lnTo>
                  <a:pt x="911" y="1018"/>
                </a:lnTo>
                <a:lnTo>
                  <a:pt x="905" y="1020"/>
                </a:lnTo>
                <a:lnTo>
                  <a:pt x="901" y="1021"/>
                </a:lnTo>
                <a:lnTo>
                  <a:pt x="896" y="1023"/>
                </a:lnTo>
                <a:lnTo>
                  <a:pt x="893" y="1027"/>
                </a:lnTo>
                <a:lnTo>
                  <a:pt x="891" y="1030"/>
                </a:lnTo>
                <a:lnTo>
                  <a:pt x="886" y="1036"/>
                </a:lnTo>
                <a:lnTo>
                  <a:pt x="884" y="1042"/>
                </a:lnTo>
                <a:lnTo>
                  <a:pt x="883" y="1049"/>
                </a:lnTo>
                <a:lnTo>
                  <a:pt x="883" y="1054"/>
                </a:lnTo>
                <a:lnTo>
                  <a:pt x="882" y="1056"/>
                </a:lnTo>
                <a:lnTo>
                  <a:pt x="879" y="1057"/>
                </a:lnTo>
                <a:lnTo>
                  <a:pt x="878" y="1056"/>
                </a:lnTo>
                <a:lnTo>
                  <a:pt x="877" y="1054"/>
                </a:lnTo>
                <a:lnTo>
                  <a:pt x="876" y="1050"/>
                </a:lnTo>
                <a:lnTo>
                  <a:pt x="875" y="1046"/>
                </a:lnTo>
                <a:lnTo>
                  <a:pt x="874" y="1041"/>
                </a:lnTo>
                <a:lnTo>
                  <a:pt x="874" y="1036"/>
                </a:lnTo>
                <a:lnTo>
                  <a:pt x="875" y="1029"/>
                </a:lnTo>
                <a:lnTo>
                  <a:pt x="876" y="1023"/>
                </a:lnTo>
                <a:lnTo>
                  <a:pt x="879" y="1017"/>
                </a:lnTo>
                <a:lnTo>
                  <a:pt x="884" y="1011"/>
                </a:lnTo>
                <a:lnTo>
                  <a:pt x="889" y="1004"/>
                </a:lnTo>
                <a:lnTo>
                  <a:pt x="896" y="1000"/>
                </a:lnTo>
                <a:lnTo>
                  <a:pt x="905" y="995"/>
                </a:lnTo>
                <a:lnTo>
                  <a:pt x="915" y="992"/>
                </a:lnTo>
                <a:lnTo>
                  <a:pt x="919" y="991"/>
                </a:lnTo>
                <a:lnTo>
                  <a:pt x="925" y="989"/>
                </a:lnTo>
                <a:lnTo>
                  <a:pt x="931" y="989"/>
                </a:lnTo>
                <a:lnTo>
                  <a:pt x="938" y="988"/>
                </a:lnTo>
                <a:lnTo>
                  <a:pt x="944" y="989"/>
                </a:lnTo>
                <a:lnTo>
                  <a:pt x="951" y="990"/>
                </a:lnTo>
                <a:lnTo>
                  <a:pt x="959" y="992"/>
                </a:lnTo>
                <a:lnTo>
                  <a:pt x="967" y="996"/>
                </a:lnTo>
                <a:lnTo>
                  <a:pt x="976" y="1001"/>
                </a:lnTo>
                <a:lnTo>
                  <a:pt x="984" y="1009"/>
                </a:lnTo>
                <a:lnTo>
                  <a:pt x="993" y="1018"/>
                </a:lnTo>
                <a:lnTo>
                  <a:pt x="1001" y="1030"/>
                </a:lnTo>
                <a:lnTo>
                  <a:pt x="1009" y="1044"/>
                </a:lnTo>
                <a:lnTo>
                  <a:pt x="1015" y="1060"/>
                </a:lnTo>
                <a:lnTo>
                  <a:pt x="1022" y="1119"/>
                </a:lnTo>
                <a:lnTo>
                  <a:pt x="1013" y="1118"/>
                </a:lnTo>
                <a:lnTo>
                  <a:pt x="989" y="1119"/>
                </a:lnTo>
                <a:lnTo>
                  <a:pt x="973" y="1120"/>
                </a:lnTo>
                <a:lnTo>
                  <a:pt x="955" y="1121"/>
                </a:lnTo>
                <a:lnTo>
                  <a:pt x="935" y="1124"/>
                </a:lnTo>
                <a:lnTo>
                  <a:pt x="916" y="1129"/>
                </a:lnTo>
                <a:lnTo>
                  <a:pt x="897" y="1134"/>
                </a:lnTo>
                <a:lnTo>
                  <a:pt x="878" y="1142"/>
                </a:lnTo>
                <a:lnTo>
                  <a:pt x="869" y="1147"/>
                </a:lnTo>
                <a:lnTo>
                  <a:pt x="860" y="1151"/>
                </a:lnTo>
                <a:lnTo>
                  <a:pt x="852" y="1157"/>
                </a:lnTo>
                <a:lnTo>
                  <a:pt x="844" y="1163"/>
                </a:lnTo>
                <a:lnTo>
                  <a:pt x="838" y="1170"/>
                </a:lnTo>
                <a:lnTo>
                  <a:pt x="832" y="1178"/>
                </a:lnTo>
                <a:lnTo>
                  <a:pt x="826" y="1186"/>
                </a:lnTo>
                <a:lnTo>
                  <a:pt x="822" y="1195"/>
                </a:lnTo>
                <a:lnTo>
                  <a:pt x="819" y="1205"/>
                </a:lnTo>
                <a:lnTo>
                  <a:pt x="816" y="1215"/>
                </a:lnTo>
                <a:lnTo>
                  <a:pt x="815" y="1226"/>
                </a:lnTo>
                <a:lnTo>
                  <a:pt x="815" y="1239"/>
                </a:lnTo>
                <a:lnTo>
                  <a:pt x="817" y="1261"/>
                </a:lnTo>
                <a:lnTo>
                  <a:pt x="820" y="1281"/>
                </a:lnTo>
                <a:lnTo>
                  <a:pt x="823" y="1298"/>
                </a:lnTo>
                <a:lnTo>
                  <a:pt x="828" y="1313"/>
                </a:lnTo>
                <a:lnTo>
                  <a:pt x="833" y="1324"/>
                </a:lnTo>
                <a:lnTo>
                  <a:pt x="839" y="1333"/>
                </a:lnTo>
                <a:lnTo>
                  <a:pt x="844" y="1341"/>
                </a:lnTo>
                <a:lnTo>
                  <a:pt x="851" y="1346"/>
                </a:lnTo>
                <a:lnTo>
                  <a:pt x="857" y="1351"/>
                </a:lnTo>
                <a:lnTo>
                  <a:pt x="864" y="1354"/>
                </a:lnTo>
                <a:lnTo>
                  <a:pt x="870" y="1356"/>
                </a:lnTo>
                <a:lnTo>
                  <a:pt x="876" y="1357"/>
                </a:lnTo>
                <a:lnTo>
                  <a:pt x="888" y="1360"/>
                </a:lnTo>
                <a:lnTo>
                  <a:pt x="897" y="1363"/>
                </a:lnTo>
                <a:lnTo>
                  <a:pt x="900" y="1365"/>
                </a:lnTo>
                <a:lnTo>
                  <a:pt x="904" y="1372"/>
                </a:lnTo>
                <a:lnTo>
                  <a:pt x="910" y="1381"/>
                </a:lnTo>
                <a:lnTo>
                  <a:pt x="914" y="1393"/>
                </a:lnTo>
                <a:lnTo>
                  <a:pt x="915" y="1400"/>
                </a:lnTo>
                <a:lnTo>
                  <a:pt x="916" y="1407"/>
                </a:lnTo>
                <a:lnTo>
                  <a:pt x="915" y="1413"/>
                </a:lnTo>
                <a:lnTo>
                  <a:pt x="914" y="1421"/>
                </a:lnTo>
                <a:lnTo>
                  <a:pt x="911" y="1428"/>
                </a:lnTo>
                <a:lnTo>
                  <a:pt x="905" y="1435"/>
                </a:lnTo>
                <a:lnTo>
                  <a:pt x="898" y="1441"/>
                </a:lnTo>
                <a:lnTo>
                  <a:pt x="888" y="1447"/>
                </a:lnTo>
                <a:lnTo>
                  <a:pt x="889" y="1445"/>
                </a:lnTo>
                <a:lnTo>
                  <a:pt x="891" y="1440"/>
                </a:lnTo>
                <a:lnTo>
                  <a:pt x="892" y="1433"/>
                </a:lnTo>
                <a:lnTo>
                  <a:pt x="891" y="1424"/>
                </a:lnTo>
                <a:lnTo>
                  <a:pt x="889" y="1419"/>
                </a:lnTo>
                <a:lnTo>
                  <a:pt x="888" y="1413"/>
                </a:lnTo>
                <a:lnTo>
                  <a:pt x="886" y="1409"/>
                </a:lnTo>
                <a:lnTo>
                  <a:pt x="883" y="1404"/>
                </a:lnTo>
                <a:lnTo>
                  <a:pt x="878" y="1399"/>
                </a:lnTo>
                <a:lnTo>
                  <a:pt x="873" y="1394"/>
                </a:lnTo>
                <a:lnTo>
                  <a:pt x="866" y="1391"/>
                </a:lnTo>
                <a:lnTo>
                  <a:pt x="858" y="1387"/>
                </a:lnTo>
                <a:lnTo>
                  <a:pt x="855" y="1388"/>
                </a:lnTo>
                <a:lnTo>
                  <a:pt x="846" y="1390"/>
                </a:lnTo>
                <a:lnTo>
                  <a:pt x="834" y="1394"/>
                </a:lnTo>
                <a:lnTo>
                  <a:pt x="821" y="1402"/>
                </a:lnTo>
                <a:lnTo>
                  <a:pt x="815" y="1407"/>
                </a:lnTo>
                <a:lnTo>
                  <a:pt x="810" y="1412"/>
                </a:lnTo>
                <a:lnTo>
                  <a:pt x="805" y="1419"/>
                </a:lnTo>
                <a:lnTo>
                  <a:pt x="802" y="1427"/>
                </a:lnTo>
                <a:lnTo>
                  <a:pt x="801" y="1437"/>
                </a:lnTo>
                <a:lnTo>
                  <a:pt x="801" y="1447"/>
                </a:lnTo>
                <a:lnTo>
                  <a:pt x="802" y="1458"/>
                </a:lnTo>
                <a:lnTo>
                  <a:pt x="806" y="1472"/>
                </a:lnTo>
                <a:lnTo>
                  <a:pt x="810" y="1474"/>
                </a:lnTo>
                <a:lnTo>
                  <a:pt x="817" y="1482"/>
                </a:lnTo>
                <a:lnTo>
                  <a:pt x="823" y="1485"/>
                </a:lnTo>
                <a:lnTo>
                  <a:pt x="830" y="1490"/>
                </a:lnTo>
                <a:lnTo>
                  <a:pt x="838" y="1494"/>
                </a:lnTo>
                <a:lnTo>
                  <a:pt x="847" y="1498"/>
                </a:lnTo>
                <a:lnTo>
                  <a:pt x="856" y="1501"/>
                </a:lnTo>
                <a:lnTo>
                  <a:pt x="867" y="1502"/>
                </a:lnTo>
                <a:lnTo>
                  <a:pt x="877" y="1502"/>
                </a:lnTo>
                <a:lnTo>
                  <a:pt x="889" y="1501"/>
                </a:lnTo>
                <a:lnTo>
                  <a:pt x="902" y="1496"/>
                </a:lnTo>
                <a:lnTo>
                  <a:pt x="914" y="1491"/>
                </a:lnTo>
                <a:lnTo>
                  <a:pt x="926" y="1482"/>
                </a:lnTo>
                <a:lnTo>
                  <a:pt x="940" y="1469"/>
                </a:lnTo>
                <a:lnTo>
                  <a:pt x="943" y="1466"/>
                </a:lnTo>
                <a:lnTo>
                  <a:pt x="952" y="1455"/>
                </a:lnTo>
                <a:lnTo>
                  <a:pt x="957" y="1447"/>
                </a:lnTo>
                <a:lnTo>
                  <a:pt x="960" y="1437"/>
                </a:lnTo>
                <a:lnTo>
                  <a:pt x="964" y="1427"/>
                </a:lnTo>
                <a:lnTo>
                  <a:pt x="965" y="1413"/>
                </a:lnTo>
                <a:lnTo>
                  <a:pt x="970" y="1418"/>
                </a:lnTo>
                <a:lnTo>
                  <a:pt x="983" y="1430"/>
                </a:lnTo>
                <a:lnTo>
                  <a:pt x="991" y="1439"/>
                </a:lnTo>
                <a:lnTo>
                  <a:pt x="998" y="1449"/>
                </a:lnTo>
                <a:lnTo>
                  <a:pt x="1005" y="1462"/>
                </a:lnTo>
                <a:lnTo>
                  <a:pt x="1011" y="1475"/>
                </a:lnTo>
                <a:lnTo>
                  <a:pt x="1013" y="1482"/>
                </a:lnTo>
                <a:lnTo>
                  <a:pt x="1015" y="1490"/>
                </a:lnTo>
                <a:lnTo>
                  <a:pt x="1016" y="1496"/>
                </a:lnTo>
                <a:lnTo>
                  <a:pt x="1016" y="1504"/>
                </a:lnTo>
                <a:lnTo>
                  <a:pt x="1015" y="1512"/>
                </a:lnTo>
                <a:lnTo>
                  <a:pt x="1014" y="1521"/>
                </a:lnTo>
                <a:lnTo>
                  <a:pt x="1011" y="1529"/>
                </a:lnTo>
                <a:lnTo>
                  <a:pt x="1007" y="1538"/>
                </a:lnTo>
                <a:lnTo>
                  <a:pt x="1003" y="1546"/>
                </a:lnTo>
                <a:lnTo>
                  <a:pt x="997" y="1555"/>
                </a:lnTo>
                <a:lnTo>
                  <a:pt x="989" y="1564"/>
                </a:lnTo>
                <a:lnTo>
                  <a:pt x="982" y="1573"/>
                </a:lnTo>
                <a:lnTo>
                  <a:pt x="971" y="1582"/>
                </a:lnTo>
                <a:lnTo>
                  <a:pt x="959" y="1591"/>
                </a:lnTo>
                <a:lnTo>
                  <a:pt x="946" y="1600"/>
                </a:lnTo>
                <a:lnTo>
                  <a:pt x="931" y="1610"/>
                </a:lnTo>
                <a:lnTo>
                  <a:pt x="928" y="1611"/>
                </a:lnTo>
                <a:lnTo>
                  <a:pt x="916" y="1614"/>
                </a:lnTo>
                <a:lnTo>
                  <a:pt x="910" y="1615"/>
                </a:lnTo>
                <a:lnTo>
                  <a:pt x="901" y="1614"/>
                </a:lnTo>
                <a:lnTo>
                  <a:pt x="889" y="1611"/>
                </a:lnTo>
                <a:lnTo>
                  <a:pt x="878" y="1605"/>
                </a:lnTo>
                <a:lnTo>
                  <a:pt x="880" y="1604"/>
                </a:lnTo>
                <a:lnTo>
                  <a:pt x="886" y="1602"/>
                </a:lnTo>
                <a:lnTo>
                  <a:pt x="895" y="1598"/>
                </a:lnTo>
                <a:lnTo>
                  <a:pt x="904" y="1592"/>
                </a:lnTo>
                <a:lnTo>
                  <a:pt x="908" y="1588"/>
                </a:lnTo>
                <a:lnTo>
                  <a:pt x="913" y="1584"/>
                </a:lnTo>
                <a:lnTo>
                  <a:pt x="916" y="1578"/>
                </a:lnTo>
                <a:lnTo>
                  <a:pt x="919" y="1571"/>
                </a:lnTo>
                <a:lnTo>
                  <a:pt x="921" y="1565"/>
                </a:lnTo>
                <a:lnTo>
                  <a:pt x="922" y="1557"/>
                </a:lnTo>
                <a:lnTo>
                  <a:pt x="922" y="1548"/>
                </a:lnTo>
                <a:lnTo>
                  <a:pt x="920" y="1538"/>
                </a:lnTo>
                <a:lnTo>
                  <a:pt x="916" y="1536"/>
                </a:lnTo>
                <a:lnTo>
                  <a:pt x="907" y="1529"/>
                </a:lnTo>
                <a:lnTo>
                  <a:pt x="901" y="1524"/>
                </a:lnTo>
                <a:lnTo>
                  <a:pt x="893" y="1520"/>
                </a:lnTo>
                <a:lnTo>
                  <a:pt x="884" y="1517"/>
                </a:lnTo>
                <a:lnTo>
                  <a:pt x="875" y="1514"/>
                </a:lnTo>
                <a:lnTo>
                  <a:pt x="865" y="1512"/>
                </a:lnTo>
                <a:lnTo>
                  <a:pt x="855" y="1512"/>
                </a:lnTo>
                <a:lnTo>
                  <a:pt x="843" y="1513"/>
                </a:lnTo>
                <a:lnTo>
                  <a:pt x="832" y="1517"/>
                </a:lnTo>
                <a:lnTo>
                  <a:pt x="828" y="1519"/>
                </a:lnTo>
                <a:lnTo>
                  <a:pt x="822" y="1522"/>
                </a:lnTo>
                <a:lnTo>
                  <a:pt x="816" y="1527"/>
                </a:lnTo>
                <a:lnTo>
                  <a:pt x="811" y="1531"/>
                </a:lnTo>
                <a:lnTo>
                  <a:pt x="806" y="1537"/>
                </a:lnTo>
                <a:lnTo>
                  <a:pt x="801" y="1542"/>
                </a:lnTo>
                <a:lnTo>
                  <a:pt x="796" y="1550"/>
                </a:lnTo>
                <a:lnTo>
                  <a:pt x="790" y="1558"/>
                </a:lnTo>
                <a:lnTo>
                  <a:pt x="789" y="1571"/>
                </a:lnTo>
                <a:lnTo>
                  <a:pt x="787" y="1604"/>
                </a:lnTo>
                <a:lnTo>
                  <a:pt x="785" y="1648"/>
                </a:lnTo>
                <a:lnTo>
                  <a:pt x="784" y="1694"/>
                </a:lnTo>
                <a:lnTo>
                  <a:pt x="784" y="1710"/>
                </a:lnTo>
                <a:lnTo>
                  <a:pt x="783" y="1741"/>
                </a:lnTo>
                <a:lnTo>
                  <a:pt x="783" y="1783"/>
                </a:lnTo>
                <a:lnTo>
                  <a:pt x="783" y="1838"/>
                </a:lnTo>
                <a:lnTo>
                  <a:pt x="785" y="1901"/>
                </a:lnTo>
                <a:lnTo>
                  <a:pt x="788" y="1973"/>
                </a:lnTo>
                <a:lnTo>
                  <a:pt x="792" y="2011"/>
                </a:lnTo>
                <a:lnTo>
                  <a:pt x="795" y="2050"/>
                </a:lnTo>
                <a:lnTo>
                  <a:pt x="799" y="2090"/>
                </a:lnTo>
                <a:lnTo>
                  <a:pt x="805" y="2132"/>
                </a:lnTo>
                <a:lnTo>
                  <a:pt x="812" y="2175"/>
                </a:lnTo>
                <a:lnTo>
                  <a:pt x="819" y="2217"/>
                </a:lnTo>
                <a:lnTo>
                  <a:pt x="828" y="2261"/>
                </a:lnTo>
                <a:lnTo>
                  <a:pt x="837" y="2303"/>
                </a:lnTo>
                <a:lnTo>
                  <a:pt x="848" y="2347"/>
                </a:lnTo>
                <a:lnTo>
                  <a:pt x="860" y="2390"/>
                </a:lnTo>
                <a:lnTo>
                  <a:pt x="875" y="2432"/>
                </a:lnTo>
                <a:lnTo>
                  <a:pt x="889" y="2475"/>
                </a:lnTo>
                <a:lnTo>
                  <a:pt x="906" y="2516"/>
                </a:lnTo>
                <a:lnTo>
                  <a:pt x="925" y="2556"/>
                </a:lnTo>
                <a:lnTo>
                  <a:pt x="946" y="2595"/>
                </a:lnTo>
                <a:lnTo>
                  <a:pt x="968" y="2632"/>
                </a:lnTo>
                <a:lnTo>
                  <a:pt x="992" y="2668"/>
                </a:lnTo>
                <a:lnTo>
                  <a:pt x="1018" y="2702"/>
                </a:lnTo>
                <a:lnTo>
                  <a:pt x="1046" y="2734"/>
                </a:lnTo>
                <a:lnTo>
                  <a:pt x="1076" y="2764"/>
                </a:lnTo>
                <a:lnTo>
                  <a:pt x="1086" y="2775"/>
                </a:lnTo>
                <a:lnTo>
                  <a:pt x="1115" y="2804"/>
                </a:lnTo>
                <a:lnTo>
                  <a:pt x="1137" y="2825"/>
                </a:lnTo>
                <a:lnTo>
                  <a:pt x="1164" y="2848"/>
                </a:lnTo>
                <a:lnTo>
                  <a:pt x="1196" y="2873"/>
                </a:lnTo>
                <a:lnTo>
                  <a:pt x="1233" y="2900"/>
                </a:lnTo>
                <a:lnTo>
                  <a:pt x="1254" y="2914"/>
                </a:lnTo>
                <a:lnTo>
                  <a:pt x="1276" y="2928"/>
                </a:lnTo>
                <a:lnTo>
                  <a:pt x="1299" y="2942"/>
                </a:lnTo>
                <a:lnTo>
                  <a:pt x="1323" y="2957"/>
                </a:lnTo>
                <a:lnTo>
                  <a:pt x="1348" y="2970"/>
                </a:lnTo>
                <a:lnTo>
                  <a:pt x="1375" y="2985"/>
                </a:lnTo>
                <a:lnTo>
                  <a:pt x="1403" y="2998"/>
                </a:lnTo>
                <a:lnTo>
                  <a:pt x="1434" y="3012"/>
                </a:lnTo>
                <a:lnTo>
                  <a:pt x="1464" y="3025"/>
                </a:lnTo>
                <a:lnTo>
                  <a:pt x="1495" y="3038"/>
                </a:lnTo>
                <a:lnTo>
                  <a:pt x="1529" y="3050"/>
                </a:lnTo>
                <a:lnTo>
                  <a:pt x="1564" y="3062"/>
                </a:lnTo>
                <a:lnTo>
                  <a:pt x="1600" y="3073"/>
                </a:lnTo>
                <a:lnTo>
                  <a:pt x="1637" y="3084"/>
                </a:lnTo>
                <a:lnTo>
                  <a:pt x="1675" y="3093"/>
                </a:lnTo>
                <a:lnTo>
                  <a:pt x="1716" y="3102"/>
                </a:lnTo>
                <a:lnTo>
                  <a:pt x="1724" y="3103"/>
                </a:lnTo>
                <a:lnTo>
                  <a:pt x="1746" y="3107"/>
                </a:lnTo>
                <a:lnTo>
                  <a:pt x="1779" y="3115"/>
                </a:lnTo>
                <a:lnTo>
                  <a:pt x="1818" y="3125"/>
                </a:lnTo>
                <a:lnTo>
                  <a:pt x="1863" y="3137"/>
                </a:lnTo>
                <a:lnTo>
                  <a:pt x="1907" y="3153"/>
                </a:lnTo>
                <a:lnTo>
                  <a:pt x="1928" y="3161"/>
                </a:lnTo>
                <a:lnTo>
                  <a:pt x="1949" y="3170"/>
                </a:lnTo>
                <a:lnTo>
                  <a:pt x="1968" y="3179"/>
                </a:lnTo>
                <a:lnTo>
                  <a:pt x="1985" y="3189"/>
                </a:lnTo>
                <a:lnTo>
                  <a:pt x="1985" y="3192"/>
                </a:lnTo>
                <a:lnTo>
                  <a:pt x="1986" y="3191"/>
                </a:lnTo>
                <a:lnTo>
                  <a:pt x="1987" y="3191"/>
                </a:lnTo>
                <a:lnTo>
                  <a:pt x="1988" y="3191"/>
                </a:lnTo>
                <a:lnTo>
                  <a:pt x="1989" y="3192"/>
                </a:lnTo>
                <a:lnTo>
                  <a:pt x="1989" y="3189"/>
                </a:lnTo>
                <a:lnTo>
                  <a:pt x="2006" y="3179"/>
                </a:lnTo>
                <a:lnTo>
                  <a:pt x="2024" y="3170"/>
                </a:lnTo>
                <a:lnTo>
                  <a:pt x="2045" y="3161"/>
                </a:lnTo>
                <a:lnTo>
                  <a:pt x="2067" y="3153"/>
                </a:lnTo>
                <a:lnTo>
                  <a:pt x="2110" y="3137"/>
                </a:lnTo>
                <a:lnTo>
                  <a:pt x="2154" y="3125"/>
                </a:lnTo>
                <a:lnTo>
                  <a:pt x="2195" y="3115"/>
                </a:lnTo>
                <a:lnTo>
                  <a:pt x="2227" y="3107"/>
                </a:lnTo>
                <a:lnTo>
                  <a:pt x="2250" y="3103"/>
                </a:lnTo>
                <a:lnTo>
                  <a:pt x="2258" y="3102"/>
                </a:lnTo>
                <a:lnTo>
                  <a:pt x="2298" y="3093"/>
                </a:lnTo>
                <a:lnTo>
                  <a:pt x="2336" y="3084"/>
                </a:lnTo>
                <a:lnTo>
                  <a:pt x="2374" y="3073"/>
                </a:lnTo>
                <a:lnTo>
                  <a:pt x="2410" y="3062"/>
                </a:lnTo>
                <a:lnTo>
                  <a:pt x="2444" y="3050"/>
                </a:lnTo>
                <a:lnTo>
                  <a:pt x="2477" y="3038"/>
                </a:lnTo>
                <a:lnTo>
                  <a:pt x="2510" y="3025"/>
                </a:lnTo>
                <a:lnTo>
                  <a:pt x="2540" y="3012"/>
                </a:lnTo>
                <a:lnTo>
                  <a:pt x="2569" y="2998"/>
                </a:lnTo>
                <a:lnTo>
                  <a:pt x="2597" y="2985"/>
                </a:lnTo>
                <a:lnTo>
                  <a:pt x="2624" y="2970"/>
                </a:lnTo>
                <a:lnTo>
                  <a:pt x="2650" y="2957"/>
                </a:lnTo>
                <a:lnTo>
                  <a:pt x="2675" y="2942"/>
                </a:lnTo>
                <a:lnTo>
                  <a:pt x="2697" y="2928"/>
                </a:lnTo>
                <a:lnTo>
                  <a:pt x="2719" y="2914"/>
                </a:lnTo>
                <a:lnTo>
                  <a:pt x="2740" y="2900"/>
                </a:lnTo>
                <a:lnTo>
                  <a:pt x="2777" y="2873"/>
                </a:lnTo>
                <a:lnTo>
                  <a:pt x="2809" y="2848"/>
                </a:lnTo>
                <a:lnTo>
                  <a:pt x="2836" y="2825"/>
                </a:lnTo>
                <a:lnTo>
                  <a:pt x="2858" y="2804"/>
                </a:lnTo>
                <a:lnTo>
                  <a:pt x="2887" y="2775"/>
                </a:lnTo>
                <a:lnTo>
                  <a:pt x="2898" y="2764"/>
                </a:lnTo>
                <a:lnTo>
                  <a:pt x="2928" y="2734"/>
                </a:lnTo>
                <a:lnTo>
                  <a:pt x="2956" y="2702"/>
                </a:lnTo>
                <a:lnTo>
                  <a:pt x="2982" y="2668"/>
                </a:lnTo>
                <a:lnTo>
                  <a:pt x="3005" y="2632"/>
                </a:lnTo>
                <a:lnTo>
                  <a:pt x="3028" y="2595"/>
                </a:lnTo>
                <a:lnTo>
                  <a:pt x="3048" y="2556"/>
                </a:lnTo>
                <a:lnTo>
                  <a:pt x="3066" y="2516"/>
                </a:lnTo>
                <a:lnTo>
                  <a:pt x="3083" y="2475"/>
                </a:lnTo>
                <a:lnTo>
                  <a:pt x="3099" y="2432"/>
                </a:lnTo>
                <a:lnTo>
                  <a:pt x="3112" y="2390"/>
                </a:lnTo>
                <a:lnTo>
                  <a:pt x="3125" y="2347"/>
                </a:lnTo>
                <a:lnTo>
                  <a:pt x="3136" y="2303"/>
                </a:lnTo>
                <a:lnTo>
                  <a:pt x="3146" y="2261"/>
                </a:lnTo>
                <a:lnTo>
                  <a:pt x="3155" y="2217"/>
                </a:lnTo>
                <a:lnTo>
                  <a:pt x="3162" y="2175"/>
                </a:lnTo>
                <a:lnTo>
                  <a:pt x="3168" y="2132"/>
                </a:lnTo>
                <a:lnTo>
                  <a:pt x="3174" y="2090"/>
                </a:lnTo>
                <a:lnTo>
                  <a:pt x="3179" y="2050"/>
                </a:lnTo>
                <a:lnTo>
                  <a:pt x="3182" y="2011"/>
                </a:lnTo>
                <a:lnTo>
                  <a:pt x="3184" y="1973"/>
                </a:lnTo>
                <a:lnTo>
                  <a:pt x="3189" y="1901"/>
                </a:lnTo>
                <a:lnTo>
                  <a:pt x="3191" y="1838"/>
                </a:lnTo>
                <a:lnTo>
                  <a:pt x="3191" y="1783"/>
                </a:lnTo>
                <a:lnTo>
                  <a:pt x="3190" y="1741"/>
                </a:lnTo>
                <a:lnTo>
                  <a:pt x="3190" y="1710"/>
                </a:lnTo>
                <a:lnTo>
                  <a:pt x="3189" y="1694"/>
                </a:lnTo>
                <a:lnTo>
                  <a:pt x="3188" y="1648"/>
                </a:lnTo>
                <a:lnTo>
                  <a:pt x="3185" y="1604"/>
                </a:lnTo>
                <a:lnTo>
                  <a:pt x="3183" y="1571"/>
                </a:lnTo>
                <a:lnTo>
                  <a:pt x="3182" y="1558"/>
                </a:lnTo>
                <a:lnTo>
                  <a:pt x="3177" y="1550"/>
                </a:lnTo>
                <a:lnTo>
                  <a:pt x="3173" y="1542"/>
                </a:lnTo>
                <a:lnTo>
                  <a:pt x="3167" y="1537"/>
                </a:lnTo>
                <a:lnTo>
                  <a:pt x="3162" y="1531"/>
                </a:lnTo>
                <a:lnTo>
                  <a:pt x="3157" y="1527"/>
                </a:lnTo>
                <a:lnTo>
                  <a:pt x="3152" y="1522"/>
                </a:lnTo>
                <a:lnTo>
                  <a:pt x="3146" y="1519"/>
                </a:lnTo>
                <a:lnTo>
                  <a:pt x="3140" y="1517"/>
                </a:lnTo>
                <a:lnTo>
                  <a:pt x="3130" y="1513"/>
                </a:lnTo>
                <a:lnTo>
                  <a:pt x="3119" y="1512"/>
                </a:lnTo>
                <a:lnTo>
                  <a:pt x="3109" y="1512"/>
                </a:lnTo>
                <a:lnTo>
                  <a:pt x="3099" y="1514"/>
                </a:lnTo>
                <a:lnTo>
                  <a:pt x="3090" y="1517"/>
                </a:lnTo>
                <a:lnTo>
                  <a:pt x="3081" y="1520"/>
                </a:lnTo>
                <a:lnTo>
                  <a:pt x="3073" y="1524"/>
                </a:lnTo>
                <a:lnTo>
                  <a:pt x="3066" y="1529"/>
                </a:lnTo>
                <a:lnTo>
                  <a:pt x="3057" y="1536"/>
                </a:lnTo>
                <a:lnTo>
                  <a:pt x="3054" y="1538"/>
                </a:lnTo>
                <a:lnTo>
                  <a:pt x="3052" y="1548"/>
                </a:lnTo>
                <a:lnTo>
                  <a:pt x="3052" y="1557"/>
                </a:lnTo>
                <a:lnTo>
                  <a:pt x="3053" y="1565"/>
                </a:lnTo>
                <a:lnTo>
                  <a:pt x="3054" y="1571"/>
                </a:lnTo>
                <a:lnTo>
                  <a:pt x="3057" y="1578"/>
                </a:lnTo>
                <a:lnTo>
                  <a:pt x="3061" y="1584"/>
                </a:lnTo>
                <a:lnTo>
                  <a:pt x="3065" y="1588"/>
                </a:lnTo>
                <a:lnTo>
                  <a:pt x="3070" y="1592"/>
                </a:lnTo>
                <a:lnTo>
                  <a:pt x="3079" y="1598"/>
                </a:lnTo>
                <a:lnTo>
                  <a:pt x="3088" y="1602"/>
                </a:lnTo>
                <a:lnTo>
                  <a:pt x="3093" y="1604"/>
                </a:lnTo>
                <a:lnTo>
                  <a:pt x="3095" y="1605"/>
                </a:lnTo>
                <a:lnTo>
                  <a:pt x="3084" y="1611"/>
                </a:lnTo>
                <a:lnTo>
                  <a:pt x="3073" y="1614"/>
                </a:lnTo>
                <a:lnTo>
                  <a:pt x="3064" y="1615"/>
                </a:lnTo>
                <a:lnTo>
                  <a:pt x="3056" y="1614"/>
                </a:lnTo>
                <a:lnTo>
                  <a:pt x="3046" y="1611"/>
                </a:lnTo>
                <a:lnTo>
                  <a:pt x="3043" y="1610"/>
                </a:lnTo>
                <a:lnTo>
                  <a:pt x="3027" y="1600"/>
                </a:lnTo>
                <a:lnTo>
                  <a:pt x="3013" y="1591"/>
                </a:lnTo>
                <a:lnTo>
                  <a:pt x="3002" y="1582"/>
                </a:lnTo>
                <a:lnTo>
                  <a:pt x="2992" y="1573"/>
                </a:lnTo>
                <a:lnTo>
                  <a:pt x="2983" y="1564"/>
                </a:lnTo>
                <a:lnTo>
                  <a:pt x="2976" y="1555"/>
                </a:lnTo>
                <a:lnTo>
                  <a:pt x="2971" y="1546"/>
                </a:lnTo>
                <a:lnTo>
                  <a:pt x="2965" y="1538"/>
                </a:lnTo>
                <a:lnTo>
                  <a:pt x="2962" y="1529"/>
                </a:lnTo>
                <a:lnTo>
                  <a:pt x="2959" y="1521"/>
                </a:lnTo>
                <a:lnTo>
                  <a:pt x="2958" y="1512"/>
                </a:lnTo>
                <a:lnTo>
                  <a:pt x="2957" y="1504"/>
                </a:lnTo>
                <a:lnTo>
                  <a:pt x="2957" y="1496"/>
                </a:lnTo>
                <a:lnTo>
                  <a:pt x="2958" y="1490"/>
                </a:lnTo>
                <a:lnTo>
                  <a:pt x="2959" y="1482"/>
                </a:lnTo>
                <a:lnTo>
                  <a:pt x="2962" y="1475"/>
                </a:lnTo>
                <a:lnTo>
                  <a:pt x="2967" y="1462"/>
                </a:lnTo>
                <a:lnTo>
                  <a:pt x="2975" y="1449"/>
                </a:lnTo>
                <a:lnTo>
                  <a:pt x="2982" y="1439"/>
                </a:lnTo>
                <a:lnTo>
                  <a:pt x="2990" y="1430"/>
                </a:lnTo>
                <a:lnTo>
                  <a:pt x="3003" y="1418"/>
                </a:lnTo>
                <a:lnTo>
                  <a:pt x="3009" y="1413"/>
                </a:lnTo>
                <a:lnTo>
                  <a:pt x="3010" y="1427"/>
                </a:lnTo>
                <a:lnTo>
                  <a:pt x="3012" y="1437"/>
                </a:lnTo>
                <a:lnTo>
                  <a:pt x="3017" y="1447"/>
                </a:lnTo>
                <a:lnTo>
                  <a:pt x="3021" y="1455"/>
                </a:lnTo>
                <a:lnTo>
                  <a:pt x="3029" y="1466"/>
                </a:lnTo>
                <a:lnTo>
                  <a:pt x="3034" y="1469"/>
                </a:lnTo>
                <a:lnTo>
                  <a:pt x="3046" y="1482"/>
                </a:lnTo>
                <a:lnTo>
                  <a:pt x="3059" y="1491"/>
                </a:lnTo>
                <a:lnTo>
                  <a:pt x="3072" y="1496"/>
                </a:lnTo>
                <a:lnTo>
                  <a:pt x="3084" y="1501"/>
                </a:lnTo>
                <a:lnTo>
                  <a:pt x="3095" y="1502"/>
                </a:lnTo>
                <a:lnTo>
                  <a:pt x="3107" y="1502"/>
                </a:lnTo>
                <a:lnTo>
                  <a:pt x="3117" y="1501"/>
                </a:lnTo>
                <a:lnTo>
                  <a:pt x="3127" y="1498"/>
                </a:lnTo>
                <a:lnTo>
                  <a:pt x="3136" y="1494"/>
                </a:lnTo>
                <a:lnTo>
                  <a:pt x="3144" y="1490"/>
                </a:lnTo>
                <a:lnTo>
                  <a:pt x="3150" y="1485"/>
                </a:lnTo>
                <a:lnTo>
                  <a:pt x="3156" y="1482"/>
                </a:lnTo>
                <a:lnTo>
                  <a:pt x="3164" y="1474"/>
                </a:lnTo>
                <a:lnTo>
                  <a:pt x="3167" y="1472"/>
                </a:lnTo>
                <a:lnTo>
                  <a:pt x="3171" y="1458"/>
                </a:lnTo>
                <a:lnTo>
                  <a:pt x="3173" y="1447"/>
                </a:lnTo>
                <a:lnTo>
                  <a:pt x="3173" y="1437"/>
                </a:lnTo>
                <a:lnTo>
                  <a:pt x="3171" y="1427"/>
                </a:lnTo>
                <a:lnTo>
                  <a:pt x="3167" y="1419"/>
                </a:lnTo>
                <a:lnTo>
                  <a:pt x="3163" y="1412"/>
                </a:lnTo>
                <a:lnTo>
                  <a:pt x="3158" y="1407"/>
                </a:lnTo>
                <a:lnTo>
                  <a:pt x="3152" y="1402"/>
                </a:lnTo>
                <a:lnTo>
                  <a:pt x="3139" y="1394"/>
                </a:lnTo>
                <a:lnTo>
                  <a:pt x="3128" y="1390"/>
                </a:lnTo>
                <a:lnTo>
                  <a:pt x="3119" y="1388"/>
                </a:lnTo>
                <a:lnTo>
                  <a:pt x="3116" y="1387"/>
                </a:lnTo>
                <a:lnTo>
                  <a:pt x="3108" y="1391"/>
                </a:lnTo>
                <a:lnTo>
                  <a:pt x="3101" y="1394"/>
                </a:lnTo>
                <a:lnTo>
                  <a:pt x="3095" y="1399"/>
                </a:lnTo>
                <a:lnTo>
                  <a:pt x="3091" y="1404"/>
                </a:lnTo>
                <a:lnTo>
                  <a:pt x="3088" y="1409"/>
                </a:lnTo>
                <a:lnTo>
                  <a:pt x="3085" y="1413"/>
                </a:lnTo>
                <a:lnTo>
                  <a:pt x="3083" y="1419"/>
                </a:lnTo>
                <a:lnTo>
                  <a:pt x="3083" y="1424"/>
                </a:lnTo>
                <a:lnTo>
                  <a:pt x="3082" y="1433"/>
                </a:lnTo>
                <a:lnTo>
                  <a:pt x="3083" y="1440"/>
                </a:lnTo>
                <a:lnTo>
                  <a:pt x="3084" y="1445"/>
                </a:lnTo>
                <a:lnTo>
                  <a:pt x="3084" y="1447"/>
                </a:lnTo>
                <a:lnTo>
                  <a:pt x="3075" y="1441"/>
                </a:lnTo>
                <a:lnTo>
                  <a:pt x="3068" y="1435"/>
                </a:lnTo>
                <a:lnTo>
                  <a:pt x="3063" y="1428"/>
                </a:lnTo>
                <a:lnTo>
                  <a:pt x="3059" y="1421"/>
                </a:lnTo>
                <a:lnTo>
                  <a:pt x="3057" y="1413"/>
                </a:lnTo>
                <a:lnTo>
                  <a:pt x="3057" y="1407"/>
                </a:lnTo>
                <a:lnTo>
                  <a:pt x="3057" y="1400"/>
                </a:lnTo>
                <a:lnTo>
                  <a:pt x="3059" y="1393"/>
                </a:lnTo>
                <a:lnTo>
                  <a:pt x="3064" y="1381"/>
                </a:lnTo>
                <a:lnTo>
                  <a:pt x="3070" y="1372"/>
                </a:lnTo>
                <a:lnTo>
                  <a:pt x="3074" y="1365"/>
                </a:lnTo>
                <a:lnTo>
                  <a:pt x="3075" y="1363"/>
                </a:lnTo>
                <a:lnTo>
                  <a:pt x="3085" y="1360"/>
                </a:lnTo>
                <a:lnTo>
                  <a:pt x="3097" y="1357"/>
                </a:lnTo>
                <a:lnTo>
                  <a:pt x="3103" y="1356"/>
                </a:lnTo>
                <a:lnTo>
                  <a:pt x="3110" y="1354"/>
                </a:lnTo>
                <a:lnTo>
                  <a:pt x="3116" y="1351"/>
                </a:lnTo>
                <a:lnTo>
                  <a:pt x="3122" y="1346"/>
                </a:lnTo>
                <a:lnTo>
                  <a:pt x="3129" y="1341"/>
                </a:lnTo>
                <a:lnTo>
                  <a:pt x="3135" y="1333"/>
                </a:lnTo>
                <a:lnTo>
                  <a:pt x="3140" y="1324"/>
                </a:lnTo>
                <a:lnTo>
                  <a:pt x="3145" y="1313"/>
                </a:lnTo>
                <a:lnTo>
                  <a:pt x="3149" y="1298"/>
                </a:lnTo>
                <a:lnTo>
                  <a:pt x="3154" y="1281"/>
                </a:lnTo>
                <a:lnTo>
                  <a:pt x="3156" y="1261"/>
                </a:lnTo>
                <a:lnTo>
                  <a:pt x="3158" y="1239"/>
                </a:lnTo>
                <a:lnTo>
                  <a:pt x="3158" y="1226"/>
                </a:lnTo>
                <a:lnTo>
                  <a:pt x="3157" y="1215"/>
                </a:lnTo>
                <a:lnTo>
                  <a:pt x="3154" y="1205"/>
                </a:lnTo>
                <a:lnTo>
                  <a:pt x="3150" y="1195"/>
                </a:lnTo>
                <a:lnTo>
                  <a:pt x="3147" y="1186"/>
                </a:lnTo>
                <a:lnTo>
                  <a:pt x="3142" y="1178"/>
                </a:lnTo>
                <a:lnTo>
                  <a:pt x="3135" y="1170"/>
                </a:lnTo>
                <a:lnTo>
                  <a:pt x="3128" y="1163"/>
                </a:lnTo>
                <a:lnTo>
                  <a:pt x="3121" y="1157"/>
                </a:lnTo>
                <a:lnTo>
                  <a:pt x="3113" y="1151"/>
                </a:lnTo>
                <a:lnTo>
                  <a:pt x="3104" y="1147"/>
                </a:lnTo>
                <a:lnTo>
                  <a:pt x="3095" y="1142"/>
                </a:lnTo>
                <a:lnTo>
                  <a:pt x="3076" y="1134"/>
                </a:lnTo>
                <a:lnTo>
                  <a:pt x="3057" y="1129"/>
                </a:lnTo>
                <a:lnTo>
                  <a:pt x="3037" y="1124"/>
                </a:lnTo>
                <a:lnTo>
                  <a:pt x="3018" y="1121"/>
                </a:lnTo>
                <a:lnTo>
                  <a:pt x="3000" y="1120"/>
                </a:lnTo>
                <a:lnTo>
                  <a:pt x="2984" y="1119"/>
                </a:lnTo>
                <a:lnTo>
                  <a:pt x="2960" y="1118"/>
                </a:lnTo>
                <a:lnTo>
                  <a:pt x="2950" y="1119"/>
                </a:lnTo>
                <a:lnTo>
                  <a:pt x="2957" y="1060"/>
                </a:lnTo>
                <a:lnTo>
                  <a:pt x="2965" y="1044"/>
                </a:lnTo>
                <a:lnTo>
                  <a:pt x="2973" y="1030"/>
                </a:lnTo>
                <a:lnTo>
                  <a:pt x="2981" y="1018"/>
                </a:lnTo>
                <a:lnTo>
                  <a:pt x="2989" y="1009"/>
                </a:lnTo>
                <a:lnTo>
                  <a:pt x="2998" y="1001"/>
                </a:lnTo>
                <a:lnTo>
                  <a:pt x="3005" y="996"/>
                </a:lnTo>
                <a:lnTo>
                  <a:pt x="3014" y="992"/>
                </a:lnTo>
                <a:lnTo>
                  <a:pt x="3022" y="990"/>
                </a:lnTo>
                <a:lnTo>
                  <a:pt x="3029" y="989"/>
                </a:lnTo>
                <a:lnTo>
                  <a:pt x="3036" y="988"/>
                </a:lnTo>
                <a:lnTo>
                  <a:pt x="3043" y="989"/>
                </a:lnTo>
                <a:lnTo>
                  <a:pt x="3047" y="989"/>
                </a:lnTo>
                <a:lnTo>
                  <a:pt x="3055" y="991"/>
                </a:lnTo>
                <a:lnTo>
                  <a:pt x="3057" y="992"/>
                </a:lnTo>
                <a:lnTo>
                  <a:pt x="3068" y="995"/>
                </a:lnTo>
                <a:lnTo>
                  <a:pt x="3077" y="1000"/>
                </a:lnTo>
                <a:lnTo>
                  <a:pt x="3084" y="1004"/>
                </a:lnTo>
                <a:lnTo>
                  <a:pt x="3090" y="1011"/>
                </a:lnTo>
                <a:lnTo>
                  <a:pt x="3094" y="1017"/>
                </a:lnTo>
                <a:lnTo>
                  <a:pt x="3097" y="1023"/>
                </a:lnTo>
                <a:lnTo>
                  <a:pt x="3099" y="1029"/>
                </a:lnTo>
                <a:lnTo>
                  <a:pt x="3100" y="1036"/>
                </a:lnTo>
                <a:lnTo>
                  <a:pt x="3100" y="1041"/>
                </a:lnTo>
                <a:lnTo>
                  <a:pt x="3099" y="1046"/>
                </a:lnTo>
                <a:lnTo>
                  <a:pt x="3098" y="1050"/>
                </a:lnTo>
                <a:lnTo>
                  <a:pt x="3097" y="1054"/>
                </a:lnTo>
                <a:lnTo>
                  <a:pt x="3095" y="1056"/>
                </a:lnTo>
                <a:lnTo>
                  <a:pt x="3093" y="1057"/>
                </a:lnTo>
                <a:lnTo>
                  <a:pt x="3092" y="1056"/>
                </a:lnTo>
                <a:lnTo>
                  <a:pt x="3091" y="1054"/>
                </a:lnTo>
                <a:lnTo>
                  <a:pt x="3091" y="1049"/>
                </a:lnTo>
                <a:lnTo>
                  <a:pt x="3090" y="1042"/>
                </a:lnTo>
                <a:lnTo>
                  <a:pt x="3088" y="1036"/>
                </a:lnTo>
                <a:lnTo>
                  <a:pt x="3083" y="1030"/>
                </a:lnTo>
                <a:lnTo>
                  <a:pt x="3080" y="1027"/>
                </a:lnTo>
                <a:lnTo>
                  <a:pt x="3076" y="1023"/>
                </a:lnTo>
                <a:lnTo>
                  <a:pt x="3073" y="1021"/>
                </a:lnTo>
                <a:lnTo>
                  <a:pt x="3067" y="1020"/>
                </a:lnTo>
                <a:lnTo>
                  <a:pt x="3062" y="1018"/>
                </a:lnTo>
                <a:lnTo>
                  <a:pt x="3056" y="1018"/>
                </a:lnTo>
                <a:lnTo>
                  <a:pt x="3048" y="1018"/>
                </a:lnTo>
                <a:lnTo>
                  <a:pt x="3040" y="1019"/>
                </a:lnTo>
                <a:lnTo>
                  <a:pt x="3031" y="1020"/>
                </a:lnTo>
                <a:lnTo>
                  <a:pt x="3025" y="1023"/>
                </a:lnTo>
                <a:lnTo>
                  <a:pt x="3019" y="1027"/>
                </a:lnTo>
                <a:lnTo>
                  <a:pt x="3013" y="1030"/>
                </a:lnTo>
                <a:lnTo>
                  <a:pt x="3009" y="1036"/>
                </a:lnTo>
                <a:lnTo>
                  <a:pt x="3005" y="1040"/>
                </a:lnTo>
                <a:lnTo>
                  <a:pt x="3003" y="1046"/>
                </a:lnTo>
                <a:lnTo>
                  <a:pt x="3001" y="1051"/>
                </a:lnTo>
                <a:lnTo>
                  <a:pt x="2998" y="1070"/>
                </a:lnTo>
                <a:lnTo>
                  <a:pt x="2998" y="1078"/>
                </a:lnTo>
                <a:lnTo>
                  <a:pt x="3007" y="1088"/>
                </a:lnTo>
                <a:lnTo>
                  <a:pt x="3016" y="1097"/>
                </a:lnTo>
                <a:lnTo>
                  <a:pt x="3023" y="1104"/>
                </a:lnTo>
                <a:lnTo>
                  <a:pt x="3031" y="1111"/>
                </a:lnTo>
                <a:lnTo>
                  <a:pt x="3040" y="1116"/>
                </a:lnTo>
                <a:lnTo>
                  <a:pt x="3047" y="1121"/>
                </a:lnTo>
                <a:lnTo>
                  <a:pt x="3055" y="1124"/>
                </a:lnTo>
                <a:lnTo>
                  <a:pt x="3063" y="1128"/>
                </a:lnTo>
                <a:lnTo>
                  <a:pt x="3070" y="1130"/>
                </a:lnTo>
                <a:lnTo>
                  <a:pt x="3076" y="1131"/>
                </a:lnTo>
                <a:lnTo>
                  <a:pt x="3083" y="1132"/>
                </a:lnTo>
                <a:lnTo>
                  <a:pt x="3089" y="1132"/>
                </a:lnTo>
                <a:lnTo>
                  <a:pt x="3101" y="1131"/>
                </a:lnTo>
                <a:lnTo>
                  <a:pt x="3111" y="1128"/>
                </a:lnTo>
                <a:lnTo>
                  <a:pt x="3121" y="1123"/>
                </a:lnTo>
                <a:lnTo>
                  <a:pt x="3129" y="1119"/>
                </a:lnTo>
                <a:lnTo>
                  <a:pt x="3137" y="1113"/>
                </a:lnTo>
                <a:lnTo>
                  <a:pt x="3143" y="1107"/>
                </a:lnTo>
                <a:lnTo>
                  <a:pt x="3150" y="1097"/>
                </a:lnTo>
                <a:lnTo>
                  <a:pt x="3154" y="1094"/>
                </a:lnTo>
                <a:lnTo>
                  <a:pt x="3157" y="1085"/>
                </a:lnTo>
                <a:lnTo>
                  <a:pt x="3159" y="1076"/>
                </a:lnTo>
                <a:lnTo>
                  <a:pt x="3161" y="1068"/>
                </a:lnTo>
                <a:lnTo>
                  <a:pt x="3162" y="1060"/>
                </a:lnTo>
                <a:lnTo>
                  <a:pt x="3161" y="1051"/>
                </a:lnTo>
                <a:lnTo>
                  <a:pt x="3161" y="1045"/>
                </a:lnTo>
                <a:lnTo>
                  <a:pt x="3158" y="1037"/>
                </a:lnTo>
                <a:lnTo>
                  <a:pt x="3156" y="1029"/>
                </a:lnTo>
                <a:lnTo>
                  <a:pt x="3150" y="1016"/>
                </a:lnTo>
                <a:lnTo>
                  <a:pt x="3143" y="1003"/>
                </a:lnTo>
                <a:lnTo>
                  <a:pt x="3134" y="991"/>
                </a:lnTo>
                <a:lnTo>
                  <a:pt x="3124" y="981"/>
                </a:lnTo>
                <a:lnTo>
                  <a:pt x="3113" y="971"/>
                </a:lnTo>
                <a:lnTo>
                  <a:pt x="3103" y="963"/>
                </a:lnTo>
                <a:lnTo>
                  <a:pt x="3093" y="955"/>
                </a:lnTo>
                <a:lnTo>
                  <a:pt x="3084" y="949"/>
                </a:lnTo>
                <a:lnTo>
                  <a:pt x="3070" y="942"/>
                </a:lnTo>
                <a:lnTo>
                  <a:pt x="3064" y="938"/>
                </a:lnTo>
                <a:lnTo>
                  <a:pt x="3064" y="937"/>
                </a:lnTo>
                <a:lnTo>
                  <a:pt x="3065" y="934"/>
                </a:lnTo>
                <a:lnTo>
                  <a:pt x="3067" y="930"/>
                </a:lnTo>
                <a:lnTo>
                  <a:pt x="3070" y="928"/>
                </a:lnTo>
                <a:lnTo>
                  <a:pt x="3075" y="926"/>
                </a:lnTo>
                <a:lnTo>
                  <a:pt x="3082" y="922"/>
                </a:lnTo>
                <a:lnTo>
                  <a:pt x="3086" y="922"/>
                </a:lnTo>
                <a:lnTo>
                  <a:pt x="3091" y="921"/>
                </a:lnTo>
                <a:lnTo>
                  <a:pt x="3094" y="922"/>
                </a:lnTo>
                <a:lnTo>
                  <a:pt x="3098" y="924"/>
                </a:lnTo>
                <a:lnTo>
                  <a:pt x="3106" y="927"/>
                </a:lnTo>
                <a:lnTo>
                  <a:pt x="3113" y="933"/>
                </a:lnTo>
                <a:lnTo>
                  <a:pt x="3127" y="945"/>
                </a:lnTo>
                <a:lnTo>
                  <a:pt x="3140" y="956"/>
                </a:lnTo>
                <a:lnTo>
                  <a:pt x="3147" y="961"/>
                </a:lnTo>
                <a:lnTo>
                  <a:pt x="3153" y="963"/>
                </a:lnTo>
                <a:lnTo>
                  <a:pt x="3158" y="964"/>
                </a:lnTo>
                <a:lnTo>
                  <a:pt x="3164" y="964"/>
                </a:lnTo>
                <a:lnTo>
                  <a:pt x="3167" y="962"/>
                </a:lnTo>
                <a:lnTo>
                  <a:pt x="3171" y="957"/>
                </a:lnTo>
                <a:lnTo>
                  <a:pt x="3173" y="952"/>
                </a:lnTo>
                <a:lnTo>
                  <a:pt x="3173" y="943"/>
                </a:lnTo>
                <a:lnTo>
                  <a:pt x="3173" y="938"/>
                </a:lnTo>
                <a:lnTo>
                  <a:pt x="3172" y="934"/>
                </a:lnTo>
                <a:lnTo>
                  <a:pt x="3170" y="929"/>
                </a:lnTo>
                <a:lnTo>
                  <a:pt x="3166" y="925"/>
                </a:lnTo>
                <a:lnTo>
                  <a:pt x="3157" y="915"/>
                </a:lnTo>
                <a:lnTo>
                  <a:pt x="3146" y="905"/>
                </a:lnTo>
                <a:lnTo>
                  <a:pt x="3117" y="880"/>
                </a:lnTo>
                <a:lnTo>
                  <a:pt x="3082" y="847"/>
                </a:lnTo>
                <a:lnTo>
                  <a:pt x="3073" y="840"/>
                </a:lnTo>
                <a:lnTo>
                  <a:pt x="3065" y="832"/>
                </a:lnTo>
                <a:lnTo>
                  <a:pt x="3057" y="826"/>
                </a:lnTo>
                <a:lnTo>
                  <a:pt x="3049" y="822"/>
                </a:lnTo>
                <a:lnTo>
                  <a:pt x="3041" y="818"/>
                </a:lnTo>
                <a:lnTo>
                  <a:pt x="3036" y="816"/>
                </a:lnTo>
                <a:lnTo>
                  <a:pt x="3029" y="815"/>
                </a:lnTo>
                <a:lnTo>
                  <a:pt x="3023" y="814"/>
                </a:lnTo>
                <a:lnTo>
                  <a:pt x="3014" y="814"/>
                </a:lnTo>
                <a:lnTo>
                  <a:pt x="3008" y="815"/>
                </a:lnTo>
                <a:lnTo>
                  <a:pt x="3003" y="816"/>
                </a:lnTo>
                <a:lnTo>
                  <a:pt x="3002" y="816"/>
                </a:lnTo>
                <a:lnTo>
                  <a:pt x="3005" y="819"/>
                </a:lnTo>
                <a:lnTo>
                  <a:pt x="3013" y="828"/>
                </a:lnTo>
                <a:lnTo>
                  <a:pt x="3026" y="844"/>
                </a:lnTo>
                <a:lnTo>
                  <a:pt x="3040" y="868"/>
                </a:lnTo>
                <a:lnTo>
                  <a:pt x="3043" y="873"/>
                </a:lnTo>
                <a:lnTo>
                  <a:pt x="3045" y="879"/>
                </a:lnTo>
                <a:lnTo>
                  <a:pt x="3046" y="883"/>
                </a:lnTo>
                <a:lnTo>
                  <a:pt x="3046" y="887"/>
                </a:lnTo>
                <a:lnTo>
                  <a:pt x="3045" y="890"/>
                </a:lnTo>
                <a:lnTo>
                  <a:pt x="3044" y="892"/>
                </a:lnTo>
                <a:lnTo>
                  <a:pt x="3041" y="894"/>
                </a:lnTo>
                <a:lnTo>
                  <a:pt x="3039" y="896"/>
                </a:lnTo>
                <a:lnTo>
                  <a:pt x="3029" y="897"/>
                </a:lnTo>
                <a:lnTo>
                  <a:pt x="3025" y="897"/>
                </a:lnTo>
                <a:lnTo>
                  <a:pt x="3017" y="877"/>
                </a:lnTo>
                <a:lnTo>
                  <a:pt x="3009" y="859"/>
                </a:lnTo>
                <a:lnTo>
                  <a:pt x="3000" y="844"/>
                </a:lnTo>
                <a:lnTo>
                  <a:pt x="2991" y="831"/>
                </a:lnTo>
                <a:lnTo>
                  <a:pt x="2982" y="819"/>
                </a:lnTo>
                <a:lnTo>
                  <a:pt x="2972" y="810"/>
                </a:lnTo>
                <a:lnTo>
                  <a:pt x="2963" y="804"/>
                </a:lnTo>
                <a:lnTo>
                  <a:pt x="2953" y="797"/>
                </a:lnTo>
                <a:lnTo>
                  <a:pt x="2944" y="792"/>
                </a:lnTo>
                <a:lnTo>
                  <a:pt x="2936" y="789"/>
                </a:lnTo>
                <a:lnTo>
                  <a:pt x="2928" y="787"/>
                </a:lnTo>
                <a:lnTo>
                  <a:pt x="2920" y="785"/>
                </a:lnTo>
                <a:lnTo>
                  <a:pt x="2909" y="784"/>
                </a:lnTo>
                <a:lnTo>
                  <a:pt x="2902" y="784"/>
                </a:lnTo>
                <a:lnTo>
                  <a:pt x="2895" y="784"/>
                </a:lnTo>
                <a:lnTo>
                  <a:pt x="2885" y="787"/>
                </a:lnTo>
                <a:lnTo>
                  <a:pt x="2872" y="792"/>
                </a:lnTo>
                <a:lnTo>
                  <a:pt x="2858" y="800"/>
                </a:lnTo>
                <a:lnTo>
                  <a:pt x="2853" y="805"/>
                </a:lnTo>
                <a:lnTo>
                  <a:pt x="2846" y="810"/>
                </a:lnTo>
                <a:lnTo>
                  <a:pt x="2841" y="817"/>
                </a:lnTo>
                <a:lnTo>
                  <a:pt x="2837" y="825"/>
                </a:lnTo>
                <a:lnTo>
                  <a:pt x="2832" y="834"/>
                </a:lnTo>
                <a:lnTo>
                  <a:pt x="2830" y="843"/>
                </a:lnTo>
                <a:lnTo>
                  <a:pt x="2830" y="854"/>
                </a:lnTo>
                <a:lnTo>
                  <a:pt x="2830" y="865"/>
                </a:lnTo>
                <a:lnTo>
                  <a:pt x="2833" y="881"/>
                </a:lnTo>
                <a:lnTo>
                  <a:pt x="2838" y="894"/>
                </a:lnTo>
                <a:lnTo>
                  <a:pt x="2842" y="907"/>
                </a:lnTo>
                <a:lnTo>
                  <a:pt x="2848" y="917"/>
                </a:lnTo>
                <a:lnTo>
                  <a:pt x="2854" y="925"/>
                </a:lnTo>
                <a:lnTo>
                  <a:pt x="2860" y="931"/>
                </a:lnTo>
                <a:lnTo>
                  <a:pt x="2867" y="937"/>
                </a:lnTo>
                <a:lnTo>
                  <a:pt x="2874" y="942"/>
                </a:lnTo>
                <a:lnTo>
                  <a:pt x="2881" y="945"/>
                </a:lnTo>
                <a:lnTo>
                  <a:pt x="2887" y="947"/>
                </a:lnTo>
                <a:lnTo>
                  <a:pt x="2893" y="948"/>
                </a:lnTo>
                <a:lnTo>
                  <a:pt x="2898" y="949"/>
                </a:lnTo>
                <a:lnTo>
                  <a:pt x="2905" y="949"/>
                </a:lnTo>
                <a:lnTo>
                  <a:pt x="2909" y="949"/>
                </a:lnTo>
                <a:lnTo>
                  <a:pt x="2920" y="945"/>
                </a:lnTo>
                <a:lnTo>
                  <a:pt x="2929" y="940"/>
                </a:lnTo>
                <a:lnTo>
                  <a:pt x="2937" y="935"/>
                </a:lnTo>
                <a:lnTo>
                  <a:pt x="2941" y="930"/>
                </a:lnTo>
                <a:lnTo>
                  <a:pt x="2946" y="926"/>
                </a:lnTo>
                <a:lnTo>
                  <a:pt x="2948" y="920"/>
                </a:lnTo>
                <a:lnTo>
                  <a:pt x="2948" y="916"/>
                </a:lnTo>
                <a:lnTo>
                  <a:pt x="2948" y="910"/>
                </a:lnTo>
                <a:lnTo>
                  <a:pt x="2947" y="906"/>
                </a:lnTo>
                <a:lnTo>
                  <a:pt x="2945" y="900"/>
                </a:lnTo>
                <a:lnTo>
                  <a:pt x="2941" y="896"/>
                </a:lnTo>
                <a:lnTo>
                  <a:pt x="2938" y="891"/>
                </a:lnTo>
                <a:lnTo>
                  <a:pt x="2929" y="882"/>
                </a:lnTo>
                <a:lnTo>
                  <a:pt x="2920" y="874"/>
                </a:lnTo>
                <a:lnTo>
                  <a:pt x="2907" y="863"/>
                </a:lnTo>
                <a:lnTo>
                  <a:pt x="2902" y="856"/>
                </a:lnTo>
                <a:lnTo>
                  <a:pt x="2901" y="854"/>
                </a:lnTo>
                <a:lnTo>
                  <a:pt x="2902" y="854"/>
                </a:lnTo>
                <a:lnTo>
                  <a:pt x="2912" y="851"/>
                </a:lnTo>
                <a:lnTo>
                  <a:pt x="2922" y="851"/>
                </a:lnTo>
                <a:lnTo>
                  <a:pt x="2932" y="852"/>
                </a:lnTo>
                <a:lnTo>
                  <a:pt x="2940" y="854"/>
                </a:lnTo>
                <a:lnTo>
                  <a:pt x="2948" y="859"/>
                </a:lnTo>
                <a:lnTo>
                  <a:pt x="2955" y="864"/>
                </a:lnTo>
                <a:lnTo>
                  <a:pt x="2962" y="870"/>
                </a:lnTo>
                <a:lnTo>
                  <a:pt x="2967" y="877"/>
                </a:lnTo>
                <a:lnTo>
                  <a:pt x="2975" y="891"/>
                </a:lnTo>
                <a:lnTo>
                  <a:pt x="2982" y="903"/>
                </a:lnTo>
                <a:lnTo>
                  <a:pt x="2985" y="912"/>
                </a:lnTo>
                <a:lnTo>
                  <a:pt x="2986" y="916"/>
                </a:lnTo>
                <a:lnTo>
                  <a:pt x="2986" y="925"/>
                </a:lnTo>
                <a:lnTo>
                  <a:pt x="2985" y="931"/>
                </a:lnTo>
                <a:lnTo>
                  <a:pt x="2984" y="939"/>
                </a:lnTo>
                <a:lnTo>
                  <a:pt x="2982" y="946"/>
                </a:lnTo>
                <a:lnTo>
                  <a:pt x="2978" y="952"/>
                </a:lnTo>
                <a:lnTo>
                  <a:pt x="2974" y="957"/>
                </a:lnTo>
                <a:lnTo>
                  <a:pt x="2969" y="963"/>
                </a:lnTo>
                <a:lnTo>
                  <a:pt x="2965" y="967"/>
                </a:lnTo>
                <a:lnTo>
                  <a:pt x="2954" y="976"/>
                </a:lnTo>
                <a:lnTo>
                  <a:pt x="2941" y="983"/>
                </a:lnTo>
                <a:lnTo>
                  <a:pt x="2928" y="989"/>
                </a:lnTo>
                <a:lnTo>
                  <a:pt x="2913" y="993"/>
                </a:lnTo>
                <a:lnTo>
                  <a:pt x="2900" y="996"/>
                </a:lnTo>
                <a:lnTo>
                  <a:pt x="2885" y="999"/>
                </a:lnTo>
                <a:lnTo>
                  <a:pt x="2873" y="1001"/>
                </a:lnTo>
                <a:lnTo>
                  <a:pt x="2862" y="1002"/>
                </a:lnTo>
                <a:lnTo>
                  <a:pt x="2844" y="1003"/>
                </a:lnTo>
                <a:lnTo>
                  <a:pt x="2837" y="1003"/>
                </a:lnTo>
                <a:lnTo>
                  <a:pt x="2840" y="983"/>
                </a:lnTo>
                <a:lnTo>
                  <a:pt x="2841" y="963"/>
                </a:lnTo>
                <a:lnTo>
                  <a:pt x="2841" y="943"/>
                </a:lnTo>
                <a:lnTo>
                  <a:pt x="2838" y="924"/>
                </a:lnTo>
                <a:lnTo>
                  <a:pt x="2833" y="905"/>
                </a:lnTo>
                <a:lnTo>
                  <a:pt x="2827" y="887"/>
                </a:lnTo>
                <a:lnTo>
                  <a:pt x="2819" y="870"/>
                </a:lnTo>
                <a:lnTo>
                  <a:pt x="2810" y="854"/>
                </a:lnTo>
                <a:lnTo>
                  <a:pt x="2799" y="838"/>
                </a:lnTo>
                <a:lnTo>
                  <a:pt x="2786" y="825"/>
                </a:lnTo>
                <a:lnTo>
                  <a:pt x="2773" y="814"/>
                </a:lnTo>
                <a:lnTo>
                  <a:pt x="2759" y="803"/>
                </a:lnTo>
                <a:lnTo>
                  <a:pt x="2743" y="795"/>
                </a:lnTo>
                <a:lnTo>
                  <a:pt x="2728" y="788"/>
                </a:lnTo>
                <a:lnTo>
                  <a:pt x="2720" y="786"/>
                </a:lnTo>
                <a:lnTo>
                  <a:pt x="2712" y="784"/>
                </a:lnTo>
                <a:lnTo>
                  <a:pt x="2703" y="781"/>
                </a:lnTo>
                <a:lnTo>
                  <a:pt x="2695" y="781"/>
                </a:lnTo>
                <a:lnTo>
                  <a:pt x="2678" y="780"/>
                </a:lnTo>
                <a:lnTo>
                  <a:pt x="2664" y="782"/>
                </a:lnTo>
                <a:lnTo>
                  <a:pt x="2649" y="786"/>
                </a:lnTo>
                <a:lnTo>
                  <a:pt x="2637" y="790"/>
                </a:lnTo>
                <a:lnTo>
                  <a:pt x="2625" y="797"/>
                </a:lnTo>
                <a:lnTo>
                  <a:pt x="2615" y="804"/>
                </a:lnTo>
                <a:lnTo>
                  <a:pt x="2605" y="813"/>
                </a:lnTo>
                <a:lnTo>
                  <a:pt x="2597" y="820"/>
                </a:lnTo>
                <a:lnTo>
                  <a:pt x="2569" y="857"/>
                </a:lnTo>
                <a:lnTo>
                  <a:pt x="2548" y="888"/>
                </a:lnTo>
                <a:lnTo>
                  <a:pt x="2542" y="892"/>
                </a:lnTo>
                <a:lnTo>
                  <a:pt x="2538" y="896"/>
                </a:lnTo>
                <a:lnTo>
                  <a:pt x="2532" y="899"/>
                </a:lnTo>
                <a:lnTo>
                  <a:pt x="2528" y="900"/>
                </a:lnTo>
                <a:lnTo>
                  <a:pt x="2522" y="901"/>
                </a:lnTo>
                <a:lnTo>
                  <a:pt x="2517" y="902"/>
                </a:lnTo>
                <a:lnTo>
                  <a:pt x="2512" y="902"/>
                </a:lnTo>
                <a:lnTo>
                  <a:pt x="2507" y="901"/>
                </a:lnTo>
                <a:lnTo>
                  <a:pt x="2499" y="899"/>
                </a:lnTo>
                <a:lnTo>
                  <a:pt x="2492" y="896"/>
                </a:lnTo>
                <a:lnTo>
                  <a:pt x="2487" y="892"/>
                </a:lnTo>
                <a:lnTo>
                  <a:pt x="2483" y="890"/>
                </a:lnTo>
                <a:lnTo>
                  <a:pt x="2480" y="888"/>
                </a:lnTo>
                <a:lnTo>
                  <a:pt x="2478" y="886"/>
                </a:lnTo>
                <a:lnTo>
                  <a:pt x="2476" y="882"/>
                </a:lnTo>
                <a:lnTo>
                  <a:pt x="2475" y="880"/>
                </a:lnTo>
                <a:lnTo>
                  <a:pt x="2476" y="877"/>
                </a:lnTo>
                <a:lnTo>
                  <a:pt x="2479" y="875"/>
                </a:lnTo>
                <a:lnTo>
                  <a:pt x="2486" y="874"/>
                </a:lnTo>
                <a:lnTo>
                  <a:pt x="2496" y="874"/>
                </a:lnTo>
                <a:lnTo>
                  <a:pt x="2503" y="874"/>
                </a:lnTo>
                <a:lnTo>
                  <a:pt x="2507" y="873"/>
                </a:lnTo>
                <a:lnTo>
                  <a:pt x="2513" y="872"/>
                </a:lnTo>
                <a:lnTo>
                  <a:pt x="2517" y="870"/>
                </a:lnTo>
                <a:lnTo>
                  <a:pt x="2524" y="864"/>
                </a:lnTo>
                <a:lnTo>
                  <a:pt x="2530" y="859"/>
                </a:lnTo>
                <a:lnTo>
                  <a:pt x="2537" y="846"/>
                </a:lnTo>
                <a:lnTo>
                  <a:pt x="2539" y="841"/>
                </a:lnTo>
                <a:lnTo>
                  <a:pt x="2538" y="832"/>
                </a:lnTo>
                <a:lnTo>
                  <a:pt x="2534" y="823"/>
                </a:lnTo>
                <a:lnTo>
                  <a:pt x="2530" y="816"/>
                </a:lnTo>
                <a:lnTo>
                  <a:pt x="2524" y="810"/>
                </a:lnTo>
                <a:lnTo>
                  <a:pt x="2517" y="805"/>
                </a:lnTo>
                <a:lnTo>
                  <a:pt x="2510" y="801"/>
                </a:lnTo>
                <a:lnTo>
                  <a:pt x="2501" y="799"/>
                </a:lnTo>
                <a:lnTo>
                  <a:pt x="2492" y="797"/>
                </a:lnTo>
                <a:lnTo>
                  <a:pt x="2480" y="751"/>
                </a:lnTo>
                <a:lnTo>
                  <a:pt x="2750" y="751"/>
                </a:lnTo>
                <a:lnTo>
                  <a:pt x="2748" y="689"/>
                </a:lnTo>
                <a:lnTo>
                  <a:pt x="2470" y="689"/>
                </a:lnTo>
                <a:lnTo>
                  <a:pt x="2456" y="652"/>
                </a:lnTo>
                <a:lnTo>
                  <a:pt x="2625" y="634"/>
                </a:lnTo>
                <a:lnTo>
                  <a:pt x="2625" y="583"/>
                </a:lnTo>
                <a:lnTo>
                  <a:pt x="2440" y="605"/>
                </a:lnTo>
                <a:lnTo>
                  <a:pt x="2419" y="563"/>
                </a:lnTo>
                <a:lnTo>
                  <a:pt x="2673" y="493"/>
                </a:lnTo>
                <a:lnTo>
                  <a:pt x="2651" y="436"/>
                </a:lnTo>
                <a:lnTo>
                  <a:pt x="2401" y="527"/>
                </a:lnTo>
                <a:lnTo>
                  <a:pt x="2377" y="491"/>
                </a:lnTo>
                <a:lnTo>
                  <a:pt x="2507" y="419"/>
                </a:lnTo>
                <a:lnTo>
                  <a:pt x="2475" y="363"/>
                </a:lnTo>
                <a:lnTo>
                  <a:pt x="2343" y="455"/>
                </a:lnTo>
                <a:lnTo>
                  <a:pt x="2314" y="428"/>
                </a:lnTo>
                <a:lnTo>
                  <a:pt x="2495" y="272"/>
                </a:lnTo>
                <a:lnTo>
                  <a:pt x="2452" y="221"/>
                </a:lnTo>
                <a:lnTo>
                  <a:pt x="2273" y="399"/>
                </a:lnTo>
                <a:lnTo>
                  <a:pt x="2241" y="377"/>
                </a:lnTo>
                <a:lnTo>
                  <a:pt x="2332" y="249"/>
                </a:lnTo>
                <a:lnTo>
                  <a:pt x="2275" y="217"/>
                </a:lnTo>
                <a:lnTo>
                  <a:pt x="2202" y="354"/>
                </a:lnTo>
                <a:lnTo>
                  <a:pt x="2170" y="342"/>
                </a:lnTo>
                <a:lnTo>
                  <a:pt x="2254" y="114"/>
                </a:lnTo>
                <a:lnTo>
                  <a:pt x="2197" y="94"/>
                </a:lnTo>
                <a:lnTo>
                  <a:pt x="2123" y="326"/>
                </a:lnTo>
                <a:lnTo>
                  <a:pt x="2089" y="321"/>
                </a:lnTo>
                <a:lnTo>
                  <a:pt x="2115" y="155"/>
                </a:lnTo>
                <a:lnTo>
                  <a:pt x="2052" y="142"/>
                </a:lnTo>
                <a:lnTo>
                  <a:pt x="2042" y="310"/>
                </a:lnTo>
                <a:lnTo>
                  <a:pt x="2010" y="309"/>
                </a:lnTo>
                <a:lnTo>
                  <a:pt x="2014" y="84"/>
                </a:lnTo>
                <a:lnTo>
                  <a:pt x="2015" y="52"/>
                </a:lnTo>
                <a:close/>
                <a:moveTo>
                  <a:pt x="1477" y="798"/>
                </a:moveTo>
                <a:lnTo>
                  <a:pt x="1480" y="778"/>
                </a:lnTo>
                <a:lnTo>
                  <a:pt x="1490" y="725"/>
                </a:lnTo>
                <a:lnTo>
                  <a:pt x="1494" y="708"/>
                </a:lnTo>
                <a:lnTo>
                  <a:pt x="1499" y="690"/>
                </a:lnTo>
                <a:lnTo>
                  <a:pt x="1504" y="671"/>
                </a:lnTo>
                <a:lnTo>
                  <a:pt x="1512" y="651"/>
                </a:lnTo>
                <a:lnTo>
                  <a:pt x="1520" y="630"/>
                </a:lnTo>
                <a:lnTo>
                  <a:pt x="1529" y="609"/>
                </a:lnTo>
                <a:lnTo>
                  <a:pt x="1539" y="587"/>
                </a:lnTo>
                <a:lnTo>
                  <a:pt x="1552" y="566"/>
                </a:lnTo>
                <a:lnTo>
                  <a:pt x="1565" y="544"/>
                </a:lnTo>
                <a:lnTo>
                  <a:pt x="1580" y="522"/>
                </a:lnTo>
                <a:lnTo>
                  <a:pt x="1595" y="500"/>
                </a:lnTo>
                <a:lnTo>
                  <a:pt x="1613" y="480"/>
                </a:lnTo>
                <a:lnTo>
                  <a:pt x="1633" y="458"/>
                </a:lnTo>
                <a:lnTo>
                  <a:pt x="1654" y="439"/>
                </a:lnTo>
                <a:lnTo>
                  <a:pt x="1676" y="420"/>
                </a:lnTo>
                <a:lnTo>
                  <a:pt x="1701" y="404"/>
                </a:lnTo>
                <a:lnTo>
                  <a:pt x="1728" y="387"/>
                </a:lnTo>
                <a:lnTo>
                  <a:pt x="1757" y="372"/>
                </a:lnTo>
                <a:lnTo>
                  <a:pt x="1788" y="359"/>
                </a:lnTo>
                <a:lnTo>
                  <a:pt x="1821" y="347"/>
                </a:lnTo>
                <a:lnTo>
                  <a:pt x="1856" y="337"/>
                </a:lnTo>
                <a:lnTo>
                  <a:pt x="1895" y="330"/>
                </a:lnTo>
                <a:lnTo>
                  <a:pt x="1934" y="325"/>
                </a:lnTo>
                <a:lnTo>
                  <a:pt x="1977" y="322"/>
                </a:lnTo>
                <a:lnTo>
                  <a:pt x="2018" y="325"/>
                </a:lnTo>
                <a:lnTo>
                  <a:pt x="2056" y="330"/>
                </a:lnTo>
                <a:lnTo>
                  <a:pt x="2092" y="336"/>
                </a:lnTo>
                <a:lnTo>
                  <a:pt x="2127" y="345"/>
                </a:lnTo>
                <a:lnTo>
                  <a:pt x="2159" y="356"/>
                </a:lnTo>
                <a:lnTo>
                  <a:pt x="2189" y="369"/>
                </a:lnTo>
                <a:lnTo>
                  <a:pt x="2217" y="382"/>
                </a:lnTo>
                <a:lnTo>
                  <a:pt x="2244" y="398"/>
                </a:lnTo>
                <a:lnTo>
                  <a:pt x="2268" y="414"/>
                </a:lnTo>
                <a:lnTo>
                  <a:pt x="2291" y="432"/>
                </a:lnTo>
                <a:lnTo>
                  <a:pt x="2312" y="449"/>
                </a:lnTo>
                <a:lnTo>
                  <a:pt x="2331" y="470"/>
                </a:lnTo>
                <a:lnTo>
                  <a:pt x="2349" y="489"/>
                </a:lnTo>
                <a:lnTo>
                  <a:pt x="2366" y="509"/>
                </a:lnTo>
                <a:lnTo>
                  <a:pt x="2380" y="530"/>
                </a:lnTo>
                <a:lnTo>
                  <a:pt x="2394" y="551"/>
                </a:lnTo>
                <a:lnTo>
                  <a:pt x="2406" y="572"/>
                </a:lnTo>
                <a:lnTo>
                  <a:pt x="2416" y="593"/>
                </a:lnTo>
                <a:lnTo>
                  <a:pt x="2426" y="614"/>
                </a:lnTo>
                <a:lnTo>
                  <a:pt x="2435" y="634"/>
                </a:lnTo>
                <a:lnTo>
                  <a:pt x="2443" y="653"/>
                </a:lnTo>
                <a:lnTo>
                  <a:pt x="2449" y="673"/>
                </a:lnTo>
                <a:lnTo>
                  <a:pt x="2456" y="692"/>
                </a:lnTo>
                <a:lnTo>
                  <a:pt x="2460" y="708"/>
                </a:lnTo>
                <a:lnTo>
                  <a:pt x="2468" y="740"/>
                </a:lnTo>
                <a:lnTo>
                  <a:pt x="2473" y="766"/>
                </a:lnTo>
                <a:lnTo>
                  <a:pt x="2475" y="785"/>
                </a:lnTo>
                <a:lnTo>
                  <a:pt x="2476" y="796"/>
                </a:lnTo>
                <a:lnTo>
                  <a:pt x="2461" y="796"/>
                </a:lnTo>
                <a:lnTo>
                  <a:pt x="2461" y="797"/>
                </a:lnTo>
                <a:lnTo>
                  <a:pt x="2461" y="797"/>
                </a:lnTo>
                <a:lnTo>
                  <a:pt x="2477" y="797"/>
                </a:lnTo>
                <a:lnTo>
                  <a:pt x="2477" y="797"/>
                </a:lnTo>
                <a:lnTo>
                  <a:pt x="2477" y="798"/>
                </a:lnTo>
                <a:lnTo>
                  <a:pt x="2469" y="799"/>
                </a:lnTo>
                <a:lnTo>
                  <a:pt x="2461" y="800"/>
                </a:lnTo>
                <a:lnTo>
                  <a:pt x="2455" y="804"/>
                </a:lnTo>
                <a:lnTo>
                  <a:pt x="2448" y="806"/>
                </a:lnTo>
                <a:lnTo>
                  <a:pt x="2442" y="809"/>
                </a:lnTo>
                <a:lnTo>
                  <a:pt x="2438" y="814"/>
                </a:lnTo>
                <a:lnTo>
                  <a:pt x="2433" y="818"/>
                </a:lnTo>
                <a:lnTo>
                  <a:pt x="2429" y="823"/>
                </a:lnTo>
                <a:lnTo>
                  <a:pt x="2425" y="828"/>
                </a:lnTo>
                <a:lnTo>
                  <a:pt x="2422" y="834"/>
                </a:lnTo>
                <a:lnTo>
                  <a:pt x="2420" y="841"/>
                </a:lnTo>
                <a:lnTo>
                  <a:pt x="2419" y="847"/>
                </a:lnTo>
                <a:lnTo>
                  <a:pt x="2416" y="855"/>
                </a:lnTo>
                <a:lnTo>
                  <a:pt x="2416" y="862"/>
                </a:lnTo>
                <a:lnTo>
                  <a:pt x="2416" y="870"/>
                </a:lnTo>
                <a:lnTo>
                  <a:pt x="2417" y="879"/>
                </a:lnTo>
                <a:lnTo>
                  <a:pt x="2419" y="888"/>
                </a:lnTo>
                <a:lnTo>
                  <a:pt x="2421" y="897"/>
                </a:lnTo>
                <a:lnTo>
                  <a:pt x="2424" y="905"/>
                </a:lnTo>
                <a:lnTo>
                  <a:pt x="2429" y="912"/>
                </a:lnTo>
                <a:lnTo>
                  <a:pt x="2435" y="919"/>
                </a:lnTo>
                <a:lnTo>
                  <a:pt x="2443" y="925"/>
                </a:lnTo>
                <a:lnTo>
                  <a:pt x="2452" y="930"/>
                </a:lnTo>
                <a:lnTo>
                  <a:pt x="2461" y="935"/>
                </a:lnTo>
                <a:lnTo>
                  <a:pt x="2470" y="938"/>
                </a:lnTo>
                <a:lnTo>
                  <a:pt x="2480" y="942"/>
                </a:lnTo>
                <a:lnTo>
                  <a:pt x="2514" y="948"/>
                </a:lnTo>
                <a:lnTo>
                  <a:pt x="2530" y="949"/>
                </a:lnTo>
                <a:lnTo>
                  <a:pt x="2520" y="962"/>
                </a:lnTo>
                <a:lnTo>
                  <a:pt x="2508" y="972"/>
                </a:lnTo>
                <a:lnTo>
                  <a:pt x="2497" y="981"/>
                </a:lnTo>
                <a:lnTo>
                  <a:pt x="2486" y="988"/>
                </a:lnTo>
                <a:lnTo>
                  <a:pt x="2474" y="993"/>
                </a:lnTo>
                <a:lnTo>
                  <a:pt x="2461" y="996"/>
                </a:lnTo>
                <a:lnTo>
                  <a:pt x="2450" y="1000"/>
                </a:lnTo>
                <a:lnTo>
                  <a:pt x="2438" y="1002"/>
                </a:lnTo>
                <a:lnTo>
                  <a:pt x="2417" y="1003"/>
                </a:lnTo>
                <a:lnTo>
                  <a:pt x="2401" y="1003"/>
                </a:lnTo>
                <a:lnTo>
                  <a:pt x="2389" y="1001"/>
                </a:lnTo>
                <a:lnTo>
                  <a:pt x="2385" y="1001"/>
                </a:lnTo>
                <a:lnTo>
                  <a:pt x="2370" y="993"/>
                </a:lnTo>
                <a:lnTo>
                  <a:pt x="2359" y="985"/>
                </a:lnTo>
                <a:lnTo>
                  <a:pt x="2349" y="977"/>
                </a:lnTo>
                <a:lnTo>
                  <a:pt x="2341" y="968"/>
                </a:lnTo>
                <a:lnTo>
                  <a:pt x="2335" y="958"/>
                </a:lnTo>
                <a:lnTo>
                  <a:pt x="2332" y="949"/>
                </a:lnTo>
                <a:lnTo>
                  <a:pt x="2329" y="940"/>
                </a:lnTo>
                <a:lnTo>
                  <a:pt x="2327" y="930"/>
                </a:lnTo>
                <a:lnTo>
                  <a:pt x="2327" y="922"/>
                </a:lnTo>
                <a:lnTo>
                  <a:pt x="2327" y="914"/>
                </a:lnTo>
                <a:lnTo>
                  <a:pt x="2329" y="907"/>
                </a:lnTo>
                <a:lnTo>
                  <a:pt x="2330" y="900"/>
                </a:lnTo>
                <a:lnTo>
                  <a:pt x="2332" y="891"/>
                </a:lnTo>
                <a:lnTo>
                  <a:pt x="2334" y="888"/>
                </a:lnTo>
                <a:lnTo>
                  <a:pt x="2345" y="891"/>
                </a:lnTo>
                <a:lnTo>
                  <a:pt x="2358" y="893"/>
                </a:lnTo>
                <a:lnTo>
                  <a:pt x="2369" y="893"/>
                </a:lnTo>
                <a:lnTo>
                  <a:pt x="2380" y="892"/>
                </a:lnTo>
                <a:lnTo>
                  <a:pt x="2396" y="889"/>
                </a:lnTo>
                <a:lnTo>
                  <a:pt x="2403" y="888"/>
                </a:lnTo>
                <a:lnTo>
                  <a:pt x="2405" y="878"/>
                </a:lnTo>
                <a:lnTo>
                  <a:pt x="2407" y="863"/>
                </a:lnTo>
                <a:lnTo>
                  <a:pt x="2408" y="855"/>
                </a:lnTo>
                <a:lnTo>
                  <a:pt x="2408" y="846"/>
                </a:lnTo>
                <a:lnTo>
                  <a:pt x="2407" y="837"/>
                </a:lnTo>
                <a:lnTo>
                  <a:pt x="2406" y="828"/>
                </a:lnTo>
                <a:lnTo>
                  <a:pt x="2403" y="820"/>
                </a:lnTo>
                <a:lnTo>
                  <a:pt x="2399" y="813"/>
                </a:lnTo>
                <a:lnTo>
                  <a:pt x="2394" y="806"/>
                </a:lnTo>
                <a:lnTo>
                  <a:pt x="2387" y="799"/>
                </a:lnTo>
                <a:lnTo>
                  <a:pt x="2378" y="795"/>
                </a:lnTo>
                <a:lnTo>
                  <a:pt x="2368" y="792"/>
                </a:lnTo>
                <a:lnTo>
                  <a:pt x="2356" y="791"/>
                </a:lnTo>
                <a:lnTo>
                  <a:pt x="2341" y="792"/>
                </a:lnTo>
                <a:lnTo>
                  <a:pt x="2333" y="794"/>
                </a:lnTo>
                <a:lnTo>
                  <a:pt x="2325" y="795"/>
                </a:lnTo>
                <a:lnTo>
                  <a:pt x="2318" y="797"/>
                </a:lnTo>
                <a:lnTo>
                  <a:pt x="2313" y="800"/>
                </a:lnTo>
                <a:lnTo>
                  <a:pt x="2302" y="807"/>
                </a:lnTo>
                <a:lnTo>
                  <a:pt x="2291" y="816"/>
                </a:lnTo>
                <a:lnTo>
                  <a:pt x="2284" y="825"/>
                </a:lnTo>
                <a:lnTo>
                  <a:pt x="2277" y="836"/>
                </a:lnTo>
                <a:lnTo>
                  <a:pt x="2272" y="847"/>
                </a:lnTo>
                <a:lnTo>
                  <a:pt x="2268" y="859"/>
                </a:lnTo>
                <a:lnTo>
                  <a:pt x="2264" y="871"/>
                </a:lnTo>
                <a:lnTo>
                  <a:pt x="2263" y="883"/>
                </a:lnTo>
                <a:lnTo>
                  <a:pt x="2261" y="896"/>
                </a:lnTo>
                <a:lnTo>
                  <a:pt x="2261" y="907"/>
                </a:lnTo>
                <a:lnTo>
                  <a:pt x="2261" y="927"/>
                </a:lnTo>
                <a:lnTo>
                  <a:pt x="2262" y="943"/>
                </a:lnTo>
                <a:lnTo>
                  <a:pt x="2264" y="957"/>
                </a:lnTo>
                <a:lnTo>
                  <a:pt x="2268" y="975"/>
                </a:lnTo>
                <a:lnTo>
                  <a:pt x="2271" y="984"/>
                </a:lnTo>
                <a:lnTo>
                  <a:pt x="2276" y="994"/>
                </a:lnTo>
                <a:lnTo>
                  <a:pt x="2281" y="1004"/>
                </a:lnTo>
                <a:lnTo>
                  <a:pt x="2287" y="1013"/>
                </a:lnTo>
                <a:lnTo>
                  <a:pt x="2296" y="1023"/>
                </a:lnTo>
                <a:lnTo>
                  <a:pt x="2306" y="1032"/>
                </a:lnTo>
                <a:lnTo>
                  <a:pt x="2318" y="1041"/>
                </a:lnTo>
                <a:lnTo>
                  <a:pt x="2333" y="1049"/>
                </a:lnTo>
                <a:lnTo>
                  <a:pt x="2350" y="1056"/>
                </a:lnTo>
                <a:lnTo>
                  <a:pt x="2369" y="1061"/>
                </a:lnTo>
                <a:lnTo>
                  <a:pt x="2392" y="1066"/>
                </a:lnTo>
                <a:lnTo>
                  <a:pt x="2416" y="1069"/>
                </a:lnTo>
                <a:lnTo>
                  <a:pt x="2430" y="1070"/>
                </a:lnTo>
                <a:lnTo>
                  <a:pt x="2442" y="1070"/>
                </a:lnTo>
                <a:lnTo>
                  <a:pt x="2453" y="1069"/>
                </a:lnTo>
                <a:lnTo>
                  <a:pt x="2465" y="1067"/>
                </a:lnTo>
                <a:lnTo>
                  <a:pt x="2476" y="1065"/>
                </a:lnTo>
                <a:lnTo>
                  <a:pt x="2486" y="1061"/>
                </a:lnTo>
                <a:lnTo>
                  <a:pt x="2496" y="1058"/>
                </a:lnTo>
                <a:lnTo>
                  <a:pt x="2505" y="1054"/>
                </a:lnTo>
                <a:lnTo>
                  <a:pt x="2514" y="1049"/>
                </a:lnTo>
                <a:lnTo>
                  <a:pt x="2522" y="1044"/>
                </a:lnTo>
                <a:lnTo>
                  <a:pt x="2530" y="1038"/>
                </a:lnTo>
                <a:lnTo>
                  <a:pt x="2538" y="1032"/>
                </a:lnTo>
                <a:lnTo>
                  <a:pt x="2550" y="1019"/>
                </a:lnTo>
                <a:lnTo>
                  <a:pt x="2562" y="1005"/>
                </a:lnTo>
                <a:lnTo>
                  <a:pt x="2571" y="992"/>
                </a:lnTo>
                <a:lnTo>
                  <a:pt x="2580" y="979"/>
                </a:lnTo>
                <a:lnTo>
                  <a:pt x="2587" y="966"/>
                </a:lnTo>
                <a:lnTo>
                  <a:pt x="2592" y="955"/>
                </a:lnTo>
                <a:lnTo>
                  <a:pt x="2598" y="938"/>
                </a:lnTo>
                <a:lnTo>
                  <a:pt x="2601" y="931"/>
                </a:lnTo>
                <a:lnTo>
                  <a:pt x="2611" y="915"/>
                </a:lnTo>
                <a:lnTo>
                  <a:pt x="2622" y="900"/>
                </a:lnTo>
                <a:lnTo>
                  <a:pt x="2633" y="888"/>
                </a:lnTo>
                <a:lnTo>
                  <a:pt x="2643" y="879"/>
                </a:lnTo>
                <a:lnTo>
                  <a:pt x="2655" y="871"/>
                </a:lnTo>
                <a:lnTo>
                  <a:pt x="2666" y="865"/>
                </a:lnTo>
                <a:lnTo>
                  <a:pt x="2676" y="862"/>
                </a:lnTo>
                <a:lnTo>
                  <a:pt x="2686" y="860"/>
                </a:lnTo>
                <a:lnTo>
                  <a:pt x="2695" y="860"/>
                </a:lnTo>
                <a:lnTo>
                  <a:pt x="2703" y="860"/>
                </a:lnTo>
                <a:lnTo>
                  <a:pt x="2711" y="860"/>
                </a:lnTo>
                <a:lnTo>
                  <a:pt x="2718" y="861"/>
                </a:lnTo>
                <a:lnTo>
                  <a:pt x="2727" y="864"/>
                </a:lnTo>
                <a:lnTo>
                  <a:pt x="2730" y="865"/>
                </a:lnTo>
                <a:lnTo>
                  <a:pt x="2741" y="874"/>
                </a:lnTo>
                <a:lnTo>
                  <a:pt x="2750" y="883"/>
                </a:lnTo>
                <a:lnTo>
                  <a:pt x="2758" y="891"/>
                </a:lnTo>
                <a:lnTo>
                  <a:pt x="2765" y="899"/>
                </a:lnTo>
                <a:lnTo>
                  <a:pt x="2770" y="907"/>
                </a:lnTo>
                <a:lnTo>
                  <a:pt x="2775" y="915"/>
                </a:lnTo>
                <a:lnTo>
                  <a:pt x="2778" y="921"/>
                </a:lnTo>
                <a:lnTo>
                  <a:pt x="2782" y="928"/>
                </a:lnTo>
                <a:lnTo>
                  <a:pt x="2783" y="935"/>
                </a:lnTo>
                <a:lnTo>
                  <a:pt x="2784" y="940"/>
                </a:lnTo>
                <a:lnTo>
                  <a:pt x="2784" y="947"/>
                </a:lnTo>
                <a:lnTo>
                  <a:pt x="2783" y="953"/>
                </a:lnTo>
                <a:lnTo>
                  <a:pt x="2782" y="957"/>
                </a:lnTo>
                <a:lnTo>
                  <a:pt x="2779" y="963"/>
                </a:lnTo>
                <a:lnTo>
                  <a:pt x="2777" y="967"/>
                </a:lnTo>
                <a:lnTo>
                  <a:pt x="2774" y="972"/>
                </a:lnTo>
                <a:lnTo>
                  <a:pt x="2767" y="980"/>
                </a:lnTo>
                <a:lnTo>
                  <a:pt x="2759" y="986"/>
                </a:lnTo>
                <a:lnTo>
                  <a:pt x="2751" y="992"/>
                </a:lnTo>
                <a:lnTo>
                  <a:pt x="2743" y="996"/>
                </a:lnTo>
                <a:lnTo>
                  <a:pt x="2731" y="1003"/>
                </a:lnTo>
                <a:lnTo>
                  <a:pt x="2725" y="1005"/>
                </a:lnTo>
                <a:lnTo>
                  <a:pt x="2705" y="979"/>
                </a:lnTo>
                <a:lnTo>
                  <a:pt x="2714" y="976"/>
                </a:lnTo>
                <a:lnTo>
                  <a:pt x="2722" y="974"/>
                </a:lnTo>
                <a:lnTo>
                  <a:pt x="2729" y="972"/>
                </a:lnTo>
                <a:lnTo>
                  <a:pt x="2734" y="970"/>
                </a:lnTo>
                <a:lnTo>
                  <a:pt x="2739" y="966"/>
                </a:lnTo>
                <a:lnTo>
                  <a:pt x="2742" y="963"/>
                </a:lnTo>
                <a:lnTo>
                  <a:pt x="2745" y="958"/>
                </a:lnTo>
                <a:lnTo>
                  <a:pt x="2747" y="955"/>
                </a:lnTo>
                <a:lnTo>
                  <a:pt x="2748" y="951"/>
                </a:lnTo>
                <a:lnTo>
                  <a:pt x="2749" y="946"/>
                </a:lnTo>
                <a:lnTo>
                  <a:pt x="2748" y="942"/>
                </a:lnTo>
                <a:lnTo>
                  <a:pt x="2748" y="936"/>
                </a:lnTo>
                <a:lnTo>
                  <a:pt x="2746" y="926"/>
                </a:lnTo>
                <a:lnTo>
                  <a:pt x="2741" y="915"/>
                </a:lnTo>
                <a:lnTo>
                  <a:pt x="2739" y="909"/>
                </a:lnTo>
                <a:lnTo>
                  <a:pt x="2736" y="905"/>
                </a:lnTo>
                <a:lnTo>
                  <a:pt x="2732" y="900"/>
                </a:lnTo>
                <a:lnTo>
                  <a:pt x="2728" y="898"/>
                </a:lnTo>
                <a:lnTo>
                  <a:pt x="2718" y="893"/>
                </a:lnTo>
                <a:lnTo>
                  <a:pt x="2707" y="891"/>
                </a:lnTo>
                <a:lnTo>
                  <a:pt x="2690" y="891"/>
                </a:lnTo>
                <a:lnTo>
                  <a:pt x="2682" y="892"/>
                </a:lnTo>
                <a:lnTo>
                  <a:pt x="2670" y="894"/>
                </a:lnTo>
                <a:lnTo>
                  <a:pt x="2660" y="899"/>
                </a:lnTo>
                <a:lnTo>
                  <a:pt x="2652" y="903"/>
                </a:lnTo>
                <a:lnTo>
                  <a:pt x="2646" y="908"/>
                </a:lnTo>
                <a:lnTo>
                  <a:pt x="2639" y="914"/>
                </a:lnTo>
                <a:lnTo>
                  <a:pt x="2634" y="920"/>
                </a:lnTo>
                <a:lnTo>
                  <a:pt x="2630" y="926"/>
                </a:lnTo>
                <a:lnTo>
                  <a:pt x="2628" y="933"/>
                </a:lnTo>
                <a:lnTo>
                  <a:pt x="2625" y="939"/>
                </a:lnTo>
                <a:lnTo>
                  <a:pt x="2623" y="945"/>
                </a:lnTo>
                <a:lnTo>
                  <a:pt x="2622" y="952"/>
                </a:lnTo>
                <a:lnTo>
                  <a:pt x="2622" y="957"/>
                </a:lnTo>
                <a:lnTo>
                  <a:pt x="2622" y="968"/>
                </a:lnTo>
                <a:lnTo>
                  <a:pt x="2623" y="976"/>
                </a:lnTo>
                <a:lnTo>
                  <a:pt x="2627" y="983"/>
                </a:lnTo>
                <a:lnTo>
                  <a:pt x="2631" y="991"/>
                </a:lnTo>
                <a:lnTo>
                  <a:pt x="2637" y="998"/>
                </a:lnTo>
                <a:lnTo>
                  <a:pt x="2642" y="1005"/>
                </a:lnTo>
                <a:lnTo>
                  <a:pt x="2654" y="1017"/>
                </a:lnTo>
                <a:lnTo>
                  <a:pt x="2659" y="1021"/>
                </a:lnTo>
                <a:lnTo>
                  <a:pt x="2639" y="1026"/>
                </a:lnTo>
                <a:lnTo>
                  <a:pt x="2619" y="1033"/>
                </a:lnTo>
                <a:lnTo>
                  <a:pt x="2610" y="1037"/>
                </a:lnTo>
                <a:lnTo>
                  <a:pt x="2601" y="1042"/>
                </a:lnTo>
                <a:lnTo>
                  <a:pt x="2592" y="1047"/>
                </a:lnTo>
                <a:lnTo>
                  <a:pt x="2584" y="1053"/>
                </a:lnTo>
                <a:lnTo>
                  <a:pt x="2577" y="1058"/>
                </a:lnTo>
                <a:lnTo>
                  <a:pt x="2569" y="1065"/>
                </a:lnTo>
                <a:lnTo>
                  <a:pt x="2564" y="1072"/>
                </a:lnTo>
                <a:lnTo>
                  <a:pt x="2557" y="1078"/>
                </a:lnTo>
                <a:lnTo>
                  <a:pt x="2552" y="1086"/>
                </a:lnTo>
                <a:lnTo>
                  <a:pt x="2548" y="1093"/>
                </a:lnTo>
                <a:lnTo>
                  <a:pt x="2543" y="1102"/>
                </a:lnTo>
                <a:lnTo>
                  <a:pt x="2541" y="1110"/>
                </a:lnTo>
                <a:lnTo>
                  <a:pt x="2539" y="1119"/>
                </a:lnTo>
                <a:lnTo>
                  <a:pt x="2538" y="1128"/>
                </a:lnTo>
                <a:lnTo>
                  <a:pt x="2539" y="1139"/>
                </a:lnTo>
                <a:lnTo>
                  <a:pt x="2540" y="1150"/>
                </a:lnTo>
                <a:lnTo>
                  <a:pt x="2542" y="1161"/>
                </a:lnTo>
                <a:lnTo>
                  <a:pt x="2546" y="1172"/>
                </a:lnTo>
                <a:lnTo>
                  <a:pt x="2550" y="1184"/>
                </a:lnTo>
                <a:lnTo>
                  <a:pt x="2556" y="1195"/>
                </a:lnTo>
                <a:lnTo>
                  <a:pt x="2562" y="1206"/>
                </a:lnTo>
                <a:lnTo>
                  <a:pt x="2570" y="1216"/>
                </a:lnTo>
                <a:lnTo>
                  <a:pt x="2579" y="1225"/>
                </a:lnTo>
                <a:lnTo>
                  <a:pt x="2589" y="1234"/>
                </a:lnTo>
                <a:lnTo>
                  <a:pt x="2601" y="1241"/>
                </a:lnTo>
                <a:lnTo>
                  <a:pt x="2613" y="1246"/>
                </a:lnTo>
                <a:lnTo>
                  <a:pt x="2627" y="1251"/>
                </a:lnTo>
                <a:lnTo>
                  <a:pt x="2641" y="1254"/>
                </a:lnTo>
                <a:lnTo>
                  <a:pt x="2648" y="1254"/>
                </a:lnTo>
                <a:lnTo>
                  <a:pt x="2655" y="1254"/>
                </a:lnTo>
                <a:lnTo>
                  <a:pt x="2661" y="1254"/>
                </a:lnTo>
                <a:lnTo>
                  <a:pt x="2667" y="1253"/>
                </a:lnTo>
                <a:lnTo>
                  <a:pt x="2676" y="1249"/>
                </a:lnTo>
                <a:lnTo>
                  <a:pt x="2684" y="1244"/>
                </a:lnTo>
                <a:lnTo>
                  <a:pt x="2691" y="1237"/>
                </a:lnTo>
                <a:lnTo>
                  <a:pt x="2695" y="1231"/>
                </a:lnTo>
                <a:lnTo>
                  <a:pt x="2699" y="1222"/>
                </a:lnTo>
                <a:lnTo>
                  <a:pt x="2702" y="1214"/>
                </a:lnTo>
                <a:lnTo>
                  <a:pt x="2703" y="1197"/>
                </a:lnTo>
                <a:lnTo>
                  <a:pt x="2703" y="1183"/>
                </a:lnTo>
                <a:lnTo>
                  <a:pt x="2702" y="1171"/>
                </a:lnTo>
                <a:lnTo>
                  <a:pt x="2702" y="1167"/>
                </a:lnTo>
                <a:lnTo>
                  <a:pt x="2755" y="1171"/>
                </a:lnTo>
                <a:lnTo>
                  <a:pt x="2759" y="1221"/>
                </a:lnTo>
                <a:lnTo>
                  <a:pt x="2750" y="1221"/>
                </a:lnTo>
                <a:lnTo>
                  <a:pt x="2741" y="1221"/>
                </a:lnTo>
                <a:lnTo>
                  <a:pt x="2734" y="1223"/>
                </a:lnTo>
                <a:lnTo>
                  <a:pt x="2728" y="1224"/>
                </a:lnTo>
                <a:lnTo>
                  <a:pt x="2716" y="1229"/>
                </a:lnTo>
                <a:lnTo>
                  <a:pt x="2707" y="1234"/>
                </a:lnTo>
                <a:lnTo>
                  <a:pt x="2697" y="1244"/>
                </a:lnTo>
                <a:lnTo>
                  <a:pt x="2695" y="1250"/>
                </a:lnTo>
                <a:lnTo>
                  <a:pt x="2691" y="1258"/>
                </a:lnTo>
                <a:lnTo>
                  <a:pt x="2687" y="1267"/>
                </a:lnTo>
                <a:lnTo>
                  <a:pt x="2685" y="1274"/>
                </a:lnTo>
                <a:lnTo>
                  <a:pt x="2683" y="1281"/>
                </a:lnTo>
                <a:lnTo>
                  <a:pt x="2683" y="1289"/>
                </a:lnTo>
                <a:lnTo>
                  <a:pt x="2682" y="1296"/>
                </a:lnTo>
                <a:lnTo>
                  <a:pt x="2683" y="1302"/>
                </a:lnTo>
                <a:lnTo>
                  <a:pt x="2684" y="1308"/>
                </a:lnTo>
                <a:lnTo>
                  <a:pt x="2688" y="1320"/>
                </a:lnTo>
                <a:lnTo>
                  <a:pt x="2695" y="1331"/>
                </a:lnTo>
                <a:lnTo>
                  <a:pt x="2702" y="1339"/>
                </a:lnTo>
                <a:lnTo>
                  <a:pt x="2711" y="1347"/>
                </a:lnTo>
                <a:lnTo>
                  <a:pt x="2720" y="1355"/>
                </a:lnTo>
                <a:lnTo>
                  <a:pt x="2730" y="1361"/>
                </a:lnTo>
                <a:lnTo>
                  <a:pt x="2739" y="1365"/>
                </a:lnTo>
                <a:lnTo>
                  <a:pt x="2748" y="1370"/>
                </a:lnTo>
                <a:lnTo>
                  <a:pt x="2760" y="1374"/>
                </a:lnTo>
                <a:lnTo>
                  <a:pt x="2766" y="1376"/>
                </a:lnTo>
                <a:lnTo>
                  <a:pt x="2776" y="1378"/>
                </a:lnTo>
                <a:lnTo>
                  <a:pt x="2786" y="1379"/>
                </a:lnTo>
                <a:lnTo>
                  <a:pt x="2795" y="1380"/>
                </a:lnTo>
                <a:lnTo>
                  <a:pt x="2804" y="1379"/>
                </a:lnTo>
                <a:lnTo>
                  <a:pt x="2813" y="1378"/>
                </a:lnTo>
                <a:lnTo>
                  <a:pt x="2821" y="1375"/>
                </a:lnTo>
                <a:lnTo>
                  <a:pt x="2829" y="1372"/>
                </a:lnTo>
                <a:lnTo>
                  <a:pt x="2836" y="1370"/>
                </a:lnTo>
                <a:lnTo>
                  <a:pt x="2849" y="1361"/>
                </a:lnTo>
                <a:lnTo>
                  <a:pt x="2862" y="1351"/>
                </a:lnTo>
                <a:lnTo>
                  <a:pt x="2872" y="1341"/>
                </a:lnTo>
                <a:lnTo>
                  <a:pt x="2881" y="1328"/>
                </a:lnTo>
                <a:lnTo>
                  <a:pt x="2890" y="1316"/>
                </a:lnTo>
                <a:lnTo>
                  <a:pt x="2895" y="1304"/>
                </a:lnTo>
                <a:lnTo>
                  <a:pt x="2901" y="1292"/>
                </a:lnTo>
                <a:lnTo>
                  <a:pt x="2905" y="1282"/>
                </a:lnTo>
                <a:lnTo>
                  <a:pt x="2911" y="1267"/>
                </a:lnTo>
                <a:lnTo>
                  <a:pt x="2913" y="1261"/>
                </a:lnTo>
                <a:lnTo>
                  <a:pt x="2918" y="1268"/>
                </a:lnTo>
                <a:lnTo>
                  <a:pt x="2923" y="1274"/>
                </a:lnTo>
                <a:lnTo>
                  <a:pt x="2929" y="1280"/>
                </a:lnTo>
                <a:lnTo>
                  <a:pt x="2936" y="1286"/>
                </a:lnTo>
                <a:lnTo>
                  <a:pt x="2942" y="1289"/>
                </a:lnTo>
                <a:lnTo>
                  <a:pt x="2949" y="1292"/>
                </a:lnTo>
                <a:lnTo>
                  <a:pt x="2956" y="1295"/>
                </a:lnTo>
                <a:lnTo>
                  <a:pt x="2963" y="1296"/>
                </a:lnTo>
                <a:lnTo>
                  <a:pt x="2984" y="1299"/>
                </a:lnTo>
                <a:lnTo>
                  <a:pt x="2993" y="1298"/>
                </a:lnTo>
                <a:lnTo>
                  <a:pt x="3008" y="1291"/>
                </a:lnTo>
                <a:lnTo>
                  <a:pt x="3020" y="1285"/>
                </a:lnTo>
                <a:lnTo>
                  <a:pt x="3030" y="1277"/>
                </a:lnTo>
                <a:lnTo>
                  <a:pt x="3037" y="1269"/>
                </a:lnTo>
                <a:lnTo>
                  <a:pt x="3043" y="1261"/>
                </a:lnTo>
                <a:lnTo>
                  <a:pt x="3045" y="1252"/>
                </a:lnTo>
                <a:lnTo>
                  <a:pt x="3047" y="1244"/>
                </a:lnTo>
                <a:lnTo>
                  <a:pt x="3046" y="1237"/>
                </a:lnTo>
                <a:lnTo>
                  <a:pt x="3045" y="1230"/>
                </a:lnTo>
                <a:lnTo>
                  <a:pt x="3041" y="1223"/>
                </a:lnTo>
                <a:lnTo>
                  <a:pt x="3038" y="1216"/>
                </a:lnTo>
                <a:lnTo>
                  <a:pt x="3034" y="1209"/>
                </a:lnTo>
                <a:lnTo>
                  <a:pt x="3028" y="1205"/>
                </a:lnTo>
                <a:lnTo>
                  <a:pt x="3022" y="1200"/>
                </a:lnTo>
                <a:lnTo>
                  <a:pt x="3017" y="1196"/>
                </a:lnTo>
                <a:lnTo>
                  <a:pt x="3011" y="1194"/>
                </a:lnTo>
                <a:lnTo>
                  <a:pt x="3005" y="1193"/>
                </a:lnTo>
                <a:lnTo>
                  <a:pt x="3000" y="1192"/>
                </a:lnTo>
                <a:lnTo>
                  <a:pt x="2994" y="1192"/>
                </a:lnTo>
                <a:lnTo>
                  <a:pt x="2989" y="1193"/>
                </a:lnTo>
                <a:lnTo>
                  <a:pt x="2978" y="1196"/>
                </a:lnTo>
                <a:lnTo>
                  <a:pt x="2969" y="1200"/>
                </a:lnTo>
                <a:lnTo>
                  <a:pt x="2956" y="1211"/>
                </a:lnTo>
                <a:lnTo>
                  <a:pt x="2950" y="1216"/>
                </a:lnTo>
                <a:lnTo>
                  <a:pt x="2950" y="1211"/>
                </a:lnTo>
                <a:lnTo>
                  <a:pt x="2948" y="1206"/>
                </a:lnTo>
                <a:lnTo>
                  <a:pt x="2946" y="1203"/>
                </a:lnTo>
                <a:lnTo>
                  <a:pt x="2942" y="1199"/>
                </a:lnTo>
                <a:lnTo>
                  <a:pt x="2938" y="1195"/>
                </a:lnTo>
                <a:lnTo>
                  <a:pt x="2936" y="1194"/>
                </a:lnTo>
                <a:lnTo>
                  <a:pt x="2944" y="1188"/>
                </a:lnTo>
                <a:lnTo>
                  <a:pt x="2951" y="1183"/>
                </a:lnTo>
                <a:lnTo>
                  <a:pt x="2959" y="1178"/>
                </a:lnTo>
                <a:lnTo>
                  <a:pt x="2967" y="1175"/>
                </a:lnTo>
                <a:lnTo>
                  <a:pt x="2974" y="1172"/>
                </a:lnTo>
                <a:lnTo>
                  <a:pt x="2982" y="1170"/>
                </a:lnTo>
                <a:lnTo>
                  <a:pt x="2989" y="1169"/>
                </a:lnTo>
                <a:lnTo>
                  <a:pt x="2995" y="1168"/>
                </a:lnTo>
                <a:lnTo>
                  <a:pt x="3008" y="1169"/>
                </a:lnTo>
                <a:lnTo>
                  <a:pt x="3019" y="1171"/>
                </a:lnTo>
                <a:lnTo>
                  <a:pt x="3030" y="1176"/>
                </a:lnTo>
                <a:lnTo>
                  <a:pt x="3040" y="1181"/>
                </a:lnTo>
                <a:lnTo>
                  <a:pt x="3048" y="1188"/>
                </a:lnTo>
                <a:lnTo>
                  <a:pt x="3056" y="1195"/>
                </a:lnTo>
                <a:lnTo>
                  <a:pt x="3063" y="1202"/>
                </a:lnTo>
                <a:lnTo>
                  <a:pt x="3068" y="1208"/>
                </a:lnTo>
                <a:lnTo>
                  <a:pt x="3075" y="1218"/>
                </a:lnTo>
                <a:lnTo>
                  <a:pt x="3077" y="1223"/>
                </a:lnTo>
                <a:lnTo>
                  <a:pt x="3076" y="1239"/>
                </a:lnTo>
                <a:lnTo>
                  <a:pt x="3074" y="1253"/>
                </a:lnTo>
                <a:lnTo>
                  <a:pt x="3068" y="1267"/>
                </a:lnTo>
                <a:lnTo>
                  <a:pt x="3063" y="1279"/>
                </a:lnTo>
                <a:lnTo>
                  <a:pt x="3055" y="1290"/>
                </a:lnTo>
                <a:lnTo>
                  <a:pt x="3047" y="1301"/>
                </a:lnTo>
                <a:lnTo>
                  <a:pt x="3038" y="1311"/>
                </a:lnTo>
                <a:lnTo>
                  <a:pt x="3029" y="1320"/>
                </a:lnTo>
                <a:lnTo>
                  <a:pt x="3011" y="1335"/>
                </a:lnTo>
                <a:lnTo>
                  <a:pt x="2995" y="1345"/>
                </a:lnTo>
                <a:lnTo>
                  <a:pt x="2984" y="1352"/>
                </a:lnTo>
                <a:lnTo>
                  <a:pt x="2980" y="1354"/>
                </a:lnTo>
                <a:lnTo>
                  <a:pt x="2968" y="1362"/>
                </a:lnTo>
                <a:lnTo>
                  <a:pt x="2958" y="1371"/>
                </a:lnTo>
                <a:lnTo>
                  <a:pt x="2948" y="1379"/>
                </a:lnTo>
                <a:lnTo>
                  <a:pt x="2940" y="1388"/>
                </a:lnTo>
                <a:lnTo>
                  <a:pt x="2932" y="1397"/>
                </a:lnTo>
                <a:lnTo>
                  <a:pt x="2926" y="1406"/>
                </a:lnTo>
                <a:lnTo>
                  <a:pt x="2920" y="1415"/>
                </a:lnTo>
                <a:lnTo>
                  <a:pt x="2914" y="1422"/>
                </a:lnTo>
                <a:lnTo>
                  <a:pt x="2910" y="1431"/>
                </a:lnTo>
                <a:lnTo>
                  <a:pt x="2907" y="1440"/>
                </a:lnTo>
                <a:lnTo>
                  <a:pt x="2903" y="1449"/>
                </a:lnTo>
                <a:lnTo>
                  <a:pt x="2901" y="1458"/>
                </a:lnTo>
                <a:lnTo>
                  <a:pt x="2898" y="1475"/>
                </a:lnTo>
                <a:lnTo>
                  <a:pt x="2896" y="1491"/>
                </a:lnTo>
                <a:lnTo>
                  <a:pt x="2898" y="1505"/>
                </a:lnTo>
                <a:lnTo>
                  <a:pt x="2899" y="1519"/>
                </a:lnTo>
                <a:lnTo>
                  <a:pt x="2901" y="1531"/>
                </a:lnTo>
                <a:lnTo>
                  <a:pt x="2903" y="1542"/>
                </a:lnTo>
                <a:lnTo>
                  <a:pt x="2909" y="1557"/>
                </a:lnTo>
                <a:lnTo>
                  <a:pt x="2911" y="1563"/>
                </a:lnTo>
                <a:lnTo>
                  <a:pt x="2921" y="1580"/>
                </a:lnTo>
                <a:lnTo>
                  <a:pt x="2932" y="1596"/>
                </a:lnTo>
                <a:lnTo>
                  <a:pt x="2944" y="1610"/>
                </a:lnTo>
                <a:lnTo>
                  <a:pt x="2954" y="1623"/>
                </a:lnTo>
                <a:lnTo>
                  <a:pt x="2965" y="1634"/>
                </a:lnTo>
                <a:lnTo>
                  <a:pt x="2976" y="1643"/>
                </a:lnTo>
                <a:lnTo>
                  <a:pt x="2987" y="1651"/>
                </a:lnTo>
                <a:lnTo>
                  <a:pt x="2999" y="1659"/>
                </a:lnTo>
                <a:lnTo>
                  <a:pt x="3009" y="1665"/>
                </a:lnTo>
                <a:lnTo>
                  <a:pt x="3020" y="1669"/>
                </a:lnTo>
                <a:lnTo>
                  <a:pt x="3030" y="1672"/>
                </a:lnTo>
                <a:lnTo>
                  <a:pt x="3041" y="1675"/>
                </a:lnTo>
                <a:lnTo>
                  <a:pt x="3052" y="1677"/>
                </a:lnTo>
                <a:lnTo>
                  <a:pt x="3062" y="1677"/>
                </a:lnTo>
                <a:lnTo>
                  <a:pt x="3071" y="1677"/>
                </a:lnTo>
                <a:lnTo>
                  <a:pt x="3081" y="1677"/>
                </a:lnTo>
                <a:lnTo>
                  <a:pt x="3098" y="1673"/>
                </a:lnTo>
                <a:lnTo>
                  <a:pt x="3115" y="1669"/>
                </a:lnTo>
                <a:lnTo>
                  <a:pt x="3129" y="1663"/>
                </a:lnTo>
                <a:lnTo>
                  <a:pt x="3142" y="1658"/>
                </a:lnTo>
                <a:lnTo>
                  <a:pt x="3158" y="1647"/>
                </a:lnTo>
                <a:lnTo>
                  <a:pt x="3165" y="1642"/>
                </a:lnTo>
                <a:lnTo>
                  <a:pt x="3166" y="1724"/>
                </a:lnTo>
                <a:lnTo>
                  <a:pt x="3166" y="1800"/>
                </a:lnTo>
                <a:lnTo>
                  <a:pt x="3165" y="1871"/>
                </a:lnTo>
                <a:lnTo>
                  <a:pt x="3164" y="1936"/>
                </a:lnTo>
                <a:lnTo>
                  <a:pt x="3161" y="1995"/>
                </a:lnTo>
                <a:lnTo>
                  <a:pt x="3156" y="2050"/>
                </a:lnTo>
                <a:lnTo>
                  <a:pt x="3152" y="2101"/>
                </a:lnTo>
                <a:lnTo>
                  <a:pt x="3147" y="2145"/>
                </a:lnTo>
                <a:lnTo>
                  <a:pt x="3142" y="2186"/>
                </a:lnTo>
                <a:lnTo>
                  <a:pt x="3136" y="2222"/>
                </a:lnTo>
                <a:lnTo>
                  <a:pt x="3130" y="2253"/>
                </a:lnTo>
                <a:lnTo>
                  <a:pt x="3125" y="2280"/>
                </a:lnTo>
                <a:lnTo>
                  <a:pt x="3116" y="2322"/>
                </a:lnTo>
                <a:lnTo>
                  <a:pt x="3109" y="2348"/>
                </a:lnTo>
                <a:lnTo>
                  <a:pt x="3107" y="2354"/>
                </a:lnTo>
                <a:lnTo>
                  <a:pt x="3104" y="2358"/>
                </a:lnTo>
                <a:lnTo>
                  <a:pt x="3102" y="2363"/>
                </a:lnTo>
                <a:lnTo>
                  <a:pt x="3099" y="2366"/>
                </a:lnTo>
                <a:lnTo>
                  <a:pt x="3091" y="2372"/>
                </a:lnTo>
                <a:lnTo>
                  <a:pt x="3082" y="2377"/>
                </a:lnTo>
                <a:lnTo>
                  <a:pt x="3059" y="2385"/>
                </a:lnTo>
                <a:lnTo>
                  <a:pt x="3034" y="2398"/>
                </a:lnTo>
                <a:lnTo>
                  <a:pt x="3020" y="2405"/>
                </a:lnTo>
                <a:lnTo>
                  <a:pt x="3008" y="2413"/>
                </a:lnTo>
                <a:lnTo>
                  <a:pt x="2996" y="2421"/>
                </a:lnTo>
                <a:lnTo>
                  <a:pt x="2987" y="2430"/>
                </a:lnTo>
                <a:lnTo>
                  <a:pt x="2980" y="2439"/>
                </a:lnTo>
                <a:lnTo>
                  <a:pt x="2973" y="2450"/>
                </a:lnTo>
                <a:lnTo>
                  <a:pt x="2971" y="2456"/>
                </a:lnTo>
                <a:lnTo>
                  <a:pt x="2968" y="2461"/>
                </a:lnTo>
                <a:lnTo>
                  <a:pt x="2967" y="2468"/>
                </a:lnTo>
                <a:lnTo>
                  <a:pt x="2966" y="2475"/>
                </a:lnTo>
                <a:lnTo>
                  <a:pt x="2965" y="2487"/>
                </a:lnTo>
                <a:lnTo>
                  <a:pt x="2963" y="2496"/>
                </a:lnTo>
                <a:lnTo>
                  <a:pt x="2960" y="2503"/>
                </a:lnTo>
                <a:lnTo>
                  <a:pt x="2958" y="2507"/>
                </a:lnTo>
                <a:lnTo>
                  <a:pt x="2953" y="2511"/>
                </a:lnTo>
                <a:lnTo>
                  <a:pt x="2950" y="2511"/>
                </a:lnTo>
                <a:lnTo>
                  <a:pt x="2949" y="2498"/>
                </a:lnTo>
                <a:lnTo>
                  <a:pt x="2944" y="2467"/>
                </a:lnTo>
                <a:lnTo>
                  <a:pt x="2939" y="2447"/>
                </a:lnTo>
                <a:lnTo>
                  <a:pt x="2933" y="2427"/>
                </a:lnTo>
                <a:lnTo>
                  <a:pt x="2928" y="2405"/>
                </a:lnTo>
                <a:lnTo>
                  <a:pt x="2920" y="2386"/>
                </a:lnTo>
                <a:lnTo>
                  <a:pt x="2916" y="2379"/>
                </a:lnTo>
                <a:lnTo>
                  <a:pt x="2911" y="2372"/>
                </a:lnTo>
                <a:lnTo>
                  <a:pt x="2907" y="2366"/>
                </a:lnTo>
                <a:lnTo>
                  <a:pt x="2902" y="2363"/>
                </a:lnTo>
                <a:lnTo>
                  <a:pt x="2899" y="2361"/>
                </a:lnTo>
                <a:lnTo>
                  <a:pt x="2894" y="2358"/>
                </a:lnTo>
                <a:lnTo>
                  <a:pt x="2891" y="2358"/>
                </a:lnTo>
                <a:lnTo>
                  <a:pt x="2886" y="2358"/>
                </a:lnTo>
                <a:lnTo>
                  <a:pt x="2881" y="2359"/>
                </a:lnTo>
                <a:lnTo>
                  <a:pt x="2875" y="2363"/>
                </a:lnTo>
                <a:lnTo>
                  <a:pt x="2872" y="2365"/>
                </a:lnTo>
                <a:lnTo>
                  <a:pt x="2871" y="2366"/>
                </a:lnTo>
                <a:lnTo>
                  <a:pt x="2872" y="2408"/>
                </a:lnTo>
                <a:lnTo>
                  <a:pt x="2871" y="2446"/>
                </a:lnTo>
                <a:lnTo>
                  <a:pt x="2869" y="2483"/>
                </a:lnTo>
                <a:lnTo>
                  <a:pt x="2866" y="2516"/>
                </a:lnTo>
                <a:lnTo>
                  <a:pt x="2860" y="2548"/>
                </a:lnTo>
                <a:lnTo>
                  <a:pt x="2855" y="2578"/>
                </a:lnTo>
                <a:lnTo>
                  <a:pt x="2848" y="2605"/>
                </a:lnTo>
                <a:lnTo>
                  <a:pt x="2840" y="2631"/>
                </a:lnTo>
                <a:lnTo>
                  <a:pt x="2831" y="2654"/>
                </a:lnTo>
                <a:lnTo>
                  <a:pt x="2821" y="2677"/>
                </a:lnTo>
                <a:lnTo>
                  <a:pt x="2811" y="2697"/>
                </a:lnTo>
                <a:lnTo>
                  <a:pt x="2800" y="2715"/>
                </a:lnTo>
                <a:lnTo>
                  <a:pt x="2788" y="2732"/>
                </a:lnTo>
                <a:lnTo>
                  <a:pt x="2776" y="2747"/>
                </a:lnTo>
                <a:lnTo>
                  <a:pt x="2765" y="2761"/>
                </a:lnTo>
                <a:lnTo>
                  <a:pt x="2752" y="2773"/>
                </a:lnTo>
                <a:lnTo>
                  <a:pt x="2740" y="2784"/>
                </a:lnTo>
                <a:lnTo>
                  <a:pt x="2728" y="2794"/>
                </a:lnTo>
                <a:lnTo>
                  <a:pt x="2715" y="2802"/>
                </a:lnTo>
                <a:lnTo>
                  <a:pt x="2704" y="2810"/>
                </a:lnTo>
                <a:lnTo>
                  <a:pt x="2682" y="2822"/>
                </a:lnTo>
                <a:lnTo>
                  <a:pt x="2661" y="2830"/>
                </a:lnTo>
                <a:lnTo>
                  <a:pt x="2631" y="2839"/>
                </a:lnTo>
                <a:lnTo>
                  <a:pt x="2619" y="2841"/>
                </a:lnTo>
                <a:lnTo>
                  <a:pt x="2622" y="2838"/>
                </a:lnTo>
                <a:lnTo>
                  <a:pt x="2627" y="2833"/>
                </a:lnTo>
                <a:lnTo>
                  <a:pt x="2632" y="2825"/>
                </a:lnTo>
                <a:lnTo>
                  <a:pt x="2638" y="2813"/>
                </a:lnTo>
                <a:lnTo>
                  <a:pt x="2650" y="2789"/>
                </a:lnTo>
                <a:lnTo>
                  <a:pt x="2663" y="2762"/>
                </a:lnTo>
                <a:lnTo>
                  <a:pt x="2685" y="2711"/>
                </a:lnTo>
                <a:lnTo>
                  <a:pt x="2695" y="2688"/>
                </a:lnTo>
                <a:lnTo>
                  <a:pt x="2699" y="2690"/>
                </a:lnTo>
                <a:lnTo>
                  <a:pt x="2710" y="2695"/>
                </a:lnTo>
                <a:lnTo>
                  <a:pt x="2716" y="2697"/>
                </a:lnTo>
                <a:lnTo>
                  <a:pt x="2725" y="2699"/>
                </a:lnTo>
                <a:lnTo>
                  <a:pt x="2733" y="2701"/>
                </a:lnTo>
                <a:lnTo>
                  <a:pt x="2742" y="2702"/>
                </a:lnTo>
                <a:lnTo>
                  <a:pt x="2751" y="2702"/>
                </a:lnTo>
                <a:lnTo>
                  <a:pt x="2760" y="2700"/>
                </a:lnTo>
                <a:lnTo>
                  <a:pt x="2769" y="2698"/>
                </a:lnTo>
                <a:lnTo>
                  <a:pt x="2776" y="2694"/>
                </a:lnTo>
                <a:lnTo>
                  <a:pt x="2779" y="2690"/>
                </a:lnTo>
                <a:lnTo>
                  <a:pt x="2783" y="2687"/>
                </a:lnTo>
                <a:lnTo>
                  <a:pt x="2785" y="2682"/>
                </a:lnTo>
                <a:lnTo>
                  <a:pt x="2787" y="2677"/>
                </a:lnTo>
                <a:lnTo>
                  <a:pt x="2790" y="2671"/>
                </a:lnTo>
                <a:lnTo>
                  <a:pt x="2791" y="2665"/>
                </a:lnTo>
                <a:lnTo>
                  <a:pt x="2792" y="2659"/>
                </a:lnTo>
                <a:lnTo>
                  <a:pt x="2793" y="2651"/>
                </a:lnTo>
                <a:lnTo>
                  <a:pt x="2792" y="2641"/>
                </a:lnTo>
                <a:lnTo>
                  <a:pt x="2790" y="2630"/>
                </a:lnTo>
                <a:lnTo>
                  <a:pt x="2785" y="2621"/>
                </a:lnTo>
                <a:lnTo>
                  <a:pt x="2779" y="2611"/>
                </a:lnTo>
                <a:lnTo>
                  <a:pt x="2772" y="2603"/>
                </a:lnTo>
                <a:lnTo>
                  <a:pt x="2764" y="2595"/>
                </a:lnTo>
                <a:lnTo>
                  <a:pt x="2754" y="2588"/>
                </a:lnTo>
                <a:lnTo>
                  <a:pt x="2743" y="2581"/>
                </a:lnTo>
                <a:lnTo>
                  <a:pt x="2732" y="2577"/>
                </a:lnTo>
                <a:lnTo>
                  <a:pt x="2720" y="2574"/>
                </a:lnTo>
                <a:lnTo>
                  <a:pt x="2707" y="2572"/>
                </a:lnTo>
                <a:lnTo>
                  <a:pt x="2695" y="2572"/>
                </a:lnTo>
                <a:lnTo>
                  <a:pt x="2683" y="2575"/>
                </a:lnTo>
                <a:lnTo>
                  <a:pt x="2670" y="2578"/>
                </a:lnTo>
                <a:lnTo>
                  <a:pt x="2658" y="2585"/>
                </a:lnTo>
                <a:lnTo>
                  <a:pt x="2646" y="2593"/>
                </a:lnTo>
                <a:lnTo>
                  <a:pt x="2640" y="2598"/>
                </a:lnTo>
                <a:lnTo>
                  <a:pt x="2634" y="2604"/>
                </a:lnTo>
                <a:lnTo>
                  <a:pt x="2629" y="2611"/>
                </a:lnTo>
                <a:lnTo>
                  <a:pt x="2624" y="2617"/>
                </a:lnTo>
                <a:lnTo>
                  <a:pt x="2615" y="2632"/>
                </a:lnTo>
                <a:lnTo>
                  <a:pt x="2607" y="2649"/>
                </a:lnTo>
                <a:lnTo>
                  <a:pt x="2600" y="2667"/>
                </a:lnTo>
                <a:lnTo>
                  <a:pt x="2594" y="2686"/>
                </a:lnTo>
                <a:lnTo>
                  <a:pt x="2588" y="2705"/>
                </a:lnTo>
                <a:lnTo>
                  <a:pt x="2583" y="2723"/>
                </a:lnTo>
                <a:lnTo>
                  <a:pt x="2576" y="2759"/>
                </a:lnTo>
                <a:lnTo>
                  <a:pt x="2571" y="2788"/>
                </a:lnTo>
                <a:lnTo>
                  <a:pt x="2568" y="2808"/>
                </a:lnTo>
                <a:lnTo>
                  <a:pt x="2568" y="2815"/>
                </a:lnTo>
                <a:lnTo>
                  <a:pt x="2556" y="2839"/>
                </a:lnTo>
                <a:lnTo>
                  <a:pt x="2544" y="2861"/>
                </a:lnTo>
                <a:lnTo>
                  <a:pt x="2534" y="2877"/>
                </a:lnTo>
                <a:lnTo>
                  <a:pt x="2524" y="2890"/>
                </a:lnTo>
                <a:lnTo>
                  <a:pt x="2515" y="2900"/>
                </a:lnTo>
                <a:lnTo>
                  <a:pt x="2507" y="2908"/>
                </a:lnTo>
                <a:lnTo>
                  <a:pt x="2499" y="2912"/>
                </a:lnTo>
                <a:lnTo>
                  <a:pt x="2494" y="2914"/>
                </a:lnTo>
                <a:lnTo>
                  <a:pt x="2488" y="2915"/>
                </a:lnTo>
                <a:lnTo>
                  <a:pt x="2483" y="2915"/>
                </a:lnTo>
                <a:lnTo>
                  <a:pt x="2479" y="2914"/>
                </a:lnTo>
                <a:lnTo>
                  <a:pt x="2476" y="2912"/>
                </a:lnTo>
                <a:lnTo>
                  <a:pt x="2471" y="2908"/>
                </a:lnTo>
                <a:lnTo>
                  <a:pt x="2469" y="2906"/>
                </a:lnTo>
                <a:lnTo>
                  <a:pt x="2480" y="2885"/>
                </a:lnTo>
                <a:lnTo>
                  <a:pt x="2488" y="2866"/>
                </a:lnTo>
                <a:lnTo>
                  <a:pt x="2495" y="2847"/>
                </a:lnTo>
                <a:lnTo>
                  <a:pt x="2498" y="2829"/>
                </a:lnTo>
                <a:lnTo>
                  <a:pt x="2499" y="2812"/>
                </a:lnTo>
                <a:lnTo>
                  <a:pt x="2499" y="2796"/>
                </a:lnTo>
                <a:lnTo>
                  <a:pt x="2498" y="2780"/>
                </a:lnTo>
                <a:lnTo>
                  <a:pt x="2495" y="2766"/>
                </a:lnTo>
                <a:lnTo>
                  <a:pt x="2492" y="2753"/>
                </a:lnTo>
                <a:lnTo>
                  <a:pt x="2487" y="2741"/>
                </a:lnTo>
                <a:lnTo>
                  <a:pt x="2481" y="2729"/>
                </a:lnTo>
                <a:lnTo>
                  <a:pt x="2475" y="2719"/>
                </a:lnTo>
                <a:lnTo>
                  <a:pt x="2468" y="2710"/>
                </a:lnTo>
                <a:lnTo>
                  <a:pt x="2462" y="2702"/>
                </a:lnTo>
                <a:lnTo>
                  <a:pt x="2456" y="2696"/>
                </a:lnTo>
                <a:lnTo>
                  <a:pt x="2450" y="2690"/>
                </a:lnTo>
                <a:lnTo>
                  <a:pt x="2443" y="2686"/>
                </a:lnTo>
                <a:lnTo>
                  <a:pt x="2435" y="2682"/>
                </a:lnTo>
                <a:lnTo>
                  <a:pt x="2425" y="2678"/>
                </a:lnTo>
                <a:lnTo>
                  <a:pt x="2415" y="2676"/>
                </a:lnTo>
                <a:lnTo>
                  <a:pt x="2405" y="2673"/>
                </a:lnTo>
                <a:lnTo>
                  <a:pt x="2394" y="2671"/>
                </a:lnTo>
                <a:lnTo>
                  <a:pt x="2381" y="2671"/>
                </a:lnTo>
                <a:lnTo>
                  <a:pt x="2370" y="2671"/>
                </a:lnTo>
                <a:lnTo>
                  <a:pt x="2358" y="2673"/>
                </a:lnTo>
                <a:lnTo>
                  <a:pt x="2348" y="2677"/>
                </a:lnTo>
                <a:lnTo>
                  <a:pt x="2336" y="2681"/>
                </a:lnTo>
                <a:lnTo>
                  <a:pt x="2326" y="2687"/>
                </a:lnTo>
                <a:lnTo>
                  <a:pt x="2318" y="2695"/>
                </a:lnTo>
                <a:lnTo>
                  <a:pt x="2311" y="2705"/>
                </a:lnTo>
                <a:lnTo>
                  <a:pt x="2307" y="2710"/>
                </a:lnTo>
                <a:lnTo>
                  <a:pt x="2305" y="2717"/>
                </a:lnTo>
                <a:lnTo>
                  <a:pt x="2303" y="2724"/>
                </a:lnTo>
                <a:lnTo>
                  <a:pt x="2300" y="2731"/>
                </a:lnTo>
                <a:lnTo>
                  <a:pt x="2299" y="2738"/>
                </a:lnTo>
                <a:lnTo>
                  <a:pt x="2298" y="2745"/>
                </a:lnTo>
                <a:lnTo>
                  <a:pt x="2298" y="2752"/>
                </a:lnTo>
                <a:lnTo>
                  <a:pt x="2299" y="2759"/>
                </a:lnTo>
                <a:lnTo>
                  <a:pt x="2302" y="2764"/>
                </a:lnTo>
                <a:lnTo>
                  <a:pt x="2303" y="2770"/>
                </a:lnTo>
                <a:lnTo>
                  <a:pt x="2306" y="2775"/>
                </a:lnTo>
                <a:lnTo>
                  <a:pt x="2308" y="2781"/>
                </a:lnTo>
                <a:lnTo>
                  <a:pt x="2316" y="2790"/>
                </a:lnTo>
                <a:lnTo>
                  <a:pt x="2325" y="2799"/>
                </a:lnTo>
                <a:lnTo>
                  <a:pt x="2334" y="2807"/>
                </a:lnTo>
                <a:lnTo>
                  <a:pt x="2345" y="2812"/>
                </a:lnTo>
                <a:lnTo>
                  <a:pt x="2366" y="2824"/>
                </a:lnTo>
                <a:lnTo>
                  <a:pt x="2385" y="2830"/>
                </a:lnTo>
                <a:lnTo>
                  <a:pt x="2397" y="2834"/>
                </a:lnTo>
                <a:lnTo>
                  <a:pt x="2403" y="2835"/>
                </a:lnTo>
                <a:lnTo>
                  <a:pt x="2401" y="2858"/>
                </a:lnTo>
                <a:lnTo>
                  <a:pt x="2396" y="2880"/>
                </a:lnTo>
                <a:lnTo>
                  <a:pt x="2392" y="2898"/>
                </a:lnTo>
                <a:lnTo>
                  <a:pt x="2385" y="2914"/>
                </a:lnTo>
                <a:lnTo>
                  <a:pt x="2378" y="2929"/>
                </a:lnTo>
                <a:lnTo>
                  <a:pt x="2370" y="2941"/>
                </a:lnTo>
                <a:lnTo>
                  <a:pt x="2362" y="2951"/>
                </a:lnTo>
                <a:lnTo>
                  <a:pt x="2354" y="2960"/>
                </a:lnTo>
                <a:lnTo>
                  <a:pt x="2347" y="2968"/>
                </a:lnTo>
                <a:lnTo>
                  <a:pt x="2340" y="2974"/>
                </a:lnTo>
                <a:lnTo>
                  <a:pt x="2333" y="2979"/>
                </a:lnTo>
                <a:lnTo>
                  <a:pt x="2326" y="2983"/>
                </a:lnTo>
                <a:lnTo>
                  <a:pt x="2317" y="2987"/>
                </a:lnTo>
                <a:lnTo>
                  <a:pt x="2314" y="2988"/>
                </a:lnTo>
                <a:lnTo>
                  <a:pt x="2321" y="2978"/>
                </a:lnTo>
                <a:lnTo>
                  <a:pt x="2326" y="2968"/>
                </a:lnTo>
                <a:lnTo>
                  <a:pt x="2330" y="2957"/>
                </a:lnTo>
                <a:lnTo>
                  <a:pt x="2333" y="2947"/>
                </a:lnTo>
                <a:lnTo>
                  <a:pt x="2334" y="2937"/>
                </a:lnTo>
                <a:lnTo>
                  <a:pt x="2334" y="2927"/>
                </a:lnTo>
                <a:lnTo>
                  <a:pt x="2334" y="2918"/>
                </a:lnTo>
                <a:lnTo>
                  <a:pt x="2333" y="2909"/>
                </a:lnTo>
                <a:lnTo>
                  <a:pt x="2330" y="2892"/>
                </a:lnTo>
                <a:lnTo>
                  <a:pt x="2325" y="2880"/>
                </a:lnTo>
                <a:lnTo>
                  <a:pt x="2322" y="2872"/>
                </a:lnTo>
                <a:lnTo>
                  <a:pt x="2321" y="2868"/>
                </a:lnTo>
                <a:lnTo>
                  <a:pt x="2312" y="2856"/>
                </a:lnTo>
                <a:lnTo>
                  <a:pt x="2302" y="2847"/>
                </a:lnTo>
                <a:lnTo>
                  <a:pt x="2291" y="2840"/>
                </a:lnTo>
                <a:lnTo>
                  <a:pt x="2281" y="2835"/>
                </a:lnTo>
                <a:lnTo>
                  <a:pt x="2271" y="2831"/>
                </a:lnTo>
                <a:lnTo>
                  <a:pt x="2260" y="2829"/>
                </a:lnTo>
                <a:lnTo>
                  <a:pt x="2250" y="2828"/>
                </a:lnTo>
                <a:lnTo>
                  <a:pt x="2239" y="2828"/>
                </a:lnTo>
                <a:lnTo>
                  <a:pt x="2221" y="2830"/>
                </a:lnTo>
                <a:lnTo>
                  <a:pt x="2205" y="2835"/>
                </a:lnTo>
                <a:lnTo>
                  <a:pt x="2195" y="2838"/>
                </a:lnTo>
                <a:lnTo>
                  <a:pt x="2191" y="2839"/>
                </a:lnTo>
                <a:lnTo>
                  <a:pt x="2186" y="2847"/>
                </a:lnTo>
                <a:lnTo>
                  <a:pt x="2181" y="2855"/>
                </a:lnTo>
                <a:lnTo>
                  <a:pt x="2178" y="2863"/>
                </a:lnTo>
                <a:lnTo>
                  <a:pt x="2176" y="2869"/>
                </a:lnTo>
                <a:lnTo>
                  <a:pt x="2175" y="2876"/>
                </a:lnTo>
                <a:lnTo>
                  <a:pt x="2173" y="2882"/>
                </a:lnTo>
                <a:lnTo>
                  <a:pt x="2173" y="2887"/>
                </a:lnTo>
                <a:lnTo>
                  <a:pt x="2175" y="2894"/>
                </a:lnTo>
                <a:lnTo>
                  <a:pt x="2176" y="2899"/>
                </a:lnTo>
                <a:lnTo>
                  <a:pt x="2178" y="2904"/>
                </a:lnTo>
                <a:lnTo>
                  <a:pt x="2180" y="2909"/>
                </a:lnTo>
                <a:lnTo>
                  <a:pt x="2184" y="2913"/>
                </a:lnTo>
                <a:lnTo>
                  <a:pt x="2190" y="2921"/>
                </a:lnTo>
                <a:lnTo>
                  <a:pt x="2199" y="2929"/>
                </a:lnTo>
                <a:lnTo>
                  <a:pt x="2208" y="2935"/>
                </a:lnTo>
                <a:lnTo>
                  <a:pt x="2217" y="2940"/>
                </a:lnTo>
                <a:lnTo>
                  <a:pt x="2226" y="2943"/>
                </a:lnTo>
                <a:lnTo>
                  <a:pt x="2235" y="2947"/>
                </a:lnTo>
                <a:lnTo>
                  <a:pt x="2249" y="2951"/>
                </a:lnTo>
                <a:lnTo>
                  <a:pt x="2253" y="2952"/>
                </a:lnTo>
                <a:lnTo>
                  <a:pt x="2250" y="2960"/>
                </a:lnTo>
                <a:lnTo>
                  <a:pt x="2244" y="2968"/>
                </a:lnTo>
                <a:lnTo>
                  <a:pt x="2239" y="2976"/>
                </a:lnTo>
                <a:lnTo>
                  <a:pt x="2232" y="2984"/>
                </a:lnTo>
                <a:lnTo>
                  <a:pt x="2224" y="2991"/>
                </a:lnTo>
                <a:lnTo>
                  <a:pt x="2216" y="2998"/>
                </a:lnTo>
                <a:lnTo>
                  <a:pt x="2207" y="3005"/>
                </a:lnTo>
                <a:lnTo>
                  <a:pt x="2197" y="3012"/>
                </a:lnTo>
                <a:lnTo>
                  <a:pt x="2177" y="3024"/>
                </a:lnTo>
                <a:lnTo>
                  <a:pt x="2154" y="3037"/>
                </a:lnTo>
                <a:lnTo>
                  <a:pt x="2131" y="3048"/>
                </a:lnTo>
                <a:lnTo>
                  <a:pt x="2108" y="3058"/>
                </a:lnTo>
                <a:lnTo>
                  <a:pt x="2063" y="3075"/>
                </a:lnTo>
                <a:lnTo>
                  <a:pt x="2025" y="3087"/>
                </a:lnTo>
                <a:lnTo>
                  <a:pt x="1998" y="3095"/>
                </a:lnTo>
                <a:lnTo>
                  <a:pt x="1989" y="3097"/>
                </a:lnTo>
                <a:lnTo>
                  <a:pt x="1987" y="3137"/>
                </a:lnTo>
                <a:lnTo>
                  <a:pt x="1985" y="3097"/>
                </a:lnTo>
                <a:lnTo>
                  <a:pt x="1974" y="3095"/>
                </a:lnTo>
                <a:lnTo>
                  <a:pt x="1949" y="3087"/>
                </a:lnTo>
                <a:lnTo>
                  <a:pt x="1910" y="3075"/>
                </a:lnTo>
                <a:lnTo>
                  <a:pt x="1865" y="3058"/>
                </a:lnTo>
                <a:lnTo>
                  <a:pt x="1843" y="3048"/>
                </a:lnTo>
                <a:lnTo>
                  <a:pt x="1819" y="3037"/>
                </a:lnTo>
                <a:lnTo>
                  <a:pt x="1797" y="3024"/>
                </a:lnTo>
                <a:lnTo>
                  <a:pt x="1777" y="3012"/>
                </a:lnTo>
                <a:lnTo>
                  <a:pt x="1766" y="3005"/>
                </a:lnTo>
                <a:lnTo>
                  <a:pt x="1757" y="2998"/>
                </a:lnTo>
                <a:lnTo>
                  <a:pt x="1750" y="2991"/>
                </a:lnTo>
                <a:lnTo>
                  <a:pt x="1742" y="2984"/>
                </a:lnTo>
                <a:lnTo>
                  <a:pt x="1735" y="2976"/>
                </a:lnTo>
                <a:lnTo>
                  <a:pt x="1728" y="2968"/>
                </a:lnTo>
                <a:lnTo>
                  <a:pt x="1724" y="2960"/>
                </a:lnTo>
                <a:lnTo>
                  <a:pt x="1719" y="2952"/>
                </a:lnTo>
                <a:lnTo>
                  <a:pt x="1725" y="2951"/>
                </a:lnTo>
                <a:lnTo>
                  <a:pt x="1738" y="2947"/>
                </a:lnTo>
                <a:lnTo>
                  <a:pt x="1747" y="2943"/>
                </a:lnTo>
                <a:lnTo>
                  <a:pt x="1756" y="2940"/>
                </a:lnTo>
                <a:lnTo>
                  <a:pt x="1765" y="2935"/>
                </a:lnTo>
                <a:lnTo>
                  <a:pt x="1774" y="2929"/>
                </a:lnTo>
                <a:lnTo>
                  <a:pt x="1782" y="2921"/>
                </a:lnTo>
                <a:lnTo>
                  <a:pt x="1790" y="2913"/>
                </a:lnTo>
                <a:lnTo>
                  <a:pt x="1792" y="2909"/>
                </a:lnTo>
                <a:lnTo>
                  <a:pt x="1796" y="2904"/>
                </a:lnTo>
                <a:lnTo>
                  <a:pt x="1797" y="2899"/>
                </a:lnTo>
                <a:lnTo>
                  <a:pt x="1799" y="2894"/>
                </a:lnTo>
                <a:lnTo>
                  <a:pt x="1799" y="2887"/>
                </a:lnTo>
                <a:lnTo>
                  <a:pt x="1799" y="2882"/>
                </a:lnTo>
                <a:lnTo>
                  <a:pt x="1799" y="2876"/>
                </a:lnTo>
                <a:lnTo>
                  <a:pt x="1797" y="2869"/>
                </a:lnTo>
                <a:lnTo>
                  <a:pt x="1795" y="2863"/>
                </a:lnTo>
                <a:lnTo>
                  <a:pt x="1791" y="2855"/>
                </a:lnTo>
                <a:lnTo>
                  <a:pt x="1788" y="2847"/>
                </a:lnTo>
                <a:lnTo>
                  <a:pt x="1782" y="2839"/>
                </a:lnTo>
                <a:lnTo>
                  <a:pt x="1779" y="2838"/>
                </a:lnTo>
                <a:lnTo>
                  <a:pt x="1769" y="2835"/>
                </a:lnTo>
                <a:lnTo>
                  <a:pt x="1753" y="2830"/>
                </a:lnTo>
                <a:lnTo>
                  <a:pt x="1734" y="2828"/>
                </a:lnTo>
                <a:lnTo>
                  <a:pt x="1724" y="2828"/>
                </a:lnTo>
                <a:lnTo>
                  <a:pt x="1714" y="2829"/>
                </a:lnTo>
                <a:lnTo>
                  <a:pt x="1702" y="2831"/>
                </a:lnTo>
                <a:lnTo>
                  <a:pt x="1692" y="2835"/>
                </a:lnTo>
                <a:lnTo>
                  <a:pt x="1681" y="2840"/>
                </a:lnTo>
                <a:lnTo>
                  <a:pt x="1671" y="2847"/>
                </a:lnTo>
                <a:lnTo>
                  <a:pt x="1662" y="2856"/>
                </a:lnTo>
                <a:lnTo>
                  <a:pt x="1653" y="2868"/>
                </a:lnTo>
                <a:lnTo>
                  <a:pt x="1652" y="2872"/>
                </a:lnTo>
                <a:lnTo>
                  <a:pt x="1648" y="2880"/>
                </a:lnTo>
                <a:lnTo>
                  <a:pt x="1644" y="2892"/>
                </a:lnTo>
                <a:lnTo>
                  <a:pt x="1640" y="2909"/>
                </a:lnTo>
                <a:lnTo>
                  <a:pt x="1639" y="2918"/>
                </a:lnTo>
                <a:lnTo>
                  <a:pt x="1639" y="2927"/>
                </a:lnTo>
                <a:lnTo>
                  <a:pt x="1639" y="2937"/>
                </a:lnTo>
                <a:lnTo>
                  <a:pt x="1640" y="2947"/>
                </a:lnTo>
                <a:lnTo>
                  <a:pt x="1643" y="2957"/>
                </a:lnTo>
                <a:lnTo>
                  <a:pt x="1647" y="2968"/>
                </a:lnTo>
                <a:lnTo>
                  <a:pt x="1653" y="2978"/>
                </a:lnTo>
                <a:lnTo>
                  <a:pt x="1660" y="2988"/>
                </a:lnTo>
                <a:lnTo>
                  <a:pt x="1656" y="2987"/>
                </a:lnTo>
                <a:lnTo>
                  <a:pt x="1647" y="2983"/>
                </a:lnTo>
                <a:lnTo>
                  <a:pt x="1640" y="2979"/>
                </a:lnTo>
                <a:lnTo>
                  <a:pt x="1634" y="2974"/>
                </a:lnTo>
                <a:lnTo>
                  <a:pt x="1626" y="2968"/>
                </a:lnTo>
                <a:lnTo>
                  <a:pt x="1618" y="2960"/>
                </a:lnTo>
                <a:lnTo>
                  <a:pt x="1610" y="2951"/>
                </a:lnTo>
                <a:lnTo>
                  <a:pt x="1602" y="2941"/>
                </a:lnTo>
                <a:lnTo>
                  <a:pt x="1595" y="2929"/>
                </a:lnTo>
                <a:lnTo>
                  <a:pt x="1588" y="2914"/>
                </a:lnTo>
                <a:lnTo>
                  <a:pt x="1582" y="2898"/>
                </a:lnTo>
                <a:lnTo>
                  <a:pt x="1576" y="2880"/>
                </a:lnTo>
                <a:lnTo>
                  <a:pt x="1573" y="2858"/>
                </a:lnTo>
                <a:lnTo>
                  <a:pt x="1571" y="2835"/>
                </a:lnTo>
                <a:lnTo>
                  <a:pt x="1575" y="2834"/>
                </a:lnTo>
                <a:lnTo>
                  <a:pt x="1589" y="2830"/>
                </a:lnTo>
                <a:lnTo>
                  <a:pt x="1608" y="2824"/>
                </a:lnTo>
                <a:lnTo>
                  <a:pt x="1628" y="2812"/>
                </a:lnTo>
                <a:lnTo>
                  <a:pt x="1638" y="2807"/>
                </a:lnTo>
                <a:lnTo>
                  <a:pt x="1648" y="2799"/>
                </a:lnTo>
                <a:lnTo>
                  <a:pt x="1657" y="2790"/>
                </a:lnTo>
                <a:lnTo>
                  <a:pt x="1664" y="2781"/>
                </a:lnTo>
                <a:lnTo>
                  <a:pt x="1667" y="2775"/>
                </a:lnTo>
                <a:lnTo>
                  <a:pt x="1670" y="2770"/>
                </a:lnTo>
                <a:lnTo>
                  <a:pt x="1672" y="2764"/>
                </a:lnTo>
                <a:lnTo>
                  <a:pt x="1674" y="2759"/>
                </a:lnTo>
                <a:lnTo>
                  <a:pt x="1674" y="2752"/>
                </a:lnTo>
                <a:lnTo>
                  <a:pt x="1674" y="2745"/>
                </a:lnTo>
                <a:lnTo>
                  <a:pt x="1674" y="2738"/>
                </a:lnTo>
                <a:lnTo>
                  <a:pt x="1673" y="2731"/>
                </a:lnTo>
                <a:lnTo>
                  <a:pt x="1671" y="2724"/>
                </a:lnTo>
                <a:lnTo>
                  <a:pt x="1669" y="2717"/>
                </a:lnTo>
                <a:lnTo>
                  <a:pt x="1666" y="2710"/>
                </a:lnTo>
                <a:lnTo>
                  <a:pt x="1663" y="2705"/>
                </a:lnTo>
                <a:lnTo>
                  <a:pt x="1655" y="2695"/>
                </a:lnTo>
                <a:lnTo>
                  <a:pt x="1646" y="2687"/>
                </a:lnTo>
                <a:lnTo>
                  <a:pt x="1637" y="2681"/>
                </a:lnTo>
                <a:lnTo>
                  <a:pt x="1626" y="2677"/>
                </a:lnTo>
                <a:lnTo>
                  <a:pt x="1615" y="2673"/>
                </a:lnTo>
                <a:lnTo>
                  <a:pt x="1603" y="2671"/>
                </a:lnTo>
                <a:lnTo>
                  <a:pt x="1592" y="2671"/>
                </a:lnTo>
                <a:lnTo>
                  <a:pt x="1580" y="2671"/>
                </a:lnTo>
                <a:lnTo>
                  <a:pt x="1569" y="2673"/>
                </a:lnTo>
                <a:lnTo>
                  <a:pt x="1557" y="2676"/>
                </a:lnTo>
                <a:lnTo>
                  <a:pt x="1547" y="2678"/>
                </a:lnTo>
                <a:lnTo>
                  <a:pt x="1538" y="2682"/>
                </a:lnTo>
                <a:lnTo>
                  <a:pt x="1530" y="2686"/>
                </a:lnTo>
                <a:lnTo>
                  <a:pt x="1524" y="2690"/>
                </a:lnTo>
                <a:lnTo>
                  <a:pt x="1518" y="2696"/>
                </a:lnTo>
                <a:lnTo>
                  <a:pt x="1511" y="2702"/>
                </a:lnTo>
                <a:lnTo>
                  <a:pt x="1504" y="2710"/>
                </a:lnTo>
                <a:lnTo>
                  <a:pt x="1499" y="2719"/>
                </a:lnTo>
                <a:lnTo>
                  <a:pt x="1492" y="2729"/>
                </a:lnTo>
                <a:lnTo>
                  <a:pt x="1486" y="2741"/>
                </a:lnTo>
                <a:lnTo>
                  <a:pt x="1482" y="2753"/>
                </a:lnTo>
                <a:lnTo>
                  <a:pt x="1477" y="2766"/>
                </a:lnTo>
                <a:lnTo>
                  <a:pt x="1475" y="2780"/>
                </a:lnTo>
                <a:lnTo>
                  <a:pt x="1473" y="2796"/>
                </a:lnTo>
                <a:lnTo>
                  <a:pt x="1473" y="2812"/>
                </a:lnTo>
                <a:lnTo>
                  <a:pt x="1475" y="2829"/>
                </a:lnTo>
                <a:lnTo>
                  <a:pt x="1479" y="2847"/>
                </a:lnTo>
                <a:lnTo>
                  <a:pt x="1484" y="2866"/>
                </a:lnTo>
                <a:lnTo>
                  <a:pt x="1493" y="2885"/>
                </a:lnTo>
                <a:lnTo>
                  <a:pt x="1503" y="2906"/>
                </a:lnTo>
                <a:lnTo>
                  <a:pt x="1502" y="2908"/>
                </a:lnTo>
                <a:lnTo>
                  <a:pt x="1498" y="2912"/>
                </a:lnTo>
                <a:lnTo>
                  <a:pt x="1494" y="2914"/>
                </a:lnTo>
                <a:lnTo>
                  <a:pt x="1490" y="2915"/>
                </a:lnTo>
                <a:lnTo>
                  <a:pt x="1485" y="2915"/>
                </a:lnTo>
                <a:lnTo>
                  <a:pt x="1480" y="2914"/>
                </a:lnTo>
                <a:lnTo>
                  <a:pt x="1473" y="2912"/>
                </a:lnTo>
                <a:lnTo>
                  <a:pt x="1466" y="2908"/>
                </a:lnTo>
                <a:lnTo>
                  <a:pt x="1458" y="2900"/>
                </a:lnTo>
                <a:lnTo>
                  <a:pt x="1449" y="2890"/>
                </a:lnTo>
                <a:lnTo>
                  <a:pt x="1439" y="2877"/>
                </a:lnTo>
                <a:lnTo>
                  <a:pt x="1429" y="2861"/>
                </a:lnTo>
                <a:lnTo>
                  <a:pt x="1418" y="2839"/>
                </a:lnTo>
                <a:lnTo>
                  <a:pt x="1405" y="2815"/>
                </a:lnTo>
                <a:lnTo>
                  <a:pt x="1404" y="2808"/>
                </a:lnTo>
                <a:lnTo>
                  <a:pt x="1402" y="2788"/>
                </a:lnTo>
                <a:lnTo>
                  <a:pt x="1398" y="2759"/>
                </a:lnTo>
                <a:lnTo>
                  <a:pt x="1390" y="2723"/>
                </a:lnTo>
                <a:lnTo>
                  <a:pt x="1385" y="2705"/>
                </a:lnTo>
                <a:lnTo>
                  <a:pt x="1380" y="2686"/>
                </a:lnTo>
                <a:lnTo>
                  <a:pt x="1373" y="2667"/>
                </a:lnTo>
                <a:lnTo>
                  <a:pt x="1366" y="2649"/>
                </a:lnTo>
                <a:lnTo>
                  <a:pt x="1358" y="2632"/>
                </a:lnTo>
                <a:lnTo>
                  <a:pt x="1349" y="2617"/>
                </a:lnTo>
                <a:lnTo>
                  <a:pt x="1344" y="2611"/>
                </a:lnTo>
                <a:lnTo>
                  <a:pt x="1339" y="2604"/>
                </a:lnTo>
                <a:lnTo>
                  <a:pt x="1334" y="2598"/>
                </a:lnTo>
                <a:lnTo>
                  <a:pt x="1328" y="2593"/>
                </a:lnTo>
                <a:lnTo>
                  <a:pt x="1316" y="2585"/>
                </a:lnTo>
                <a:lnTo>
                  <a:pt x="1303" y="2578"/>
                </a:lnTo>
                <a:lnTo>
                  <a:pt x="1291" y="2575"/>
                </a:lnTo>
                <a:lnTo>
                  <a:pt x="1278" y="2572"/>
                </a:lnTo>
                <a:lnTo>
                  <a:pt x="1266" y="2572"/>
                </a:lnTo>
                <a:lnTo>
                  <a:pt x="1254" y="2574"/>
                </a:lnTo>
                <a:lnTo>
                  <a:pt x="1241" y="2577"/>
                </a:lnTo>
                <a:lnTo>
                  <a:pt x="1230" y="2581"/>
                </a:lnTo>
                <a:lnTo>
                  <a:pt x="1220" y="2588"/>
                </a:lnTo>
                <a:lnTo>
                  <a:pt x="1210" y="2595"/>
                </a:lnTo>
                <a:lnTo>
                  <a:pt x="1202" y="2603"/>
                </a:lnTo>
                <a:lnTo>
                  <a:pt x="1194" y="2611"/>
                </a:lnTo>
                <a:lnTo>
                  <a:pt x="1188" y="2621"/>
                </a:lnTo>
                <a:lnTo>
                  <a:pt x="1184" y="2630"/>
                </a:lnTo>
                <a:lnTo>
                  <a:pt x="1182" y="2641"/>
                </a:lnTo>
                <a:lnTo>
                  <a:pt x="1181" y="2651"/>
                </a:lnTo>
                <a:lnTo>
                  <a:pt x="1181" y="2659"/>
                </a:lnTo>
                <a:lnTo>
                  <a:pt x="1182" y="2665"/>
                </a:lnTo>
                <a:lnTo>
                  <a:pt x="1184" y="2671"/>
                </a:lnTo>
                <a:lnTo>
                  <a:pt x="1185" y="2677"/>
                </a:lnTo>
                <a:lnTo>
                  <a:pt x="1187" y="2682"/>
                </a:lnTo>
                <a:lnTo>
                  <a:pt x="1191" y="2687"/>
                </a:lnTo>
                <a:lnTo>
                  <a:pt x="1193" y="2690"/>
                </a:lnTo>
                <a:lnTo>
                  <a:pt x="1196" y="2694"/>
                </a:lnTo>
                <a:lnTo>
                  <a:pt x="1204" y="2698"/>
                </a:lnTo>
                <a:lnTo>
                  <a:pt x="1212" y="2700"/>
                </a:lnTo>
                <a:lnTo>
                  <a:pt x="1221" y="2702"/>
                </a:lnTo>
                <a:lnTo>
                  <a:pt x="1230" y="2702"/>
                </a:lnTo>
                <a:lnTo>
                  <a:pt x="1239" y="2701"/>
                </a:lnTo>
                <a:lnTo>
                  <a:pt x="1248" y="2699"/>
                </a:lnTo>
                <a:lnTo>
                  <a:pt x="1256" y="2697"/>
                </a:lnTo>
                <a:lnTo>
                  <a:pt x="1264" y="2695"/>
                </a:lnTo>
                <a:lnTo>
                  <a:pt x="1275" y="2690"/>
                </a:lnTo>
                <a:lnTo>
                  <a:pt x="1278" y="2688"/>
                </a:lnTo>
                <a:lnTo>
                  <a:pt x="1289" y="2711"/>
                </a:lnTo>
                <a:lnTo>
                  <a:pt x="1311" y="2762"/>
                </a:lnTo>
                <a:lnTo>
                  <a:pt x="1323" y="2789"/>
                </a:lnTo>
                <a:lnTo>
                  <a:pt x="1336" y="2813"/>
                </a:lnTo>
                <a:lnTo>
                  <a:pt x="1341" y="2825"/>
                </a:lnTo>
                <a:lnTo>
                  <a:pt x="1347" y="2833"/>
                </a:lnTo>
                <a:lnTo>
                  <a:pt x="1351" y="2838"/>
                </a:lnTo>
                <a:lnTo>
                  <a:pt x="1355" y="2841"/>
                </a:lnTo>
                <a:lnTo>
                  <a:pt x="1343" y="2839"/>
                </a:lnTo>
                <a:lnTo>
                  <a:pt x="1312" y="2830"/>
                </a:lnTo>
                <a:lnTo>
                  <a:pt x="1292" y="2822"/>
                </a:lnTo>
                <a:lnTo>
                  <a:pt x="1269" y="2810"/>
                </a:lnTo>
                <a:lnTo>
                  <a:pt x="1257" y="2802"/>
                </a:lnTo>
                <a:lnTo>
                  <a:pt x="1246" y="2794"/>
                </a:lnTo>
                <a:lnTo>
                  <a:pt x="1233" y="2784"/>
                </a:lnTo>
                <a:lnTo>
                  <a:pt x="1221" y="2773"/>
                </a:lnTo>
                <a:lnTo>
                  <a:pt x="1209" y="2761"/>
                </a:lnTo>
                <a:lnTo>
                  <a:pt x="1196" y="2747"/>
                </a:lnTo>
                <a:lnTo>
                  <a:pt x="1185" y="2732"/>
                </a:lnTo>
                <a:lnTo>
                  <a:pt x="1174" y="2715"/>
                </a:lnTo>
                <a:lnTo>
                  <a:pt x="1163" y="2697"/>
                </a:lnTo>
                <a:lnTo>
                  <a:pt x="1152" y="2677"/>
                </a:lnTo>
                <a:lnTo>
                  <a:pt x="1142" y="2654"/>
                </a:lnTo>
                <a:lnTo>
                  <a:pt x="1133" y="2631"/>
                </a:lnTo>
                <a:lnTo>
                  <a:pt x="1125" y="2605"/>
                </a:lnTo>
                <a:lnTo>
                  <a:pt x="1119" y="2578"/>
                </a:lnTo>
                <a:lnTo>
                  <a:pt x="1112" y="2548"/>
                </a:lnTo>
                <a:lnTo>
                  <a:pt x="1108" y="2516"/>
                </a:lnTo>
                <a:lnTo>
                  <a:pt x="1104" y="2483"/>
                </a:lnTo>
                <a:lnTo>
                  <a:pt x="1102" y="2446"/>
                </a:lnTo>
                <a:lnTo>
                  <a:pt x="1102" y="2408"/>
                </a:lnTo>
                <a:lnTo>
                  <a:pt x="1103" y="2366"/>
                </a:lnTo>
                <a:lnTo>
                  <a:pt x="1102" y="2365"/>
                </a:lnTo>
                <a:lnTo>
                  <a:pt x="1099" y="2363"/>
                </a:lnTo>
                <a:lnTo>
                  <a:pt x="1093" y="2359"/>
                </a:lnTo>
                <a:lnTo>
                  <a:pt x="1086" y="2358"/>
                </a:lnTo>
                <a:lnTo>
                  <a:pt x="1083" y="2358"/>
                </a:lnTo>
                <a:lnTo>
                  <a:pt x="1079" y="2358"/>
                </a:lnTo>
                <a:lnTo>
                  <a:pt x="1075" y="2361"/>
                </a:lnTo>
                <a:lnTo>
                  <a:pt x="1070" y="2363"/>
                </a:lnTo>
                <a:lnTo>
                  <a:pt x="1066" y="2366"/>
                </a:lnTo>
                <a:lnTo>
                  <a:pt x="1063" y="2372"/>
                </a:lnTo>
                <a:lnTo>
                  <a:pt x="1058" y="2379"/>
                </a:lnTo>
                <a:lnTo>
                  <a:pt x="1054" y="2386"/>
                </a:lnTo>
                <a:lnTo>
                  <a:pt x="1046" y="2405"/>
                </a:lnTo>
                <a:lnTo>
                  <a:pt x="1039" y="2427"/>
                </a:lnTo>
                <a:lnTo>
                  <a:pt x="1034" y="2447"/>
                </a:lnTo>
                <a:lnTo>
                  <a:pt x="1030" y="2467"/>
                </a:lnTo>
                <a:lnTo>
                  <a:pt x="1024" y="2498"/>
                </a:lnTo>
                <a:lnTo>
                  <a:pt x="1022" y="2511"/>
                </a:lnTo>
                <a:lnTo>
                  <a:pt x="1020" y="2511"/>
                </a:lnTo>
                <a:lnTo>
                  <a:pt x="1015" y="2507"/>
                </a:lnTo>
                <a:lnTo>
                  <a:pt x="1013" y="2503"/>
                </a:lnTo>
                <a:lnTo>
                  <a:pt x="1010" y="2496"/>
                </a:lnTo>
                <a:lnTo>
                  <a:pt x="1009" y="2487"/>
                </a:lnTo>
                <a:lnTo>
                  <a:pt x="1006" y="2475"/>
                </a:lnTo>
                <a:lnTo>
                  <a:pt x="1006" y="2468"/>
                </a:lnTo>
                <a:lnTo>
                  <a:pt x="1005" y="2461"/>
                </a:lnTo>
                <a:lnTo>
                  <a:pt x="1003" y="2456"/>
                </a:lnTo>
                <a:lnTo>
                  <a:pt x="1001" y="2450"/>
                </a:lnTo>
                <a:lnTo>
                  <a:pt x="994" y="2439"/>
                </a:lnTo>
                <a:lnTo>
                  <a:pt x="986" y="2430"/>
                </a:lnTo>
                <a:lnTo>
                  <a:pt x="976" y="2421"/>
                </a:lnTo>
                <a:lnTo>
                  <a:pt x="965" y="2413"/>
                </a:lnTo>
                <a:lnTo>
                  <a:pt x="953" y="2405"/>
                </a:lnTo>
                <a:lnTo>
                  <a:pt x="940" y="2398"/>
                </a:lnTo>
                <a:lnTo>
                  <a:pt x="914" y="2385"/>
                </a:lnTo>
                <a:lnTo>
                  <a:pt x="892" y="2377"/>
                </a:lnTo>
                <a:lnTo>
                  <a:pt x="883" y="2372"/>
                </a:lnTo>
                <a:lnTo>
                  <a:pt x="875" y="2366"/>
                </a:lnTo>
                <a:lnTo>
                  <a:pt x="871" y="2363"/>
                </a:lnTo>
                <a:lnTo>
                  <a:pt x="868" y="2358"/>
                </a:lnTo>
                <a:lnTo>
                  <a:pt x="866" y="2354"/>
                </a:lnTo>
                <a:lnTo>
                  <a:pt x="865" y="2348"/>
                </a:lnTo>
                <a:lnTo>
                  <a:pt x="858" y="2322"/>
                </a:lnTo>
                <a:lnTo>
                  <a:pt x="848" y="2280"/>
                </a:lnTo>
                <a:lnTo>
                  <a:pt x="843" y="2253"/>
                </a:lnTo>
                <a:lnTo>
                  <a:pt x="838" y="2222"/>
                </a:lnTo>
                <a:lnTo>
                  <a:pt x="832" y="2186"/>
                </a:lnTo>
                <a:lnTo>
                  <a:pt x="826" y="2145"/>
                </a:lnTo>
                <a:lnTo>
                  <a:pt x="822" y="2101"/>
                </a:lnTo>
                <a:lnTo>
                  <a:pt x="816" y="2050"/>
                </a:lnTo>
                <a:lnTo>
                  <a:pt x="813" y="1995"/>
                </a:lnTo>
                <a:lnTo>
                  <a:pt x="810" y="1936"/>
                </a:lnTo>
                <a:lnTo>
                  <a:pt x="807" y="1871"/>
                </a:lnTo>
                <a:lnTo>
                  <a:pt x="806" y="1800"/>
                </a:lnTo>
                <a:lnTo>
                  <a:pt x="807" y="1724"/>
                </a:lnTo>
                <a:lnTo>
                  <a:pt x="808" y="1642"/>
                </a:lnTo>
                <a:lnTo>
                  <a:pt x="815" y="1647"/>
                </a:lnTo>
                <a:lnTo>
                  <a:pt x="832" y="1658"/>
                </a:lnTo>
                <a:lnTo>
                  <a:pt x="844" y="1663"/>
                </a:lnTo>
                <a:lnTo>
                  <a:pt x="859" y="1669"/>
                </a:lnTo>
                <a:lnTo>
                  <a:pt x="875" y="1673"/>
                </a:lnTo>
                <a:lnTo>
                  <a:pt x="893" y="1677"/>
                </a:lnTo>
                <a:lnTo>
                  <a:pt x="903" y="1677"/>
                </a:lnTo>
                <a:lnTo>
                  <a:pt x="912" y="1677"/>
                </a:lnTo>
                <a:lnTo>
                  <a:pt x="922" y="1677"/>
                </a:lnTo>
                <a:lnTo>
                  <a:pt x="932" y="1675"/>
                </a:lnTo>
                <a:lnTo>
                  <a:pt x="942" y="1672"/>
                </a:lnTo>
                <a:lnTo>
                  <a:pt x="953" y="1669"/>
                </a:lnTo>
                <a:lnTo>
                  <a:pt x="964" y="1665"/>
                </a:lnTo>
                <a:lnTo>
                  <a:pt x="975" y="1659"/>
                </a:lnTo>
                <a:lnTo>
                  <a:pt x="986" y="1651"/>
                </a:lnTo>
                <a:lnTo>
                  <a:pt x="997" y="1643"/>
                </a:lnTo>
                <a:lnTo>
                  <a:pt x="1007" y="1634"/>
                </a:lnTo>
                <a:lnTo>
                  <a:pt x="1019" y="1623"/>
                </a:lnTo>
                <a:lnTo>
                  <a:pt x="1030" y="1610"/>
                </a:lnTo>
                <a:lnTo>
                  <a:pt x="1041" y="1596"/>
                </a:lnTo>
                <a:lnTo>
                  <a:pt x="1051" y="1580"/>
                </a:lnTo>
                <a:lnTo>
                  <a:pt x="1063" y="1563"/>
                </a:lnTo>
                <a:lnTo>
                  <a:pt x="1065" y="1557"/>
                </a:lnTo>
                <a:lnTo>
                  <a:pt x="1070" y="1542"/>
                </a:lnTo>
                <a:lnTo>
                  <a:pt x="1073" y="1531"/>
                </a:lnTo>
                <a:lnTo>
                  <a:pt x="1075" y="1519"/>
                </a:lnTo>
                <a:lnTo>
                  <a:pt x="1076" y="1505"/>
                </a:lnTo>
                <a:lnTo>
                  <a:pt x="1076" y="1491"/>
                </a:lnTo>
                <a:lnTo>
                  <a:pt x="1075" y="1475"/>
                </a:lnTo>
                <a:lnTo>
                  <a:pt x="1073" y="1458"/>
                </a:lnTo>
                <a:lnTo>
                  <a:pt x="1069" y="1449"/>
                </a:lnTo>
                <a:lnTo>
                  <a:pt x="1067" y="1440"/>
                </a:lnTo>
                <a:lnTo>
                  <a:pt x="1064" y="1431"/>
                </a:lnTo>
                <a:lnTo>
                  <a:pt x="1059" y="1422"/>
                </a:lnTo>
                <a:lnTo>
                  <a:pt x="1054" y="1415"/>
                </a:lnTo>
                <a:lnTo>
                  <a:pt x="1048" y="1406"/>
                </a:lnTo>
                <a:lnTo>
                  <a:pt x="1041" y="1397"/>
                </a:lnTo>
                <a:lnTo>
                  <a:pt x="1033" y="1388"/>
                </a:lnTo>
                <a:lnTo>
                  <a:pt x="1025" y="1379"/>
                </a:lnTo>
                <a:lnTo>
                  <a:pt x="1015" y="1371"/>
                </a:lnTo>
                <a:lnTo>
                  <a:pt x="1005" y="1362"/>
                </a:lnTo>
                <a:lnTo>
                  <a:pt x="994" y="1354"/>
                </a:lnTo>
                <a:lnTo>
                  <a:pt x="989" y="1352"/>
                </a:lnTo>
                <a:lnTo>
                  <a:pt x="978" y="1345"/>
                </a:lnTo>
                <a:lnTo>
                  <a:pt x="962" y="1335"/>
                </a:lnTo>
                <a:lnTo>
                  <a:pt x="944" y="1320"/>
                </a:lnTo>
                <a:lnTo>
                  <a:pt x="935" y="1311"/>
                </a:lnTo>
                <a:lnTo>
                  <a:pt x="926" y="1301"/>
                </a:lnTo>
                <a:lnTo>
                  <a:pt x="919" y="1290"/>
                </a:lnTo>
                <a:lnTo>
                  <a:pt x="911" y="1279"/>
                </a:lnTo>
                <a:lnTo>
                  <a:pt x="904" y="1267"/>
                </a:lnTo>
                <a:lnTo>
                  <a:pt x="900" y="1253"/>
                </a:lnTo>
                <a:lnTo>
                  <a:pt x="896" y="1239"/>
                </a:lnTo>
                <a:lnTo>
                  <a:pt x="895" y="1223"/>
                </a:lnTo>
                <a:lnTo>
                  <a:pt x="898" y="1218"/>
                </a:lnTo>
                <a:lnTo>
                  <a:pt x="905" y="1208"/>
                </a:lnTo>
                <a:lnTo>
                  <a:pt x="911" y="1202"/>
                </a:lnTo>
                <a:lnTo>
                  <a:pt x="917" y="1195"/>
                </a:lnTo>
                <a:lnTo>
                  <a:pt x="924" y="1188"/>
                </a:lnTo>
                <a:lnTo>
                  <a:pt x="933" y="1181"/>
                </a:lnTo>
                <a:lnTo>
                  <a:pt x="943" y="1176"/>
                </a:lnTo>
                <a:lnTo>
                  <a:pt x="953" y="1171"/>
                </a:lnTo>
                <a:lnTo>
                  <a:pt x="966" y="1169"/>
                </a:lnTo>
                <a:lnTo>
                  <a:pt x="978" y="1168"/>
                </a:lnTo>
                <a:lnTo>
                  <a:pt x="985" y="1169"/>
                </a:lnTo>
                <a:lnTo>
                  <a:pt x="992" y="1170"/>
                </a:lnTo>
                <a:lnTo>
                  <a:pt x="998" y="1172"/>
                </a:lnTo>
                <a:lnTo>
                  <a:pt x="1006" y="1175"/>
                </a:lnTo>
                <a:lnTo>
                  <a:pt x="1014" y="1178"/>
                </a:lnTo>
                <a:lnTo>
                  <a:pt x="1022" y="1183"/>
                </a:lnTo>
                <a:lnTo>
                  <a:pt x="1030" y="1188"/>
                </a:lnTo>
                <a:lnTo>
                  <a:pt x="1038" y="1194"/>
                </a:lnTo>
                <a:lnTo>
                  <a:pt x="1036" y="1195"/>
                </a:lnTo>
                <a:lnTo>
                  <a:pt x="1030" y="1199"/>
                </a:lnTo>
                <a:lnTo>
                  <a:pt x="1028" y="1203"/>
                </a:lnTo>
                <a:lnTo>
                  <a:pt x="1025" y="1206"/>
                </a:lnTo>
                <a:lnTo>
                  <a:pt x="1023" y="1211"/>
                </a:lnTo>
                <a:lnTo>
                  <a:pt x="1022" y="1216"/>
                </a:lnTo>
                <a:lnTo>
                  <a:pt x="1018" y="1211"/>
                </a:lnTo>
                <a:lnTo>
                  <a:pt x="1004" y="1200"/>
                </a:lnTo>
                <a:lnTo>
                  <a:pt x="995" y="1196"/>
                </a:lnTo>
                <a:lnTo>
                  <a:pt x="985" y="1193"/>
                </a:lnTo>
                <a:lnTo>
                  <a:pt x="979" y="1192"/>
                </a:lnTo>
                <a:lnTo>
                  <a:pt x="974" y="1192"/>
                </a:lnTo>
                <a:lnTo>
                  <a:pt x="968" y="1193"/>
                </a:lnTo>
                <a:lnTo>
                  <a:pt x="962" y="1194"/>
                </a:lnTo>
                <a:lnTo>
                  <a:pt x="957" y="1196"/>
                </a:lnTo>
                <a:lnTo>
                  <a:pt x="950" y="1200"/>
                </a:lnTo>
                <a:lnTo>
                  <a:pt x="944" y="1205"/>
                </a:lnTo>
                <a:lnTo>
                  <a:pt x="940" y="1209"/>
                </a:lnTo>
                <a:lnTo>
                  <a:pt x="935" y="1216"/>
                </a:lnTo>
                <a:lnTo>
                  <a:pt x="931" y="1223"/>
                </a:lnTo>
                <a:lnTo>
                  <a:pt x="929" y="1230"/>
                </a:lnTo>
                <a:lnTo>
                  <a:pt x="926" y="1237"/>
                </a:lnTo>
                <a:lnTo>
                  <a:pt x="926" y="1244"/>
                </a:lnTo>
                <a:lnTo>
                  <a:pt x="928" y="1252"/>
                </a:lnTo>
                <a:lnTo>
                  <a:pt x="931" y="1261"/>
                </a:lnTo>
                <a:lnTo>
                  <a:pt x="937" y="1269"/>
                </a:lnTo>
                <a:lnTo>
                  <a:pt x="943" y="1277"/>
                </a:lnTo>
                <a:lnTo>
                  <a:pt x="953" y="1285"/>
                </a:lnTo>
                <a:lnTo>
                  <a:pt x="965" y="1291"/>
                </a:lnTo>
                <a:lnTo>
                  <a:pt x="980" y="1298"/>
                </a:lnTo>
                <a:lnTo>
                  <a:pt x="989" y="1299"/>
                </a:lnTo>
                <a:lnTo>
                  <a:pt x="1011" y="1296"/>
                </a:lnTo>
                <a:lnTo>
                  <a:pt x="1018" y="1295"/>
                </a:lnTo>
                <a:lnTo>
                  <a:pt x="1024" y="1292"/>
                </a:lnTo>
                <a:lnTo>
                  <a:pt x="1031" y="1289"/>
                </a:lnTo>
                <a:lnTo>
                  <a:pt x="1038" y="1286"/>
                </a:lnTo>
                <a:lnTo>
                  <a:pt x="1043" y="1280"/>
                </a:lnTo>
                <a:lnTo>
                  <a:pt x="1050" y="1274"/>
                </a:lnTo>
                <a:lnTo>
                  <a:pt x="1056" y="1268"/>
                </a:lnTo>
                <a:lnTo>
                  <a:pt x="1060" y="1261"/>
                </a:lnTo>
                <a:lnTo>
                  <a:pt x="1063" y="1267"/>
                </a:lnTo>
                <a:lnTo>
                  <a:pt x="1068" y="1282"/>
                </a:lnTo>
                <a:lnTo>
                  <a:pt x="1072" y="1292"/>
                </a:lnTo>
                <a:lnTo>
                  <a:pt x="1077" y="1304"/>
                </a:lnTo>
                <a:lnTo>
                  <a:pt x="1084" y="1316"/>
                </a:lnTo>
                <a:lnTo>
                  <a:pt x="1092" y="1328"/>
                </a:lnTo>
                <a:lnTo>
                  <a:pt x="1101" y="1341"/>
                </a:lnTo>
                <a:lnTo>
                  <a:pt x="1112" y="1351"/>
                </a:lnTo>
                <a:lnTo>
                  <a:pt x="1124" y="1361"/>
                </a:lnTo>
                <a:lnTo>
                  <a:pt x="1138" y="1370"/>
                </a:lnTo>
                <a:lnTo>
                  <a:pt x="1145" y="1372"/>
                </a:lnTo>
                <a:lnTo>
                  <a:pt x="1152" y="1375"/>
                </a:lnTo>
                <a:lnTo>
                  <a:pt x="1160" y="1378"/>
                </a:lnTo>
                <a:lnTo>
                  <a:pt x="1169" y="1379"/>
                </a:lnTo>
                <a:lnTo>
                  <a:pt x="1178" y="1380"/>
                </a:lnTo>
                <a:lnTo>
                  <a:pt x="1187" y="1379"/>
                </a:lnTo>
                <a:lnTo>
                  <a:pt x="1197" y="1378"/>
                </a:lnTo>
                <a:lnTo>
                  <a:pt x="1208" y="1376"/>
                </a:lnTo>
                <a:lnTo>
                  <a:pt x="1212" y="1374"/>
                </a:lnTo>
                <a:lnTo>
                  <a:pt x="1226" y="1370"/>
                </a:lnTo>
                <a:lnTo>
                  <a:pt x="1235" y="1365"/>
                </a:lnTo>
                <a:lnTo>
                  <a:pt x="1244" y="1361"/>
                </a:lnTo>
                <a:lnTo>
                  <a:pt x="1253" y="1355"/>
                </a:lnTo>
                <a:lnTo>
                  <a:pt x="1263" y="1347"/>
                </a:lnTo>
                <a:lnTo>
                  <a:pt x="1271" y="1339"/>
                </a:lnTo>
                <a:lnTo>
                  <a:pt x="1278" y="1331"/>
                </a:lnTo>
                <a:lnTo>
                  <a:pt x="1285" y="1320"/>
                </a:lnTo>
                <a:lnTo>
                  <a:pt x="1290" y="1308"/>
                </a:lnTo>
                <a:lnTo>
                  <a:pt x="1291" y="1302"/>
                </a:lnTo>
                <a:lnTo>
                  <a:pt x="1291" y="1296"/>
                </a:lnTo>
                <a:lnTo>
                  <a:pt x="1291" y="1289"/>
                </a:lnTo>
                <a:lnTo>
                  <a:pt x="1291" y="1281"/>
                </a:lnTo>
                <a:lnTo>
                  <a:pt x="1289" y="1274"/>
                </a:lnTo>
                <a:lnTo>
                  <a:pt x="1286" y="1267"/>
                </a:lnTo>
                <a:lnTo>
                  <a:pt x="1283" y="1258"/>
                </a:lnTo>
                <a:lnTo>
                  <a:pt x="1278" y="1250"/>
                </a:lnTo>
                <a:lnTo>
                  <a:pt x="1276" y="1244"/>
                </a:lnTo>
                <a:lnTo>
                  <a:pt x="1266" y="1234"/>
                </a:lnTo>
                <a:lnTo>
                  <a:pt x="1257" y="1229"/>
                </a:lnTo>
                <a:lnTo>
                  <a:pt x="1246" y="1224"/>
                </a:lnTo>
                <a:lnTo>
                  <a:pt x="1239" y="1223"/>
                </a:lnTo>
                <a:lnTo>
                  <a:pt x="1231" y="1221"/>
                </a:lnTo>
                <a:lnTo>
                  <a:pt x="1223" y="1221"/>
                </a:lnTo>
                <a:lnTo>
                  <a:pt x="1214" y="1221"/>
                </a:lnTo>
                <a:lnTo>
                  <a:pt x="1219" y="1171"/>
                </a:lnTo>
                <a:lnTo>
                  <a:pt x="1272" y="1167"/>
                </a:lnTo>
                <a:lnTo>
                  <a:pt x="1272" y="1171"/>
                </a:lnTo>
                <a:lnTo>
                  <a:pt x="1271" y="1183"/>
                </a:lnTo>
                <a:lnTo>
                  <a:pt x="1269" y="1197"/>
                </a:lnTo>
                <a:lnTo>
                  <a:pt x="1272" y="1214"/>
                </a:lnTo>
                <a:lnTo>
                  <a:pt x="1274" y="1222"/>
                </a:lnTo>
                <a:lnTo>
                  <a:pt x="1277" y="1231"/>
                </a:lnTo>
                <a:lnTo>
                  <a:pt x="1283" y="1237"/>
                </a:lnTo>
                <a:lnTo>
                  <a:pt x="1289" y="1244"/>
                </a:lnTo>
                <a:lnTo>
                  <a:pt x="1296" y="1249"/>
                </a:lnTo>
                <a:lnTo>
                  <a:pt x="1307" y="1253"/>
                </a:lnTo>
                <a:lnTo>
                  <a:pt x="1312" y="1254"/>
                </a:lnTo>
                <a:lnTo>
                  <a:pt x="1318" y="1254"/>
                </a:lnTo>
                <a:lnTo>
                  <a:pt x="1325" y="1254"/>
                </a:lnTo>
                <a:lnTo>
                  <a:pt x="1332" y="1254"/>
                </a:lnTo>
                <a:lnTo>
                  <a:pt x="1347" y="1251"/>
                </a:lnTo>
                <a:lnTo>
                  <a:pt x="1360" y="1246"/>
                </a:lnTo>
                <a:lnTo>
                  <a:pt x="1372" y="1241"/>
                </a:lnTo>
                <a:lnTo>
                  <a:pt x="1383" y="1234"/>
                </a:lnTo>
                <a:lnTo>
                  <a:pt x="1393" y="1225"/>
                </a:lnTo>
                <a:lnTo>
                  <a:pt x="1402" y="1216"/>
                </a:lnTo>
                <a:lnTo>
                  <a:pt x="1410" y="1206"/>
                </a:lnTo>
                <a:lnTo>
                  <a:pt x="1418" y="1195"/>
                </a:lnTo>
                <a:lnTo>
                  <a:pt x="1423" y="1184"/>
                </a:lnTo>
                <a:lnTo>
                  <a:pt x="1428" y="1172"/>
                </a:lnTo>
                <a:lnTo>
                  <a:pt x="1431" y="1161"/>
                </a:lnTo>
                <a:lnTo>
                  <a:pt x="1434" y="1150"/>
                </a:lnTo>
                <a:lnTo>
                  <a:pt x="1435" y="1139"/>
                </a:lnTo>
                <a:lnTo>
                  <a:pt x="1435" y="1128"/>
                </a:lnTo>
                <a:lnTo>
                  <a:pt x="1435" y="1119"/>
                </a:lnTo>
                <a:lnTo>
                  <a:pt x="1432" y="1110"/>
                </a:lnTo>
                <a:lnTo>
                  <a:pt x="1429" y="1102"/>
                </a:lnTo>
                <a:lnTo>
                  <a:pt x="1426" y="1093"/>
                </a:lnTo>
                <a:lnTo>
                  <a:pt x="1421" y="1086"/>
                </a:lnTo>
                <a:lnTo>
                  <a:pt x="1416" y="1078"/>
                </a:lnTo>
                <a:lnTo>
                  <a:pt x="1410" y="1072"/>
                </a:lnTo>
                <a:lnTo>
                  <a:pt x="1404" y="1065"/>
                </a:lnTo>
                <a:lnTo>
                  <a:pt x="1396" y="1058"/>
                </a:lnTo>
                <a:lnTo>
                  <a:pt x="1390" y="1053"/>
                </a:lnTo>
                <a:lnTo>
                  <a:pt x="1381" y="1047"/>
                </a:lnTo>
                <a:lnTo>
                  <a:pt x="1373" y="1042"/>
                </a:lnTo>
                <a:lnTo>
                  <a:pt x="1364" y="1037"/>
                </a:lnTo>
                <a:lnTo>
                  <a:pt x="1355" y="1033"/>
                </a:lnTo>
                <a:lnTo>
                  <a:pt x="1335" y="1026"/>
                </a:lnTo>
                <a:lnTo>
                  <a:pt x="1314" y="1021"/>
                </a:lnTo>
                <a:lnTo>
                  <a:pt x="1319" y="1017"/>
                </a:lnTo>
                <a:lnTo>
                  <a:pt x="1330" y="1005"/>
                </a:lnTo>
                <a:lnTo>
                  <a:pt x="1337" y="998"/>
                </a:lnTo>
                <a:lnTo>
                  <a:pt x="1343" y="991"/>
                </a:lnTo>
                <a:lnTo>
                  <a:pt x="1347" y="983"/>
                </a:lnTo>
                <a:lnTo>
                  <a:pt x="1350" y="976"/>
                </a:lnTo>
                <a:lnTo>
                  <a:pt x="1351" y="968"/>
                </a:lnTo>
                <a:lnTo>
                  <a:pt x="1351" y="957"/>
                </a:lnTo>
                <a:lnTo>
                  <a:pt x="1351" y="952"/>
                </a:lnTo>
                <a:lnTo>
                  <a:pt x="1350" y="945"/>
                </a:lnTo>
                <a:lnTo>
                  <a:pt x="1348" y="939"/>
                </a:lnTo>
                <a:lnTo>
                  <a:pt x="1346" y="933"/>
                </a:lnTo>
                <a:lnTo>
                  <a:pt x="1343" y="926"/>
                </a:lnTo>
                <a:lnTo>
                  <a:pt x="1339" y="920"/>
                </a:lnTo>
                <a:lnTo>
                  <a:pt x="1334" y="914"/>
                </a:lnTo>
                <a:lnTo>
                  <a:pt x="1328" y="908"/>
                </a:lnTo>
                <a:lnTo>
                  <a:pt x="1321" y="903"/>
                </a:lnTo>
                <a:lnTo>
                  <a:pt x="1312" y="899"/>
                </a:lnTo>
                <a:lnTo>
                  <a:pt x="1303" y="894"/>
                </a:lnTo>
                <a:lnTo>
                  <a:pt x="1292" y="892"/>
                </a:lnTo>
                <a:lnTo>
                  <a:pt x="1284" y="891"/>
                </a:lnTo>
                <a:lnTo>
                  <a:pt x="1266" y="891"/>
                </a:lnTo>
                <a:lnTo>
                  <a:pt x="1256" y="893"/>
                </a:lnTo>
                <a:lnTo>
                  <a:pt x="1246" y="898"/>
                </a:lnTo>
                <a:lnTo>
                  <a:pt x="1241" y="900"/>
                </a:lnTo>
                <a:lnTo>
                  <a:pt x="1238" y="905"/>
                </a:lnTo>
                <a:lnTo>
                  <a:pt x="1235" y="909"/>
                </a:lnTo>
                <a:lnTo>
                  <a:pt x="1232" y="915"/>
                </a:lnTo>
                <a:lnTo>
                  <a:pt x="1228" y="926"/>
                </a:lnTo>
                <a:lnTo>
                  <a:pt x="1226" y="936"/>
                </a:lnTo>
                <a:lnTo>
                  <a:pt x="1224" y="942"/>
                </a:lnTo>
                <a:lnTo>
                  <a:pt x="1224" y="946"/>
                </a:lnTo>
                <a:lnTo>
                  <a:pt x="1226" y="951"/>
                </a:lnTo>
                <a:lnTo>
                  <a:pt x="1227" y="955"/>
                </a:lnTo>
                <a:lnTo>
                  <a:pt x="1228" y="958"/>
                </a:lnTo>
                <a:lnTo>
                  <a:pt x="1231" y="963"/>
                </a:lnTo>
                <a:lnTo>
                  <a:pt x="1235" y="966"/>
                </a:lnTo>
                <a:lnTo>
                  <a:pt x="1239" y="970"/>
                </a:lnTo>
                <a:lnTo>
                  <a:pt x="1245" y="972"/>
                </a:lnTo>
                <a:lnTo>
                  <a:pt x="1250" y="974"/>
                </a:lnTo>
                <a:lnTo>
                  <a:pt x="1258" y="976"/>
                </a:lnTo>
                <a:lnTo>
                  <a:pt x="1267" y="979"/>
                </a:lnTo>
                <a:lnTo>
                  <a:pt x="1247" y="1005"/>
                </a:lnTo>
                <a:lnTo>
                  <a:pt x="1242" y="1003"/>
                </a:lnTo>
                <a:lnTo>
                  <a:pt x="1230" y="996"/>
                </a:lnTo>
                <a:lnTo>
                  <a:pt x="1222" y="992"/>
                </a:lnTo>
                <a:lnTo>
                  <a:pt x="1213" y="986"/>
                </a:lnTo>
                <a:lnTo>
                  <a:pt x="1206" y="980"/>
                </a:lnTo>
                <a:lnTo>
                  <a:pt x="1200" y="972"/>
                </a:lnTo>
                <a:lnTo>
                  <a:pt x="1196" y="967"/>
                </a:lnTo>
                <a:lnTo>
                  <a:pt x="1194" y="963"/>
                </a:lnTo>
                <a:lnTo>
                  <a:pt x="1192" y="957"/>
                </a:lnTo>
                <a:lnTo>
                  <a:pt x="1191" y="953"/>
                </a:lnTo>
                <a:lnTo>
                  <a:pt x="1190" y="947"/>
                </a:lnTo>
                <a:lnTo>
                  <a:pt x="1190" y="940"/>
                </a:lnTo>
                <a:lnTo>
                  <a:pt x="1191" y="935"/>
                </a:lnTo>
                <a:lnTo>
                  <a:pt x="1192" y="928"/>
                </a:lnTo>
                <a:lnTo>
                  <a:pt x="1194" y="921"/>
                </a:lnTo>
                <a:lnTo>
                  <a:pt x="1197" y="915"/>
                </a:lnTo>
                <a:lnTo>
                  <a:pt x="1202" y="907"/>
                </a:lnTo>
                <a:lnTo>
                  <a:pt x="1208" y="899"/>
                </a:lnTo>
                <a:lnTo>
                  <a:pt x="1214" y="891"/>
                </a:lnTo>
                <a:lnTo>
                  <a:pt x="1223" y="883"/>
                </a:lnTo>
                <a:lnTo>
                  <a:pt x="1232" y="874"/>
                </a:lnTo>
                <a:lnTo>
                  <a:pt x="1244" y="865"/>
                </a:lnTo>
                <a:lnTo>
                  <a:pt x="1246" y="864"/>
                </a:lnTo>
                <a:lnTo>
                  <a:pt x="1256" y="861"/>
                </a:lnTo>
                <a:lnTo>
                  <a:pt x="1263" y="860"/>
                </a:lnTo>
                <a:lnTo>
                  <a:pt x="1269" y="860"/>
                </a:lnTo>
                <a:lnTo>
                  <a:pt x="1278" y="860"/>
                </a:lnTo>
                <a:lnTo>
                  <a:pt x="1287" y="860"/>
                </a:lnTo>
                <a:lnTo>
                  <a:pt x="1298" y="862"/>
                </a:lnTo>
                <a:lnTo>
                  <a:pt x="1308" y="865"/>
                </a:lnTo>
                <a:lnTo>
                  <a:pt x="1319" y="871"/>
                </a:lnTo>
                <a:lnTo>
                  <a:pt x="1329" y="879"/>
                </a:lnTo>
                <a:lnTo>
                  <a:pt x="1340" y="888"/>
                </a:lnTo>
                <a:lnTo>
                  <a:pt x="1351" y="900"/>
                </a:lnTo>
                <a:lnTo>
                  <a:pt x="1362" y="915"/>
                </a:lnTo>
                <a:lnTo>
                  <a:pt x="1372" y="931"/>
                </a:lnTo>
                <a:lnTo>
                  <a:pt x="1374" y="938"/>
                </a:lnTo>
                <a:lnTo>
                  <a:pt x="1381" y="955"/>
                </a:lnTo>
                <a:lnTo>
                  <a:pt x="1386" y="966"/>
                </a:lnTo>
                <a:lnTo>
                  <a:pt x="1393" y="979"/>
                </a:lnTo>
                <a:lnTo>
                  <a:pt x="1401" y="992"/>
                </a:lnTo>
                <a:lnTo>
                  <a:pt x="1411" y="1005"/>
                </a:lnTo>
                <a:lnTo>
                  <a:pt x="1422" y="1019"/>
                </a:lnTo>
                <a:lnTo>
                  <a:pt x="1436" y="1032"/>
                </a:lnTo>
                <a:lnTo>
                  <a:pt x="1444" y="1038"/>
                </a:lnTo>
                <a:lnTo>
                  <a:pt x="1452" y="1044"/>
                </a:lnTo>
                <a:lnTo>
                  <a:pt x="1459" y="1049"/>
                </a:lnTo>
                <a:lnTo>
                  <a:pt x="1468" y="1054"/>
                </a:lnTo>
                <a:lnTo>
                  <a:pt x="1477" y="1058"/>
                </a:lnTo>
                <a:lnTo>
                  <a:pt x="1488" y="1061"/>
                </a:lnTo>
                <a:lnTo>
                  <a:pt x="1498" y="1065"/>
                </a:lnTo>
                <a:lnTo>
                  <a:pt x="1508" y="1067"/>
                </a:lnTo>
                <a:lnTo>
                  <a:pt x="1519" y="1069"/>
                </a:lnTo>
                <a:lnTo>
                  <a:pt x="1531" y="1070"/>
                </a:lnTo>
                <a:lnTo>
                  <a:pt x="1544" y="1070"/>
                </a:lnTo>
                <a:lnTo>
                  <a:pt x="1557" y="1069"/>
                </a:lnTo>
                <a:lnTo>
                  <a:pt x="1582" y="1066"/>
                </a:lnTo>
                <a:lnTo>
                  <a:pt x="1604" y="1061"/>
                </a:lnTo>
                <a:lnTo>
                  <a:pt x="1624" y="1056"/>
                </a:lnTo>
                <a:lnTo>
                  <a:pt x="1640" y="1049"/>
                </a:lnTo>
                <a:lnTo>
                  <a:pt x="1655" y="1041"/>
                </a:lnTo>
                <a:lnTo>
                  <a:pt x="1667" y="1032"/>
                </a:lnTo>
                <a:lnTo>
                  <a:pt x="1678" y="1023"/>
                </a:lnTo>
                <a:lnTo>
                  <a:pt x="1685" y="1013"/>
                </a:lnTo>
                <a:lnTo>
                  <a:pt x="1692" y="1004"/>
                </a:lnTo>
                <a:lnTo>
                  <a:pt x="1698" y="994"/>
                </a:lnTo>
                <a:lnTo>
                  <a:pt x="1702" y="984"/>
                </a:lnTo>
                <a:lnTo>
                  <a:pt x="1705" y="975"/>
                </a:lnTo>
                <a:lnTo>
                  <a:pt x="1709" y="957"/>
                </a:lnTo>
                <a:lnTo>
                  <a:pt x="1711" y="943"/>
                </a:lnTo>
                <a:lnTo>
                  <a:pt x="1711" y="936"/>
                </a:lnTo>
                <a:lnTo>
                  <a:pt x="1712" y="927"/>
                </a:lnTo>
                <a:lnTo>
                  <a:pt x="1712" y="917"/>
                </a:lnTo>
                <a:lnTo>
                  <a:pt x="1712" y="906"/>
                </a:lnTo>
                <a:lnTo>
                  <a:pt x="1716" y="919"/>
                </a:lnTo>
                <a:lnTo>
                  <a:pt x="1718" y="922"/>
                </a:lnTo>
                <a:lnTo>
                  <a:pt x="1723" y="931"/>
                </a:lnTo>
                <a:lnTo>
                  <a:pt x="1736" y="957"/>
                </a:lnTo>
                <a:lnTo>
                  <a:pt x="1754" y="992"/>
                </a:lnTo>
                <a:lnTo>
                  <a:pt x="1774" y="1032"/>
                </a:lnTo>
                <a:lnTo>
                  <a:pt x="1796" y="1073"/>
                </a:lnTo>
                <a:lnTo>
                  <a:pt x="1815" y="1110"/>
                </a:lnTo>
                <a:lnTo>
                  <a:pt x="1828" y="1135"/>
                </a:lnTo>
                <a:lnTo>
                  <a:pt x="1835" y="1147"/>
                </a:lnTo>
                <a:lnTo>
                  <a:pt x="1838" y="1150"/>
                </a:lnTo>
                <a:lnTo>
                  <a:pt x="1843" y="1151"/>
                </a:lnTo>
                <a:lnTo>
                  <a:pt x="1845" y="1151"/>
                </a:lnTo>
                <a:lnTo>
                  <a:pt x="1846" y="1151"/>
                </a:lnTo>
                <a:lnTo>
                  <a:pt x="1847" y="1150"/>
                </a:lnTo>
                <a:lnTo>
                  <a:pt x="1846" y="1149"/>
                </a:lnTo>
                <a:lnTo>
                  <a:pt x="1845" y="1139"/>
                </a:lnTo>
                <a:lnTo>
                  <a:pt x="1846" y="1132"/>
                </a:lnTo>
                <a:lnTo>
                  <a:pt x="2067" y="763"/>
                </a:lnTo>
                <a:lnTo>
                  <a:pt x="1935" y="442"/>
                </a:lnTo>
                <a:lnTo>
                  <a:pt x="1928" y="454"/>
                </a:lnTo>
                <a:lnTo>
                  <a:pt x="1910" y="486"/>
                </a:lnTo>
                <a:lnTo>
                  <a:pt x="1883" y="536"/>
                </a:lnTo>
                <a:lnTo>
                  <a:pt x="1852" y="594"/>
                </a:lnTo>
                <a:lnTo>
                  <a:pt x="1819" y="657"/>
                </a:lnTo>
                <a:lnTo>
                  <a:pt x="1787" y="717"/>
                </a:lnTo>
                <a:lnTo>
                  <a:pt x="1759" y="771"/>
                </a:lnTo>
                <a:lnTo>
                  <a:pt x="1737" y="810"/>
                </a:lnTo>
                <a:lnTo>
                  <a:pt x="1730" y="825"/>
                </a:lnTo>
                <a:lnTo>
                  <a:pt x="1725" y="838"/>
                </a:lnTo>
                <a:lnTo>
                  <a:pt x="1720" y="850"/>
                </a:lnTo>
                <a:lnTo>
                  <a:pt x="1717" y="861"/>
                </a:lnTo>
                <a:lnTo>
                  <a:pt x="1714" y="880"/>
                </a:lnTo>
                <a:lnTo>
                  <a:pt x="1711" y="894"/>
                </a:lnTo>
                <a:lnTo>
                  <a:pt x="1709" y="879"/>
                </a:lnTo>
                <a:lnTo>
                  <a:pt x="1706" y="862"/>
                </a:lnTo>
                <a:lnTo>
                  <a:pt x="1703" y="853"/>
                </a:lnTo>
                <a:lnTo>
                  <a:pt x="1700" y="845"/>
                </a:lnTo>
                <a:lnTo>
                  <a:pt x="1697" y="837"/>
                </a:lnTo>
                <a:lnTo>
                  <a:pt x="1692" y="831"/>
                </a:lnTo>
                <a:lnTo>
                  <a:pt x="1688" y="823"/>
                </a:lnTo>
                <a:lnTo>
                  <a:pt x="1682" y="816"/>
                </a:lnTo>
                <a:lnTo>
                  <a:pt x="1676" y="810"/>
                </a:lnTo>
                <a:lnTo>
                  <a:pt x="1669" y="805"/>
                </a:lnTo>
                <a:lnTo>
                  <a:pt x="1661" y="800"/>
                </a:lnTo>
                <a:lnTo>
                  <a:pt x="1653" y="797"/>
                </a:lnTo>
                <a:lnTo>
                  <a:pt x="1643" y="794"/>
                </a:lnTo>
                <a:lnTo>
                  <a:pt x="1633" y="792"/>
                </a:lnTo>
                <a:lnTo>
                  <a:pt x="1618" y="791"/>
                </a:lnTo>
                <a:lnTo>
                  <a:pt x="1606" y="792"/>
                </a:lnTo>
                <a:lnTo>
                  <a:pt x="1595" y="795"/>
                </a:lnTo>
                <a:lnTo>
                  <a:pt x="1586" y="799"/>
                </a:lnTo>
                <a:lnTo>
                  <a:pt x="1580" y="806"/>
                </a:lnTo>
                <a:lnTo>
                  <a:pt x="1574" y="813"/>
                </a:lnTo>
                <a:lnTo>
                  <a:pt x="1570" y="820"/>
                </a:lnTo>
                <a:lnTo>
                  <a:pt x="1567" y="828"/>
                </a:lnTo>
                <a:lnTo>
                  <a:pt x="1566" y="837"/>
                </a:lnTo>
                <a:lnTo>
                  <a:pt x="1565" y="846"/>
                </a:lnTo>
                <a:lnTo>
                  <a:pt x="1565" y="855"/>
                </a:lnTo>
                <a:lnTo>
                  <a:pt x="1565" y="863"/>
                </a:lnTo>
                <a:lnTo>
                  <a:pt x="1567" y="878"/>
                </a:lnTo>
                <a:lnTo>
                  <a:pt x="1571" y="888"/>
                </a:lnTo>
                <a:lnTo>
                  <a:pt x="1576" y="889"/>
                </a:lnTo>
                <a:lnTo>
                  <a:pt x="1593" y="892"/>
                </a:lnTo>
                <a:lnTo>
                  <a:pt x="1604" y="893"/>
                </a:lnTo>
                <a:lnTo>
                  <a:pt x="1616" y="893"/>
                </a:lnTo>
                <a:lnTo>
                  <a:pt x="1628" y="891"/>
                </a:lnTo>
                <a:lnTo>
                  <a:pt x="1639" y="888"/>
                </a:lnTo>
                <a:lnTo>
                  <a:pt x="1640" y="891"/>
                </a:lnTo>
                <a:lnTo>
                  <a:pt x="1644" y="900"/>
                </a:lnTo>
                <a:lnTo>
                  <a:pt x="1645" y="907"/>
                </a:lnTo>
                <a:lnTo>
                  <a:pt x="1646" y="914"/>
                </a:lnTo>
                <a:lnTo>
                  <a:pt x="1646" y="922"/>
                </a:lnTo>
                <a:lnTo>
                  <a:pt x="1646" y="930"/>
                </a:lnTo>
                <a:lnTo>
                  <a:pt x="1644" y="940"/>
                </a:lnTo>
                <a:lnTo>
                  <a:pt x="1642" y="949"/>
                </a:lnTo>
                <a:lnTo>
                  <a:pt x="1638" y="958"/>
                </a:lnTo>
                <a:lnTo>
                  <a:pt x="1631" y="968"/>
                </a:lnTo>
                <a:lnTo>
                  <a:pt x="1625" y="977"/>
                </a:lnTo>
                <a:lnTo>
                  <a:pt x="1615" y="985"/>
                </a:lnTo>
                <a:lnTo>
                  <a:pt x="1602" y="993"/>
                </a:lnTo>
                <a:lnTo>
                  <a:pt x="1589" y="1001"/>
                </a:lnTo>
                <a:lnTo>
                  <a:pt x="1584" y="1001"/>
                </a:lnTo>
                <a:lnTo>
                  <a:pt x="1573" y="1003"/>
                </a:lnTo>
                <a:lnTo>
                  <a:pt x="1556" y="1003"/>
                </a:lnTo>
                <a:lnTo>
                  <a:pt x="1535" y="1002"/>
                </a:lnTo>
                <a:lnTo>
                  <a:pt x="1524" y="1000"/>
                </a:lnTo>
                <a:lnTo>
                  <a:pt x="1512" y="996"/>
                </a:lnTo>
                <a:lnTo>
                  <a:pt x="1500" y="993"/>
                </a:lnTo>
                <a:lnTo>
                  <a:pt x="1488" y="988"/>
                </a:lnTo>
                <a:lnTo>
                  <a:pt x="1476" y="981"/>
                </a:lnTo>
                <a:lnTo>
                  <a:pt x="1464" y="972"/>
                </a:lnTo>
                <a:lnTo>
                  <a:pt x="1454" y="962"/>
                </a:lnTo>
                <a:lnTo>
                  <a:pt x="1444" y="949"/>
                </a:lnTo>
                <a:lnTo>
                  <a:pt x="1458" y="948"/>
                </a:lnTo>
                <a:lnTo>
                  <a:pt x="1493" y="942"/>
                </a:lnTo>
                <a:lnTo>
                  <a:pt x="1502" y="938"/>
                </a:lnTo>
                <a:lnTo>
                  <a:pt x="1512" y="935"/>
                </a:lnTo>
                <a:lnTo>
                  <a:pt x="1521" y="930"/>
                </a:lnTo>
                <a:lnTo>
                  <a:pt x="1530" y="925"/>
                </a:lnTo>
                <a:lnTo>
                  <a:pt x="1537" y="919"/>
                </a:lnTo>
                <a:lnTo>
                  <a:pt x="1544" y="912"/>
                </a:lnTo>
                <a:lnTo>
                  <a:pt x="1549" y="905"/>
                </a:lnTo>
                <a:lnTo>
                  <a:pt x="1553" y="897"/>
                </a:lnTo>
                <a:lnTo>
                  <a:pt x="1555" y="888"/>
                </a:lnTo>
                <a:lnTo>
                  <a:pt x="1556" y="879"/>
                </a:lnTo>
                <a:lnTo>
                  <a:pt x="1557" y="870"/>
                </a:lnTo>
                <a:lnTo>
                  <a:pt x="1557" y="862"/>
                </a:lnTo>
                <a:lnTo>
                  <a:pt x="1556" y="855"/>
                </a:lnTo>
                <a:lnTo>
                  <a:pt x="1555" y="847"/>
                </a:lnTo>
                <a:lnTo>
                  <a:pt x="1554" y="841"/>
                </a:lnTo>
                <a:lnTo>
                  <a:pt x="1551" y="834"/>
                </a:lnTo>
                <a:lnTo>
                  <a:pt x="1548" y="828"/>
                </a:lnTo>
                <a:lnTo>
                  <a:pt x="1545" y="823"/>
                </a:lnTo>
                <a:lnTo>
                  <a:pt x="1540" y="818"/>
                </a:lnTo>
                <a:lnTo>
                  <a:pt x="1536" y="814"/>
                </a:lnTo>
                <a:lnTo>
                  <a:pt x="1530" y="809"/>
                </a:lnTo>
                <a:lnTo>
                  <a:pt x="1525" y="806"/>
                </a:lnTo>
                <a:lnTo>
                  <a:pt x="1519" y="804"/>
                </a:lnTo>
                <a:lnTo>
                  <a:pt x="1512" y="800"/>
                </a:lnTo>
                <a:lnTo>
                  <a:pt x="1503" y="798"/>
                </a:lnTo>
                <a:lnTo>
                  <a:pt x="1494" y="797"/>
                </a:lnTo>
                <a:lnTo>
                  <a:pt x="1485" y="797"/>
                </a:lnTo>
                <a:lnTo>
                  <a:pt x="1477" y="798"/>
                </a:lnTo>
                <a:close/>
                <a:moveTo>
                  <a:pt x="2900" y="581"/>
                </a:moveTo>
                <a:lnTo>
                  <a:pt x="2914" y="582"/>
                </a:lnTo>
                <a:lnTo>
                  <a:pt x="2954" y="586"/>
                </a:lnTo>
                <a:lnTo>
                  <a:pt x="2981" y="591"/>
                </a:lnTo>
                <a:lnTo>
                  <a:pt x="3012" y="599"/>
                </a:lnTo>
                <a:lnTo>
                  <a:pt x="3029" y="603"/>
                </a:lnTo>
                <a:lnTo>
                  <a:pt x="3047" y="609"/>
                </a:lnTo>
                <a:lnTo>
                  <a:pt x="3065" y="615"/>
                </a:lnTo>
                <a:lnTo>
                  <a:pt x="3084" y="622"/>
                </a:lnTo>
                <a:lnTo>
                  <a:pt x="3103" y="631"/>
                </a:lnTo>
                <a:lnTo>
                  <a:pt x="3124" y="641"/>
                </a:lnTo>
                <a:lnTo>
                  <a:pt x="3144" y="651"/>
                </a:lnTo>
                <a:lnTo>
                  <a:pt x="3164" y="664"/>
                </a:lnTo>
                <a:lnTo>
                  <a:pt x="3184" y="677"/>
                </a:lnTo>
                <a:lnTo>
                  <a:pt x="3204" y="692"/>
                </a:lnTo>
                <a:lnTo>
                  <a:pt x="3225" y="707"/>
                </a:lnTo>
                <a:lnTo>
                  <a:pt x="3245" y="725"/>
                </a:lnTo>
                <a:lnTo>
                  <a:pt x="3264" y="744"/>
                </a:lnTo>
                <a:lnTo>
                  <a:pt x="3283" y="766"/>
                </a:lnTo>
                <a:lnTo>
                  <a:pt x="3302" y="788"/>
                </a:lnTo>
                <a:lnTo>
                  <a:pt x="3321" y="812"/>
                </a:lnTo>
                <a:lnTo>
                  <a:pt x="3338" y="837"/>
                </a:lnTo>
                <a:lnTo>
                  <a:pt x="3356" y="865"/>
                </a:lnTo>
                <a:lnTo>
                  <a:pt x="3372" y="896"/>
                </a:lnTo>
                <a:lnTo>
                  <a:pt x="3388" y="927"/>
                </a:lnTo>
                <a:lnTo>
                  <a:pt x="3390" y="936"/>
                </a:lnTo>
                <a:lnTo>
                  <a:pt x="3394" y="958"/>
                </a:lnTo>
                <a:lnTo>
                  <a:pt x="3397" y="973"/>
                </a:lnTo>
                <a:lnTo>
                  <a:pt x="3398" y="990"/>
                </a:lnTo>
                <a:lnTo>
                  <a:pt x="3397" y="1009"/>
                </a:lnTo>
                <a:lnTo>
                  <a:pt x="3394" y="1028"/>
                </a:lnTo>
                <a:lnTo>
                  <a:pt x="3396" y="1031"/>
                </a:lnTo>
                <a:lnTo>
                  <a:pt x="3403" y="1047"/>
                </a:lnTo>
                <a:lnTo>
                  <a:pt x="3411" y="1060"/>
                </a:lnTo>
                <a:lnTo>
                  <a:pt x="3423" y="1078"/>
                </a:lnTo>
                <a:lnTo>
                  <a:pt x="3438" y="1101"/>
                </a:lnTo>
                <a:lnTo>
                  <a:pt x="3459" y="1130"/>
                </a:lnTo>
                <a:lnTo>
                  <a:pt x="3480" y="1158"/>
                </a:lnTo>
                <a:lnTo>
                  <a:pt x="3497" y="1179"/>
                </a:lnTo>
                <a:lnTo>
                  <a:pt x="3510" y="1195"/>
                </a:lnTo>
                <a:lnTo>
                  <a:pt x="3520" y="1206"/>
                </a:lnTo>
                <a:lnTo>
                  <a:pt x="3532" y="1216"/>
                </a:lnTo>
                <a:lnTo>
                  <a:pt x="3534" y="1218"/>
                </a:lnTo>
                <a:lnTo>
                  <a:pt x="3533" y="1205"/>
                </a:lnTo>
                <a:lnTo>
                  <a:pt x="3528" y="1169"/>
                </a:lnTo>
                <a:lnTo>
                  <a:pt x="3523" y="1116"/>
                </a:lnTo>
                <a:lnTo>
                  <a:pt x="3518" y="1054"/>
                </a:lnTo>
                <a:lnTo>
                  <a:pt x="3517" y="1020"/>
                </a:lnTo>
                <a:lnTo>
                  <a:pt x="3517" y="986"/>
                </a:lnTo>
                <a:lnTo>
                  <a:pt x="3518" y="953"/>
                </a:lnTo>
                <a:lnTo>
                  <a:pt x="3520" y="920"/>
                </a:lnTo>
                <a:lnTo>
                  <a:pt x="3524" y="890"/>
                </a:lnTo>
                <a:lnTo>
                  <a:pt x="3529" y="862"/>
                </a:lnTo>
                <a:lnTo>
                  <a:pt x="3534" y="849"/>
                </a:lnTo>
                <a:lnTo>
                  <a:pt x="3537" y="837"/>
                </a:lnTo>
                <a:lnTo>
                  <a:pt x="3543" y="826"/>
                </a:lnTo>
                <a:lnTo>
                  <a:pt x="3547" y="816"/>
                </a:lnTo>
                <a:lnTo>
                  <a:pt x="3560" y="826"/>
                </a:lnTo>
                <a:lnTo>
                  <a:pt x="3588" y="856"/>
                </a:lnTo>
                <a:lnTo>
                  <a:pt x="3606" y="879"/>
                </a:lnTo>
                <a:lnTo>
                  <a:pt x="3625" y="906"/>
                </a:lnTo>
                <a:lnTo>
                  <a:pt x="3635" y="921"/>
                </a:lnTo>
                <a:lnTo>
                  <a:pt x="3644" y="937"/>
                </a:lnTo>
                <a:lnTo>
                  <a:pt x="3653" y="955"/>
                </a:lnTo>
                <a:lnTo>
                  <a:pt x="3662" y="974"/>
                </a:lnTo>
                <a:lnTo>
                  <a:pt x="3671" y="994"/>
                </a:lnTo>
                <a:lnTo>
                  <a:pt x="3678" y="1016"/>
                </a:lnTo>
                <a:lnTo>
                  <a:pt x="3685" y="1038"/>
                </a:lnTo>
                <a:lnTo>
                  <a:pt x="3691" y="1061"/>
                </a:lnTo>
                <a:lnTo>
                  <a:pt x="3696" y="1086"/>
                </a:lnTo>
                <a:lnTo>
                  <a:pt x="3699" y="1112"/>
                </a:lnTo>
                <a:lnTo>
                  <a:pt x="3701" y="1139"/>
                </a:lnTo>
                <a:lnTo>
                  <a:pt x="3703" y="1167"/>
                </a:lnTo>
                <a:lnTo>
                  <a:pt x="3703" y="1196"/>
                </a:lnTo>
                <a:lnTo>
                  <a:pt x="3699" y="1226"/>
                </a:lnTo>
                <a:lnTo>
                  <a:pt x="3696" y="1258"/>
                </a:lnTo>
                <a:lnTo>
                  <a:pt x="3689" y="1290"/>
                </a:lnTo>
                <a:lnTo>
                  <a:pt x="3681" y="1324"/>
                </a:lnTo>
                <a:lnTo>
                  <a:pt x="3670" y="1359"/>
                </a:lnTo>
                <a:lnTo>
                  <a:pt x="3656" y="1394"/>
                </a:lnTo>
                <a:lnTo>
                  <a:pt x="3642" y="1431"/>
                </a:lnTo>
                <a:lnTo>
                  <a:pt x="3643" y="1439"/>
                </a:lnTo>
                <a:lnTo>
                  <a:pt x="3647" y="1461"/>
                </a:lnTo>
                <a:lnTo>
                  <a:pt x="3653" y="1492"/>
                </a:lnTo>
                <a:lnTo>
                  <a:pt x="3661" y="1530"/>
                </a:lnTo>
                <a:lnTo>
                  <a:pt x="3669" y="1570"/>
                </a:lnTo>
                <a:lnTo>
                  <a:pt x="3676" y="1612"/>
                </a:lnTo>
                <a:lnTo>
                  <a:pt x="3680" y="1651"/>
                </a:lnTo>
                <a:lnTo>
                  <a:pt x="3683" y="1682"/>
                </a:lnTo>
                <a:lnTo>
                  <a:pt x="3685" y="1673"/>
                </a:lnTo>
                <a:lnTo>
                  <a:pt x="3688" y="1650"/>
                </a:lnTo>
                <a:lnTo>
                  <a:pt x="3694" y="1614"/>
                </a:lnTo>
                <a:lnTo>
                  <a:pt x="3701" y="1569"/>
                </a:lnTo>
                <a:lnTo>
                  <a:pt x="3704" y="1557"/>
                </a:lnTo>
                <a:lnTo>
                  <a:pt x="3708" y="1543"/>
                </a:lnTo>
                <a:lnTo>
                  <a:pt x="3713" y="1530"/>
                </a:lnTo>
                <a:lnTo>
                  <a:pt x="3719" y="1515"/>
                </a:lnTo>
                <a:lnTo>
                  <a:pt x="3733" y="1485"/>
                </a:lnTo>
                <a:lnTo>
                  <a:pt x="3749" y="1454"/>
                </a:lnTo>
                <a:lnTo>
                  <a:pt x="3766" y="1424"/>
                </a:lnTo>
                <a:lnTo>
                  <a:pt x="3782" y="1394"/>
                </a:lnTo>
                <a:lnTo>
                  <a:pt x="3799" y="1367"/>
                </a:lnTo>
                <a:lnTo>
                  <a:pt x="3813" y="1343"/>
                </a:lnTo>
                <a:lnTo>
                  <a:pt x="3825" y="1319"/>
                </a:lnTo>
                <a:lnTo>
                  <a:pt x="3836" y="1296"/>
                </a:lnTo>
                <a:lnTo>
                  <a:pt x="3846" y="1272"/>
                </a:lnTo>
                <a:lnTo>
                  <a:pt x="3855" y="1251"/>
                </a:lnTo>
                <a:lnTo>
                  <a:pt x="3868" y="1218"/>
                </a:lnTo>
                <a:lnTo>
                  <a:pt x="3873" y="1205"/>
                </a:lnTo>
                <a:lnTo>
                  <a:pt x="3878" y="1218"/>
                </a:lnTo>
                <a:lnTo>
                  <a:pt x="3888" y="1253"/>
                </a:lnTo>
                <a:lnTo>
                  <a:pt x="3895" y="1277"/>
                </a:lnTo>
                <a:lnTo>
                  <a:pt x="3903" y="1305"/>
                </a:lnTo>
                <a:lnTo>
                  <a:pt x="3909" y="1335"/>
                </a:lnTo>
                <a:lnTo>
                  <a:pt x="3916" y="1367"/>
                </a:lnTo>
                <a:lnTo>
                  <a:pt x="3922" y="1402"/>
                </a:lnTo>
                <a:lnTo>
                  <a:pt x="3926" y="1437"/>
                </a:lnTo>
                <a:lnTo>
                  <a:pt x="3929" y="1473"/>
                </a:lnTo>
                <a:lnTo>
                  <a:pt x="3930" y="1508"/>
                </a:lnTo>
                <a:lnTo>
                  <a:pt x="3929" y="1524"/>
                </a:lnTo>
                <a:lnTo>
                  <a:pt x="3927" y="1541"/>
                </a:lnTo>
                <a:lnTo>
                  <a:pt x="3925" y="1558"/>
                </a:lnTo>
                <a:lnTo>
                  <a:pt x="3922" y="1574"/>
                </a:lnTo>
                <a:lnTo>
                  <a:pt x="3917" y="1588"/>
                </a:lnTo>
                <a:lnTo>
                  <a:pt x="3913" y="1603"/>
                </a:lnTo>
                <a:lnTo>
                  <a:pt x="3907" y="1616"/>
                </a:lnTo>
                <a:lnTo>
                  <a:pt x="3899" y="1629"/>
                </a:lnTo>
                <a:lnTo>
                  <a:pt x="3897" y="1634"/>
                </a:lnTo>
                <a:lnTo>
                  <a:pt x="3888" y="1649"/>
                </a:lnTo>
                <a:lnTo>
                  <a:pt x="3881" y="1659"/>
                </a:lnTo>
                <a:lnTo>
                  <a:pt x="3872" y="1670"/>
                </a:lnTo>
                <a:lnTo>
                  <a:pt x="3862" y="1681"/>
                </a:lnTo>
                <a:lnTo>
                  <a:pt x="3851" y="1695"/>
                </a:lnTo>
                <a:lnTo>
                  <a:pt x="3837" y="1707"/>
                </a:lnTo>
                <a:lnTo>
                  <a:pt x="3822" y="1721"/>
                </a:lnTo>
                <a:lnTo>
                  <a:pt x="3806" y="1733"/>
                </a:lnTo>
                <a:lnTo>
                  <a:pt x="3787" y="1744"/>
                </a:lnTo>
                <a:lnTo>
                  <a:pt x="3767" y="1755"/>
                </a:lnTo>
                <a:lnTo>
                  <a:pt x="3744" y="1764"/>
                </a:lnTo>
                <a:lnTo>
                  <a:pt x="3733" y="1769"/>
                </a:lnTo>
                <a:lnTo>
                  <a:pt x="3721" y="1772"/>
                </a:lnTo>
                <a:lnTo>
                  <a:pt x="3708" y="1775"/>
                </a:lnTo>
                <a:lnTo>
                  <a:pt x="3695" y="1778"/>
                </a:lnTo>
                <a:lnTo>
                  <a:pt x="3696" y="1792"/>
                </a:lnTo>
                <a:lnTo>
                  <a:pt x="3696" y="1832"/>
                </a:lnTo>
                <a:lnTo>
                  <a:pt x="3698" y="1888"/>
                </a:lnTo>
                <a:lnTo>
                  <a:pt x="3699" y="1953"/>
                </a:lnTo>
                <a:lnTo>
                  <a:pt x="3699" y="2020"/>
                </a:lnTo>
                <a:lnTo>
                  <a:pt x="3699" y="2082"/>
                </a:lnTo>
                <a:lnTo>
                  <a:pt x="3699" y="2108"/>
                </a:lnTo>
                <a:lnTo>
                  <a:pt x="3698" y="2131"/>
                </a:lnTo>
                <a:lnTo>
                  <a:pt x="3697" y="2149"/>
                </a:lnTo>
                <a:lnTo>
                  <a:pt x="3695" y="2160"/>
                </a:lnTo>
                <a:lnTo>
                  <a:pt x="3696" y="2153"/>
                </a:lnTo>
                <a:lnTo>
                  <a:pt x="3700" y="2136"/>
                </a:lnTo>
                <a:lnTo>
                  <a:pt x="3708" y="2112"/>
                </a:lnTo>
                <a:lnTo>
                  <a:pt x="3718" y="2082"/>
                </a:lnTo>
                <a:lnTo>
                  <a:pt x="3731" y="2049"/>
                </a:lnTo>
                <a:lnTo>
                  <a:pt x="3744" y="2014"/>
                </a:lnTo>
                <a:lnTo>
                  <a:pt x="3753" y="1999"/>
                </a:lnTo>
                <a:lnTo>
                  <a:pt x="3761" y="1983"/>
                </a:lnTo>
                <a:lnTo>
                  <a:pt x="3770" y="1968"/>
                </a:lnTo>
                <a:lnTo>
                  <a:pt x="3779" y="1956"/>
                </a:lnTo>
                <a:lnTo>
                  <a:pt x="3816" y="1909"/>
                </a:lnTo>
                <a:lnTo>
                  <a:pt x="3848" y="1865"/>
                </a:lnTo>
                <a:lnTo>
                  <a:pt x="3862" y="1845"/>
                </a:lnTo>
                <a:lnTo>
                  <a:pt x="3875" y="1826"/>
                </a:lnTo>
                <a:lnTo>
                  <a:pt x="3885" y="1808"/>
                </a:lnTo>
                <a:lnTo>
                  <a:pt x="3893" y="1791"/>
                </a:lnTo>
                <a:lnTo>
                  <a:pt x="3900" y="1778"/>
                </a:lnTo>
                <a:lnTo>
                  <a:pt x="3907" y="1767"/>
                </a:lnTo>
                <a:lnTo>
                  <a:pt x="3913" y="1759"/>
                </a:lnTo>
                <a:lnTo>
                  <a:pt x="3918" y="1753"/>
                </a:lnTo>
                <a:lnTo>
                  <a:pt x="3926" y="1747"/>
                </a:lnTo>
                <a:lnTo>
                  <a:pt x="3929" y="1746"/>
                </a:lnTo>
                <a:lnTo>
                  <a:pt x="3932" y="1758"/>
                </a:lnTo>
                <a:lnTo>
                  <a:pt x="3941" y="1788"/>
                </a:lnTo>
                <a:lnTo>
                  <a:pt x="3945" y="1809"/>
                </a:lnTo>
                <a:lnTo>
                  <a:pt x="3950" y="1835"/>
                </a:lnTo>
                <a:lnTo>
                  <a:pt x="3953" y="1862"/>
                </a:lnTo>
                <a:lnTo>
                  <a:pt x="3956" y="1893"/>
                </a:lnTo>
                <a:lnTo>
                  <a:pt x="3957" y="1926"/>
                </a:lnTo>
                <a:lnTo>
                  <a:pt x="3954" y="1959"/>
                </a:lnTo>
                <a:lnTo>
                  <a:pt x="3953" y="1977"/>
                </a:lnTo>
                <a:lnTo>
                  <a:pt x="3950" y="1995"/>
                </a:lnTo>
                <a:lnTo>
                  <a:pt x="3947" y="2013"/>
                </a:lnTo>
                <a:lnTo>
                  <a:pt x="3943" y="2032"/>
                </a:lnTo>
                <a:lnTo>
                  <a:pt x="3938" y="2050"/>
                </a:lnTo>
                <a:lnTo>
                  <a:pt x="3932" y="2068"/>
                </a:lnTo>
                <a:lnTo>
                  <a:pt x="3924" y="2086"/>
                </a:lnTo>
                <a:lnTo>
                  <a:pt x="3916" y="2105"/>
                </a:lnTo>
                <a:lnTo>
                  <a:pt x="3907" y="2123"/>
                </a:lnTo>
                <a:lnTo>
                  <a:pt x="3896" y="2141"/>
                </a:lnTo>
                <a:lnTo>
                  <a:pt x="3884" y="2158"/>
                </a:lnTo>
                <a:lnTo>
                  <a:pt x="3871" y="2176"/>
                </a:lnTo>
                <a:lnTo>
                  <a:pt x="3866" y="2179"/>
                </a:lnTo>
                <a:lnTo>
                  <a:pt x="3852" y="2190"/>
                </a:lnTo>
                <a:lnTo>
                  <a:pt x="3832" y="2206"/>
                </a:lnTo>
                <a:lnTo>
                  <a:pt x="3806" y="2225"/>
                </a:lnTo>
                <a:lnTo>
                  <a:pt x="3776" y="2246"/>
                </a:lnTo>
                <a:lnTo>
                  <a:pt x="3744" y="2268"/>
                </a:lnTo>
                <a:lnTo>
                  <a:pt x="3727" y="2278"/>
                </a:lnTo>
                <a:lnTo>
                  <a:pt x="3712" y="2287"/>
                </a:lnTo>
                <a:lnTo>
                  <a:pt x="3695" y="2294"/>
                </a:lnTo>
                <a:lnTo>
                  <a:pt x="3679" y="2302"/>
                </a:lnTo>
                <a:lnTo>
                  <a:pt x="3644" y="2473"/>
                </a:lnTo>
                <a:lnTo>
                  <a:pt x="3644" y="2474"/>
                </a:lnTo>
                <a:lnTo>
                  <a:pt x="3644" y="2474"/>
                </a:lnTo>
                <a:lnTo>
                  <a:pt x="3646" y="2474"/>
                </a:lnTo>
                <a:lnTo>
                  <a:pt x="3649" y="2473"/>
                </a:lnTo>
                <a:lnTo>
                  <a:pt x="3654" y="2468"/>
                </a:lnTo>
                <a:lnTo>
                  <a:pt x="3662" y="2460"/>
                </a:lnTo>
                <a:lnTo>
                  <a:pt x="3673" y="2447"/>
                </a:lnTo>
                <a:lnTo>
                  <a:pt x="3688" y="2429"/>
                </a:lnTo>
                <a:lnTo>
                  <a:pt x="3705" y="2408"/>
                </a:lnTo>
                <a:lnTo>
                  <a:pt x="3723" y="2390"/>
                </a:lnTo>
                <a:lnTo>
                  <a:pt x="3741" y="2373"/>
                </a:lnTo>
                <a:lnTo>
                  <a:pt x="3759" y="2357"/>
                </a:lnTo>
                <a:lnTo>
                  <a:pt x="3793" y="2333"/>
                </a:lnTo>
                <a:lnTo>
                  <a:pt x="3822" y="2314"/>
                </a:lnTo>
                <a:lnTo>
                  <a:pt x="3835" y="2303"/>
                </a:lnTo>
                <a:lnTo>
                  <a:pt x="3851" y="2291"/>
                </a:lnTo>
                <a:lnTo>
                  <a:pt x="3868" y="2277"/>
                </a:lnTo>
                <a:lnTo>
                  <a:pt x="3885" y="2261"/>
                </a:lnTo>
                <a:lnTo>
                  <a:pt x="3902" y="2245"/>
                </a:lnTo>
                <a:lnTo>
                  <a:pt x="3916" y="2231"/>
                </a:lnTo>
                <a:lnTo>
                  <a:pt x="3930" y="2216"/>
                </a:lnTo>
                <a:lnTo>
                  <a:pt x="3940" y="2205"/>
                </a:lnTo>
                <a:lnTo>
                  <a:pt x="3974" y="2194"/>
                </a:lnTo>
                <a:lnTo>
                  <a:pt x="3972" y="2203"/>
                </a:lnTo>
                <a:lnTo>
                  <a:pt x="3970" y="2229"/>
                </a:lnTo>
                <a:lnTo>
                  <a:pt x="3965" y="2270"/>
                </a:lnTo>
                <a:lnTo>
                  <a:pt x="3957" y="2318"/>
                </a:lnTo>
                <a:lnTo>
                  <a:pt x="3950" y="2345"/>
                </a:lnTo>
                <a:lnTo>
                  <a:pt x="3943" y="2372"/>
                </a:lnTo>
                <a:lnTo>
                  <a:pt x="3935" y="2400"/>
                </a:lnTo>
                <a:lnTo>
                  <a:pt x="3925" y="2427"/>
                </a:lnTo>
                <a:lnTo>
                  <a:pt x="3914" y="2453"/>
                </a:lnTo>
                <a:lnTo>
                  <a:pt x="3902" y="2477"/>
                </a:lnTo>
                <a:lnTo>
                  <a:pt x="3895" y="2490"/>
                </a:lnTo>
                <a:lnTo>
                  <a:pt x="3887" y="2501"/>
                </a:lnTo>
                <a:lnTo>
                  <a:pt x="3879" y="2512"/>
                </a:lnTo>
                <a:lnTo>
                  <a:pt x="3871" y="2522"/>
                </a:lnTo>
                <a:lnTo>
                  <a:pt x="3869" y="2525"/>
                </a:lnTo>
                <a:lnTo>
                  <a:pt x="3863" y="2534"/>
                </a:lnTo>
                <a:lnTo>
                  <a:pt x="3858" y="2541"/>
                </a:lnTo>
                <a:lnTo>
                  <a:pt x="3850" y="2549"/>
                </a:lnTo>
                <a:lnTo>
                  <a:pt x="3840" y="2557"/>
                </a:lnTo>
                <a:lnTo>
                  <a:pt x="3827" y="2567"/>
                </a:lnTo>
                <a:lnTo>
                  <a:pt x="3812" y="2577"/>
                </a:lnTo>
                <a:lnTo>
                  <a:pt x="3794" y="2588"/>
                </a:lnTo>
                <a:lnTo>
                  <a:pt x="3771" y="2599"/>
                </a:lnTo>
                <a:lnTo>
                  <a:pt x="3745" y="2611"/>
                </a:lnTo>
                <a:lnTo>
                  <a:pt x="3716" y="2623"/>
                </a:lnTo>
                <a:lnTo>
                  <a:pt x="3682" y="2635"/>
                </a:lnTo>
                <a:lnTo>
                  <a:pt x="3644" y="2648"/>
                </a:lnTo>
                <a:lnTo>
                  <a:pt x="3601" y="2660"/>
                </a:lnTo>
                <a:lnTo>
                  <a:pt x="3497" y="2855"/>
                </a:lnTo>
                <a:lnTo>
                  <a:pt x="3501" y="2850"/>
                </a:lnTo>
                <a:lnTo>
                  <a:pt x="3514" y="2839"/>
                </a:lnTo>
                <a:lnTo>
                  <a:pt x="3534" y="2824"/>
                </a:lnTo>
                <a:lnTo>
                  <a:pt x="3561" y="2803"/>
                </a:lnTo>
                <a:lnTo>
                  <a:pt x="3578" y="2793"/>
                </a:lnTo>
                <a:lnTo>
                  <a:pt x="3596" y="2782"/>
                </a:lnTo>
                <a:lnTo>
                  <a:pt x="3616" y="2772"/>
                </a:lnTo>
                <a:lnTo>
                  <a:pt x="3637" y="2762"/>
                </a:lnTo>
                <a:lnTo>
                  <a:pt x="3661" y="2753"/>
                </a:lnTo>
                <a:lnTo>
                  <a:pt x="3686" y="2744"/>
                </a:lnTo>
                <a:lnTo>
                  <a:pt x="3712" y="2737"/>
                </a:lnTo>
                <a:lnTo>
                  <a:pt x="3740" y="2731"/>
                </a:lnTo>
                <a:lnTo>
                  <a:pt x="3752" y="2727"/>
                </a:lnTo>
                <a:lnTo>
                  <a:pt x="3782" y="2716"/>
                </a:lnTo>
                <a:lnTo>
                  <a:pt x="3799" y="2709"/>
                </a:lnTo>
                <a:lnTo>
                  <a:pt x="3817" y="2701"/>
                </a:lnTo>
                <a:lnTo>
                  <a:pt x="3833" y="2694"/>
                </a:lnTo>
                <a:lnTo>
                  <a:pt x="3846" y="2683"/>
                </a:lnTo>
                <a:lnTo>
                  <a:pt x="3852" y="2680"/>
                </a:lnTo>
                <a:lnTo>
                  <a:pt x="3859" y="2676"/>
                </a:lnTo>
                <a:lnTo>
                  <a:pt x="3866" y="2672"/>
                </a:lnTo>
                <a:lnTo>
                  <a:pt x="3873" y="2669"/>
                </a:lnTo>
                <a:lnTo>
                  <a:pt x="3888" y="2663"/>
                </a:lnTo>
                <a:lnTo>
                  <a:pt x="3904" y="2659"/>
                </a:lnTo>
                <a:lnTo>
                  <a:pt x="3930" y="2654"/>
                </a:lnTo>
                <a:lnTo>
                  <a:pt x="3940" y="2653"/>
                </a:lnTo>
                <a:lnTo>
                  <a:pt x="3939" y="2662"/>
                </a:lnTo>
                <a:lnTo>
                  <a:pt x="3935" y="2689"/>
                </a:lnTo>
                <a:lnTo>
                  <a:pt x="3931" y="2707"/>
                </a:lnTo>
                <a:lnTo>
                  <a:pt x="3924" y="2728"/>
                </a:lnTo>
                <a:lnTo>
                  <a:pt x="3915" y="2751"/>
                </a:lnTo>
                <a:lnTo>
                  <a:pt x="3904" y="2774"/>
                </a:lnTo>
                <a:lnTo>
                  <a:pt x="3896" y="2788"/>
                </a:lnTo>
                <a:lnTo>
                  <a:pt x="3888" y="2800"/>
                </a:lnTo>
                <a:lnTo>
                  <a:pt x="3879" y="2812"/>
                </a:lnTo>
                <a:lnTo>
                  <a:pt x="3870" y="2825"/>
                </a:lnTo>
                <a:lnTo>
                  <a:pt x="3859" y="2838"/>
                </a:lnTo>
                <a:lnTo>
                  <a:pt x="3848" y="2850"/>
                </a:lnTo>
                <a:lnTo>
                  <a:pt x="3834" y="2863"/>
                </a:lnTo>
                <a:lnTo>
                  <a:pt x="3821" y="2875"/>
                </a:lnTo>
                <a:lnTo>
                  <a:pt x="3805" y="2886"/>
                </a:lnTo>
                <a:lnTo>
                  <a:pt x="3789" y="2899"/>
                </a:lnTo>
                <a:lnTo>
                  <a:pt x="3771" y="2909"/>
                </a:lnTo>
                <a:lnTo>
                  <a:pt x="3752" y="2920"/>
                </a:lnTo>
                <a:lnTo>
                  <a:pt x="3732" y="2929"/>
                </a:lnTo>
                <a:lnTo>
                  <a:pt x="3709" y="2939"/>
                </a:lnTo>
                <a:lnTo>
                  <a:pt x="3687" y="2947"/>
                </a:lnTo>
                <a:lnTo>
                  <a:pt x="3661" y="2955"/>
                </a:lnTo>
                <a:lnTo>
                  <a:pt x="3654" y="2957"/>
                </a:lnTo>
                <a:lnTo>
                  <a:pt x="3635" y="2961"/>
                </a:lnTo>
                <a:lnTo>
                  <a:pt x="3607" y="2968"/>
                </a:lnTo>
                <a:lnTo>
                  <a:pt x="3571" y="2975"/>
                </a:lnTo>
                <a:lnTo>
                  <a:pt x="3551" y="2978"/>
                </a:lnTo>
                <a:lnTo>
                  <a:pt x="3531" y="2980"/>
                </a:lnTo>
                <a:lnTo>
                  <a:pt x="3509" y="2983"/>
                </a:lnTo>
                <a:lnTo>
                  <a:pt x="3488" y="2984"/>
                </a:lnTo>
                <a:lnTo>
                  <a:pt x="3466" y="2985"/>
                </a:lnTo>
                <a:lnTo>
                  <a:pt x="3445" y="2984"/>
                </a:lnTo>
                <a:lnTo>
                  <a:pt x="3425" y="2983"/>
                </a:lnTo>
                <a:lnTo>
                  <a:pt x="3406" y="2979"/>
                </a:lnTo>
                <a:lnTo>
                  <a:pt x="3165" y="3217"/>
                </a:lnTo>
                <a:lnTo>
                  <a:pt x="3164" y="3218"/>
                </a:lnTo>
                <a:lnTo>
                  <a:pt x="3164" y="3219"/>
                </a:lnTo>
                <a:lnTo>
                  <a:pt x="3165" y="3219"/>
                </a:lnTo>
                <a:lnTo>
                  <a:pt x="3167" y="3219"/>
                </a:lnTo>
                <a:lnTo>
                  <a:pt x="3173" y="3216"/>
                </a:lnTo>
                <a:lnTo>
                  <a:pt x="3183" y="3209"/>
                </a:lnTo>
                <a:lnTo>
                  <a:pt x="3199" y="3198"/>
                </a:lnTo>
                <a:lnTo>
                  <a:pt x="3220" y="3181"/>
                </a:lnTo>
                <a:lnTo>
                  <a:pt x="3244" y="3162"/>
                </a:lnTo>
                <a:lnTo>
                  <a:pt x="3263" y="3145"/>
                </a:lnTo>
                <a:lnTo>
                  <a:pt x="3281" y="3131"/>
                </a:lnTo>
                <a:lnTo>
                  <a:pt x="3298" y="3118"/>
                </a:lnTo>
                <a:lnTo>
                  <a:pt x="3307" y="3113"/>
                </a:lnTo>
                <a:lnTo>
                  <a:pt x="3317" y="3108"/>
                </a:lnTo>
                <a:lnTo>
                  <a:pt x="3326" y="3104"/>
                </a:lnTo>
                <a:lnTo>
                  <a:pt x="3337" y="3100"/>
                </a:lnTo>
                <a:lnTo>
                  <a:pt x="3348" y="3097"/>
                </a:lnTo>
                <a:lnTo>
                  <a:pt x="3361" y="3094"/>
                </a:lnTo>
                <a:lnTo>
                  <a:pt x="3374" y="3091"/>
                </a:lnTo>
                <a:lnTo>
                  <a:pt x="3390" y="3090"/>
                </a:lnTo>
                <a:lnTo>
                  <a:pt x="3421" y="3088"/>
                </a:lnTo>
                <a:lnTo>
                  <a:pt x="3454" y="3088"/>
                </a:lnTo>
                <a:lnTo>
                  <a:pt x="3484" y="3088"/>
                </a:lnTo>
                <a:lnTo>
                  <a:pt x="3515" y="3089"/>
                </a:lnTo>
                <a:lnTo>
                  <a:pt x="3543" y="3090"/>
                </a:lnTo>
                <a:lnTo>
                  <a:pt x="3569" y="3091"/>
                </a:lnTo>
                <a:lnTo>
                  <a:pt x="3591" y="3091"/>
                </a:lnTo>
                <a:lnTo>
                  <a:pt x="3610" y="3090"/>
                </a:lnTo>
                <a:lnTo>
                  <a:pt x="3626" y="3089"/>
                </a:lnTo>
                <a:lnTo>
                  <a:pt x="3642" y="3089"/>
                </a:lnTo>
                <a:lnTo>
                  <a:pt x="3655" y="3090"/>
                </a:lnTo>
                <a:lnTo>
                  <a:pt x="3668" y="3091"/>
                </a:lnTo>
                <a:lnTo>
                  <a:pt x="3686" y="3094"/>
                </a:lnTo>
                <a:lnTo>
                  <a:pt x="3692" y="3095"/>
                </a:lnTo>
                <a:lnTo>
                  <a:pt x="3687" y="3100"/>
                </a:lnTo>
                <a:lnTo>
                  <a:pt x="3669" y="3117"/>
                </a:lnTo>
                <a:lnTo>
                  <a:pt x="3641" y="3141"/>
                </a:lnTo>
                <a:lnTo>
                  <a:pt x="3605" y="3169"/>
                </a:lnTo>
                <a:lnTo>
                  <a:pt x="3585" y="3183"/>
                </a:lnTo>
                <a:lnTo>
                  <a:pt x="3562" y="3198"/>
                </a:lnTo>
                <a:lnTo>
                  <a:pt x="3538" y="3212"/>
                </a:lnTo>
                <a:lnTo>
                  <a:pt x="3513" y="3227"/>
                </a:lnTo>
                <a:lnTo>
                  <a:pt x="3487" y="3241"/>
                </a:lnTo>
                <a:lnTo>
                  <a:pt x="3461" y="3252"/>
                </a:lnTo>
                <a:lnTo>
                  <a:pt x="3433" y="3262"/>
                </a:lnTo>
                <a:lnTo>
                  <a:pt x="3406" y="3270"/>
                </a:lnTo>
                <a:lnTo>
                  <a:pt x="3397" y="3272"/>
                </a:lnTo>
                <a:lnTo>
                  <a:pt x="3373" y="3279"/>
                </a:lnTo>
                <a:lnTo>
                  <a:pt x="3337" y="3286"/>
                </a:lnTo>
                <a:lnTo>
                  <a:pt x="3290" y="3294"/>
                </a:lnTo>
                <a:lnTo>
                  <a:pt x="3263" y="3299"/>
                </a:lnTo>
                <a:lnTo>
                  <a:pt x="3235" y="3302"/>
                </a:lnTo>
                <a:lnTo>
                  <a:pt x="3206" y="3304"/>
                </a:lnTo>
                <a:lnTo>
                  <a:pt x="3174" y="3307"/>
                </a:lnTo>
                <a:lnTo>
                  <a:pt x="3143" y="3308"/>
                </a:lnTo>
                <a:lnTo>
                  <a:pt x="3110" y="3308"/>
                </a:lnTo>
                <a:lnTo>
                  <a:pt x="3077" y="3307"/>
                </a:lnTo>
                <a:lnTo>
                  <a:pt x="3045" y="3303"/>
                </a:lnTo>
                <a:lnTo>
                  <a:pt x="2882" y="3401"/>
                </a:lnTo>
                <a:lnTo>
                  <a:pt x="2830" y="3375"/>
                </a:lnTo>
                <a:lnTo>
                  <a:pt x="2907" y="3301"/>
                </a:lnTo>
                <a:lnTo>
                  <a:pt x="2905" y="3293"/>
                </a:lnTo>
                <a:lnTo>
                  <a:pt x="2904" y="3271"/>
                </a:lnTo>
                <a:lnTo>
                  <a:pt x="2904" y="3237"/>
                </a:lnTo>
                <a:lnTo>
                  <a:pt x="2905" y="3193"/>
                </a:lnTo>
                <a:lnTo>
                  <a:pt x="2908" y="3169"/>
                </a:lnTo>
                <a:lnTo>
                  <a:pt x="2911" y="3144"/>
                </a:lnTo>
                <a:lnTo>
                  <a:pt x="2916" y="3117"/>
                </a:lnTo>
                <a:lnTo>
                  <a:pt x="2921" y="3089"/>
                </a:lnTo>
                <a:lnTo>
                  <a:pt x="2929" y="3062"/>
                </a:lnTo>
                <a:lnTo>
                  <a:pt x="2938" y="3034"/>
                </a:lnTo>
                <a:lnTo>
                  <a:pt x="2949" y="3006"/>
                </a:lnTo>
                <a:lnTo>
                  <a:pt x="2962" y="2979"/>
                </a:lnTo>
                <a:lnTo>
                  <a:pt x="2989" y="2930"/>
                </a:lnTo>
                <a:lnTo>
                  <a:pt x="3010" y="2887"/>
                </a:lnTo>
                <a:lnTo>
                  <a:pt x="3029" y="2852"/>
                </a:lnTo>
                <a:lnTo>
                  <a:pt x="3043" y="2820"/>
                </a:lnTo>
                <a:lnTo>
                  <a:pt x="3048" y="2806"/>
                </a:lnTo>
                <a:lnTo>
                  <a:pt x="3054" y="2792"/>
                </a:lnTo>
                <a:lnTo>
                  <a:pt x="3057" y="2779"/>
                </a:lnTo>
                <a:lnTo>
                  <a:pt x="3059" y="2766"/>
                </a:lnTo>
                <a:lnTo>
                  <a:pt x="3062" y="2754"/>
                </a:lnTo>
                <a:lnTo>
                  <a:pt x="3063" y="2742"/>
                </a:lnTo>
                <a:lnTo>
                  <a:pt x="3063" y="2729"/>
                </a:lnTo>
                <a:lnTo>
                  <a:pt x="3062" y="2717"/>
                </a:lnTo>
                <a:lnTo>
                  <a:pt x="3071" y="2728"/>
                </a:lnTo>
                <a:lnTo>
                  <a:pt x="3090" y="2760"/>
                </a:lnTo>
                <a:lnTo>
                  <a:pt x="3101" y="2782"/>
                </a:lnTo>
                <a:lnTo>
                  <a:pt x="3113" y="2809"/>
                </a:lnTo>
                <a:lnTo>
                  <a:pt x="3119" y="2825"/>
                </a:lnTo>
                <a:lnTo>
                  <a:pt x="3124" y="2840"/>
                </a:lnTo>
                <a:lnTo>
                  <a:pt x="3128" y="2857"/>
                </a:lnTo>
                <a:lnTo>
                  <a:pt x="3133" y="2875"/>
                </a:lnTo>
                <a:lnTo>
                  <a:pt x="3136" y="2894"/>
                </a:lnTo>
                <a:lnTo>
                  <a:pt x="3138" y="2913"/>
                </a:lnTo>
                <a:lnTo>
                  <a:pt x="3139" y="2933"/>
                </a:lnTo>
                <a:lnTo>
                  <a:pt x="3140" y="2955"/>
                </a:lnTo>
                <a:lnTo>
                  <a:pt x="3139" y="2977"/>
                </a:lnTo>
                <a:lnTo>
                  <a:pt x="3137" y="3000"/>
                </a:lnTo>
                <a:lnTo>
                  <a:pt x="3134" y="3022"/>
                </a:lnTo>
                <a:lnTo>
                  <a:pt x="3128" y="3047"/>
                </a:lnTo>
                <a:lnTo>
                  <a:pt x="3121" y="3070"/>
                </a:lnTo>
                <a:lnTo>
                  <a:pt x="3112" y="3096"/>
                </a:lnTo>
                <a:lnTo>
                  <a:pt x="3102" y="3121"/>
                </a:lnTo>
                <a:lnTo>
                  <a:pt x="3089" y="3146"/>
                </a:lnTo>
                <a:lnTo>
                  <a:pt x="3074" y="3173"/>
                </a:lnTo>
                <a:lnTo>
                  <a:pt x="3057" y="3200"/>
                </a:lnTo>
                <a:lnTo>
                  <a:pt x="3037" y="3227"/>
                </a:lnTo>
                <a:lnTo>
                  <a:pt x="3016" y="3255"/>
                </a:lnTo>
                <a:lnTo>
                  <a:pt x="3023" y="3249"/>
                </a:lnTo>
                <a:lnTo>
                  <a:pt x="3045" y="3236"/>
                </a:lnTo>
                <a:lnTo>
                  <a:pt x="3075" y="3215"/>
                </a:lnTo>
                <a:lnTo>
                  <a:pt x="3112" y="3189"/>
                </a:lnTo>
                <a:lnTo>
                  <a:pt x="3131" y="3173"/>
                </a:lnTo>
                <a:lnTo>
                  <a:pt x="3150" y="3159"/>
                </a:lnTo>
                <a:lnTo>
                  <a:pt x="3168" y="3142"/>
                </a:lnTo>
                <a:lnTo>
                  <a:pt x="3185" y="3125"/>
                </a:lnTo>
                <a:lnTo>
                  <a:pt x="3201" y="3108"/>
                </a:lnTo>
                <a:lnTo>
                  <a:pt x="3215" y="3091"/>
                </a:lnTo>
                <a:lnTo>
                  <a:pt x="3220" y="3084"/>
                </a:lnTo>
                <a:lnTo>
                  <a:pt x="3226" y="3076"/>
                </a:lnTo>
                <a:lnTo>
                  <a:pt x="3230" y="3067"/>
                </a:lnTo>
                <a:lnTo>
                  <a:pt x="3234" y="3059"/>
                </a:lnTo>
                <a:lnTo>
                  <a:pt x="3230" y="3056"/>
                </a:lnTo>
                <a:lnTo>
                  <a:pt x="3224" y="3045"/>
                </a:lnTo>
                <a:lnTo>
                  <a:pt x="3219" y="3037"/>
                </a:lnTo>
                <a:lnTo>
                  <a:pt x="3213" y="3025"/>
                </a:lnTo>
                <a:lnTo>
                  <a:pt x="3208" y="3012"/>
                </a:lnTo>
                <a:lnTo>
                  <a:pt x="3202" y="2995"/>
                </a:lnTo>
                <a:lnTo>
                  <a:pt x="3198" y="2976"/>
                </a:lnTo>
                <a:lnTo>
                  <a:pt x="3192" y="2954"/>
                </a:lnTo>
                <a:lnTo>
                  <a:pt x="3188" y="2929"/>
                </a:lnTo>
                <a:lnTo>
                  <a:pt x="3185" y="2900"/>
                </a:lnTo>
                <a:lnTo>
                  <a:pt x="3183" y="2867"/>
                </a:lnTo>
                <a:lnTo>
                  <a:pt x="3182" y="2831"/>
                </a:lnTo>
                <a:lnTo>
                  <a:pt x="3182" y="2792"/>
                </a:lnTo>
                <a:lnTo>
                  <a:pt x="3184" y="2748"/>
                </a:lnTo>
                <a:lnTo>
                  <a:pt x="3185" y="2743"/>
                </a:lnTo>
                <a:lnTo>
                  <a:pt x="3188" y="2727"/>
                </a:lnTo>
                <a:lnTo>
                  <a:pt x="3191" y="2705"/>
                </a:lnTo>
                <a:lnTo>
                  <a:pt x="3197" y="2677"/>
                </a:lnTo>
                <a:lnTo>
                  <a:pt x="3204" y="2648"/>
                </a:lnTo>
                <a:lnTo>
                  <a:pt x="3212" y="2618"/>
                </a:lnTo>
                <a:lnTo>
                  <a:pt x="3218" y="2605"/>
                </a:lnTo>
                <a:lnTo>
                  <a:pt x="3224" y="2592"/>
                </a:lnTo>
                <a:lnTo>
                  <a:pt x="3229" y="2580"/>
                </a:lnTo>
                <a:lnTo>
                  <a:pt x="3236" y="2570"/>
                </a:lnTo>
                <a:lnTo>
                  <a:pt x="3238" y="2558"/>
                </a:lnTo>
                <a:lnTo>
                  <a:pt x="3243" y="2526"/>
                </a:lnTo>
                <a:lnTo>
                  <a:pt x="3243" y="2507"/>
                </a:lnTo>
                <a:lnTo>
                  <a:pt x="3240" y="2486"/>
                </a:lnTo>
                <a:lnTo>
                  <a:pt x="3238" y="2476"/>
                </a:lnTo>
                <a:lnTo>
                  <a:pt x="3236" y="2466"/>
                </a:lnTo>
                <a:lnTo>
                  <a:pt x="3231" y="2456"/>
                </a:lnTo>
                <a:lnTo>
                  <a:pt x="3227" y="2446"/>
                </a:lnTo>
                <a:lnTo>
                  <a:pt x="3236" y="2451"/>
                </a:lnTo>
                <a:lnTo>
                  <a:pt x="3260" y="2468"/>
                </a:lnTo>
                <a:lnTo>
                  <a:pt x="3275" y="2482"/>
                </a:lnTo>
                <a:lnTo>
                  <a:pt x="3291" y="2498"/>
                </a:lnTo>
                <a:lnTo>
                  <a:pt x="3299" y="2509"/>
                </a:lnTo>
                <a:lnTo>
                  <a:pt x="3308" y="2520"/>
                </a:lnTo>
                <a:lnTo>
                  <a:pt x="3316" y="2533"/>
                </a:lnTo>
                <a:lnTo>
                  <a:pt x="3324" y="2547"/>
                </a:lnTo>
                <a:lnTo>
                  <a:pt x="3332" y="2561"/>
                </a:lnTo>
                <a:lnTo>
                  <a:pt x="3338" y="2577"/>
                </a:lnTo>
                <a:lnTo>
                  <a:pt x="3345" y="2594"/>
                </a:lnTo>
                <a:lnTo>
                  <a:pt x="3352" y="2613"/>
                </a:lnTo>
                <a:lnTo>
                  <a:pt x="3357" y="2633"/>
                </a:lnTo>
                <a:lnTo>
                  <a:pt x="3362" y="2654"/>
                </a:lnTo>
                <a:lnTo>
                  <a:pt x="3365" y="2677"/>
                </a:lnTo>
                <a:lnTo>
                  <a:pt x="3368" y="2701"/>
                </a:lnTo>
                <a:lnTo>
                  <a:pt x="3370" y="2727"/>
                </a:lnTo>
                <a:lnTo>
                  <a:pt x="3370" y="2754"/>
                </a:lnTo>
                <a:lnTo>
                  <a:pt x="3369" y="2783"/>
                </a:lnTo>
                <a:lnTo>
                  <a:pt x="3366" y="2813"/>
                </a:lnTo>
                <a:lnTo>
                  <a:pt x="3363" y="2846"/>
                </a:lnTo>
                <a:lnTo>
                  <a:pt x="3357" y="2880"/>
                </a:lnTo>
                <a:lnTo>
                  <a:pt x="3350" y="2915"/>
                </a:lnTo>
                <a:lnTo>
                  <a:pt x="3341" y="2952"/>
                </a:lnTo>
                <a:lnTo>
                  <a:pt x="3346" y="2947"/>
                </a:lnTo>
                <a:lnTo>
                  <a:pt x="3362" y="2930"/>
                </a:lnTo>
                <a:lnTo>
                  <a:pt x="3383" y="2905"/>
                </a:lnTo>
                <a:lnTo>
                  <a:pt x="3410" y="2874"/>
                </a:lnTo>
                <a:lnTo>
                  <a:pt x="3424" y="2856"/>
                </a:lnTo>
                <a:lnTo>
                  <a:pt x="3437" y="2838"/>
                </a:lnTo>
                <a:lnTo>
                  <a:pt x="3451" y="2818"/>
                </a:lnTo>
                <a:lnTo>
                  <a:pt x="3464" y="2798"/>
                </a:lnTo>
                <a:lnTo>
                  <a:pt x="3475" y="2778"/>
                </a:lnTo>
                <a:lnTo>
                  <a:pt x="3486" y="2757"/>
                </a:lnTo>
                <a:lnTo>
                  <a:pt x="3495" y="2737"/>
                </a:lnTo>
                <a:lnTo>
                  <a:pt x="3501" y="2717"/>
                </a:lnTo>
                <a:lnTo>
                  <a:pt x="3493" y="2709"/>
                </a:lnTo>
                <a:lnTo>
                  <a:pt x="3474" y="2687"/>
                </a:lnTo>
                <a:lnTo>
                  <a:pt x="3461" y="2671"/>
                </a:lnTo>
                <a:lnTo>
                  <a:pt x="3446" y="2653"/>
                </a:lnTo>
                <a:lnTo>
                  <a:pt x="3430" y="2632"/>
                </a:lnTo>
                <a:lnTo>
                  <a:pt x="3415" y="2608"/>
                </a:lnTo>
                <a:lnTo>
                  <a:pt x="3398" y="2584"/>
                </a:lnTo>
                <a:lnTo>
                  <a:pt x="3381" y="2557"/>
                </a:lnTo>
                <a:lnTo>
                  <a:pt x="3366" y="2529"/>
                </a:lnTo>
                <a:lnTo>
                  <a:pt x="3352" y="2500"/>
                </a:lnTo>
                <a:lnTo>
                  <a:pt x="3339" y="2470"/>
                </a:lnTo>
                <a:lnTo>
                  <a:pt x="3328" y="2440"/>
                </a:lnTo>
                <a:lnTo>
                  <a:pt x="3325" y="2424"/>
                </a:lnTo>
                <a:lnTo>
                  <a:pt x="3320" y="2410"/>
                </a:lnTo>
                <a:lnTo>
                  <a:pt x="3318" y="2394"/>
                </a:lnTo>
                <a:lnTo>
                  <a:pt x="3316" y="2380"/>
                </a:lnTo>
                <a:lnTo>
                  <a:pt x="3310" y="2324"/>
                </a:lnTo>
                <a:lnTo>
                  <a:pt x="3306" y="2273"/>
                </a:lnTo>
                <a:lnTo>
                  <a:pt x="3299" y="2229"/>
                </a:lnTo>
                <a:lnTo>
                  <a:pt x="3292" y="2192"/>
                </a:lnTo>
                <a:lnTo>
                  <a:pt x="3288" y="2176"/>
                </a:lnTo>
                <a:lnTo>
                  <a:pt x="3283" y="2160"/>
                </a:lnTo>
                <a:lnTo>
                  <a:pt x="3278" y="2147"/>
                </a:lnTo>
                <a:lnTo>
                  <a:pt x="3272" y="2134"/>
                </a:lnTo>
                <a:lnTo>
                  <a:pt x="3265" y="2123"/>
                </a:lnTo>
                <a:lnTo>
                  <a:pt x="3257" y="2114"/>
                </a:lnTo>
                <a:lnTo>
                  <a:pt x="3248" y="2105"/>
                </a:lnTo>
                <a:lnTo>
                  <a:pt x="3238" y="2097"/>
                </a:lnTo>
                <a:lnTo>
                  <a:pt x="3245" y="2096"/>
                </a:lnTo>
                <a:lnTo>
                  <a:pt x="3265" y="2096"/>
                </a:lnTo>
                <a:lnTo>
                  <a:pt x="3279" y="2099"/>
                </a:lnTo>
                <a:lnTo>
                  <a:pt x="3296" y="2104"/>
                </a:lnTo>
                <a:lnTo>
                  <a:pt x="3306" y="2108"/>
                </a:lnTo>
                <a:lnTo>
                  <a:pt x="3315" y="2113"/>
                </a:lnTo>
                <a:lnTo>
                  <a:pt x="3326" y="2118"/>
                </a:lnTo>
                <a:lnTo>
                  <a:pt x="3336" y="2125"/>
                </a:lnTo>
                <a:lnTo>
                  <a:pt x="3347" y="2134"/>
                </a:lnTo>
                <a:lnTo>
                  <a:pt x="3360" y="2143"/>
                </a:lnTo>
                <a:lnTo>
                  <a:pt x="3371" y="2154"/>
                </a:lnTo>
                <a:lnTo>
                  <a:pt x="3384" y="2168"/>
                </a:lnTo>
                <a:lnTo>
                  <a:pt x="3397" y="2181"/>
                </a:lnTo>
                <a:lnTo>
                  <a:pt x="3410" y="2198"/>
                </a:lnTo>
                <a:lnTo>
                  <a:pt x="3424" y="2216"/>
                </a:lnTo>
                <a:lnTo>
                  <a:pt x="3437" y="2235"/>
                </a:lnTo>
                <a:lnTo>
                  <a:pt x="3452" y="2257"/>
                </a:lnTo>
                <a:lnTo>
                  <a:pt x="3465" y="2281"/>
                </a:lnTo>
                <a:lnTo>
                  <a:pt x="3480" y="2308"/>
                </a:lnTo>
                <a:lnTo>
                  <a:pt x="3495" y="2336"/>
                </a:lnTo>
                <a:lnTo>
                  <a:pt x="3509" y="2367"/>
                </a:lnTo>
                <a:lnTo>
                  <a:pt x="3525" y="2400"/>
                </a:lnTo>
                <a:lnTo>
                  <a:pt x="3540" y="2437"/>
                </a:lnTo>
                <a:lnTo>
                  <a:pt x="3554" y="2475"/>
                </a:lnTo>
                <a:lnTo>
                  <a:pt x="3556" y="2485"/>
                </a:lnTo>
                <a:lnTo>
                  <a:pt x="3560" y="2507"/>
                </a:lnTo>
                <a:lnTo>
                  <a:pt x="3560" y="2522"/>
                </a:lnTo>
                <a:lnTo>
                  <a:pt x="3559" y="2537"/>
                </a:lnTo>
                <a:lnTo>
                  <a:pt x="3556" y="2544"/>
                </a:lnTo>
                <a:lnTo>
                  <a:pt x="3554" y="2551"/>
                </a:lnTo>
                <a:lnTo>
                  <a:pt x="3552" y="2558"/>
                </a:lnTo>
                <a:lnTo>
                  <a:pt x="3547" y="2563"/>
                </a:lnTo>
                <a:lnTo>
                  <a:pt x="3551" y="2558"/>
                </a:lnTo>
                <a:lnTo>
                  <a:pt x="3558" y="2541"/>
                </a:lnTo>
                <a:lnTo>
                  <a:pt x="3569" y="2516"/>
                </a:lnTo>
                <a:lnTo>
                  <a:pt x="3580" y="2486"/>
                </a:lnTo>
                <a:lnTo>
                  <a:pt x="3590" y="2455"/>
                </a:lnTo>
                <a:lnTo>
                  <a:pt x="3598" y="2422"/>
                </a:lnTo>
                <a:lnTo>
                  <a:pt x="3601" y="2408"/>
                </a:lnTo>
                <a:lnTo>
                  <a:pt x="3602" y="2394"/>
                </a:lnTo>
                <a:lnTo>
                  <a:pt x="3602" y="2382"/>
                </a:lnTo>
                <a:lnTo>
                  <a:pt x="3601" y="2371"/>
                </a:lnTo>
                <a:lnTo>
                  <a:pt x="3595" y="2365"/>
                </a:lnTo>
                <a:lnTo>
                  <a:pt x="3577" y="2349"/>
                </a:lnTo>
                <a:lnTo>
                  <a:pt x="3551" y="2324"/>
                </a:lnTo>
                <a:lnTo>
                  <a:pt x="3519" y="2291"/>
                </a:lnTo>
                <a:lnTo>
                  <a:pt x="3502" y="2271"/>
                </a:lnTo>
                <a:lnTo>
                  <a:pt x="3486" y="2250"/>
                </a:lnTo>
                <a:lnTo>
                  <a:pt x="3469" y="2227"/>
                </a:lnTo>
                <a:lnTo>
                  <a:pt x="3453" y="2204"/>
                </a:lnTo>
                <a:lnTo>
                  <a:pt x="3438" y="2178"/>
                </a:lnTo>
                <a:lnTo>
                  <a:pt x="3425" y="2151"/>
                </a:lnTo>
                <a:lnTo>
                  <a:pt x="3418" y="2138"/>
                </a:lnTo>
                <a:lnTo>
                  <a:pt x="3412" y="2124"/>
                </a:lnTo>
                <a:lnTo>
                  <a:pt x="3408" y="2110"/>
                </a:lnTo>
                <a:lnTo>
                  <a:pt x="3403" y="2095"/>
                </a:lnTo>
                <a:lnTo>
                  <a:pt x="3387" y="2040"/>
                </a:lnTo>
                <a:lnTo>
                  <a:pt x="3370" y="1988"/>
                </a:lnTo>
                <a:lnTo>
                  <a:pt x="3353" y="1941"/>
                </a:lnTo>
                <a:lnTo>
                  <a:pt x="3336" y="1899"/>
                </a:lnTo>
                <a:lnTo>
                  <a:pt x="3327" y="1880"/>
                </a:lnTo>
                <a:lnTo>
                  <a:pt x="3318" y="1862"/>
                </a:lnTo>
                <a:lnTo>
                  <a:pt x="3310" y="1845"/>
                </a:lnTo>
                <a:lnTo>
                  <a:pt x="3301" y="1830"/>
                </a:lnTo>
                <a:lnTo>
                  <a:pt x="3292" y="1817"/>
                </a:lnTo>
                <a:lnTo>
                  <a:pt x="3283" y="1805"/>
                </a:lnTo>
                <a:lnTo>
                  <a:pt x="3274" y="1793"/>
                </a:lnTo>
                <a:lnTo>
                  <a:pt x="3265" y="1784"/>
                </a:lnTo>
                <a:lnTo>
                  <a:pt x="3276" y="1789"/>
                </a:lnTo>
                <a:lnTo>
                  <a:pt x="3307" y="1801"/>
                </a:lnTo>
                <a:lnTo>
                  <a:pt x="3328" y="1812"/>
                </a:lnTo>
                <a:lnTo>
                  <a:pt x="3352" y="1826"/>
                </a:lnTo>
                <a:lnTo>
                  <a:pt x="3379" y="1843"/>
                </a:lnTo>
                <a:lnTo>
                  <a:pt x="3407" y="1864"/>
                </a:lnTo>
                <a:lnTo>
                  <a:pt x="3421" y="1875"/>
                </a:lnTo>
                <a:lnTo>
                  <a:pt x="3436" y="1889"/>
                </a:lnTo>
                <a:lnTo>
                  <a:pt x="3451" y="1902"/>
                </a:lnTo>
                <a:lnTo>
                  <a:pt x="3466" y="1918"/>
                </a:lnTo>
                <a:lnTo>
                  <a:pt x="3481" y="1934"/>
                </a:lnTo>
                <a:lnTo>
                  <a:pt x="3496" y="1951"/>
                </a:lnTo>
                <a:lnTo>
                  <a:pt x="3510" y="1969"/>
                </a:lnTo>
                <a:lnTo>
                  <a:pt x="3525" y="1990"/>
                </a:lnTo>
                <a:lnTo>
                  <a:pt x="3540" y="2011"/>
                </a:lnTo>
                <a:lnTo>
                  <a:pt x="3553" y="2033"/>
                </a:lnTo>
                <a:lnTo>
                  <a:pt x="3567" y="2057"/>
                </a:lnTo>
                <a:lnTo>
                  <a:pt x="3579" y="2083"/>
                </a:lnTo>
                <a:lnTo>
                  <a:pt x="3591" y="2108"/>
                </a:lnTo>
                <a:lnTo>
                  <a:pt x="3602" y="2138"/>
                </a:lnTo>
                <a:lnTo>
                  <a:pt x="3614" y="2167"/>
                </a:lnTo>
                <a:lnTo>
                  <a:pt x="3624" y="2198"/>
                </a:lnTo>
                <a:lnTo>
                  <a:pt x="3625" y="2190"/>
                </a:lnTo>
                <a:lnTo>
                  <a:pt x="3629" y="2171"/>
                </a:lnTo>
                <a:lnTo>
                  <a:pt x="3635" y="2142"/>
                </a:lnTo>
                <a:lnTo>
                  <a:pt x="3642" y="2106"/>
                </a:lnTo>
                <a:lnTo>
                  <a:pt x="3644" y="2086"/>
                </a:lnTo>
                <a:lnTo>
                  <a:pt x="3646" y="2066"/>
                </a:lnTo>
                <a:lnTo>
                  <a:pt x="3647" y="2046"/>
                </a:lnTo>
                <a:lnTo>
                  <a:pt x="3647" y="2025"/>
                </a:lnTo>
                <a:lnTo>
                  <a:pt x="3647" y="2005"/>
                </a:lnTo>
                <a:lnTo>
                  <a:pt x="3646" y="1986"/>
                </a:lnTo>
                <a:lnTo>
                  <a:pt x="3643" y="1968"/>
                </a:lnTo>
                <a:lnTo>
                  <a:pt x="3640" y="1951"/>
                </a:lnTo>
                <a:lnTo>
                  <a:pt x="3631" y="1944"/>
                </a:lnTo>
                <a:lnTo>
                  <a:pt x="3608" y="1922"/>
                </a:lnTo>
                <a:lnTo>
                  <a:pt x="3573" y="1891"/>
                </a:lnTo>
                <a:lnTo>
                  <a:pt x="3528" y="1852"/>
                </a:lnTo>
                <a:lnTo>
                  <a:pt x="3502" y="1828"/>
                </a:lnTo>
                <a:lnTo>
                  <a:pt x="3478" y="1802"/>
                </a:lnTo>
                <a:lnTo>
                  <a:pt x="3454" y="1774"/>
                </a:lnTo>
                <a:lnTo>
                  <a:pt x="3430" y="1745"/>
                </a:lnTo>
                <a:lnTo>
                  <a:pt x="3408" y="1715"/>
                </a:lnTo>
                <a:lnTo>
                  <a:pt x="3387" y="1686"/>
                </a:lnTo>
                <a:lnTo>
                  <a:pt x="3368" y="1657"/>
                </a:lnTo>
                <a:lnTo>
                  <a:pt x="3350" y="1629"/>
                </a:lnTo>
                <a:lnTo>
                  <a:pt x="3332" y="1602"/>
                </a:lnTo>
                <a:lnTo>
                  <a:pt x="3312" y="1575"/>
                </a:lnTo>
                <a:lnTo>
                  <a:pt x="3291" y="1548"/>
                </a:lnTo>
                <a:lnTo>
                  <a:pt x="3271" y="1523"/>
                </a:lnTo>
                <a:lnTo>
                  <a:pt x="3251" y="1502"/>
                </a:lnTo>
                <a:lnTo>
                  <a:pt x="3234" y="1485"/>
                </a:lnTo>
                <a:lnTo>
                  <a:pt x="3226" y="1478"/>
                </a:lnTo>
                <a:lnTo>
                  <a:pt x="3218" y="1474"/>
                </a:lnTo>
                <a:lnTo>
                  <a:pt x="3212" y="1471"/>
                </a:lnTo>
                <a:lnTo>
                  <a:pt x="3207" y="1469"/>
                </a:lnTo>
                <a:lnTo>
                  <a:pt x="3209" y="1465"/>
                </a:lnTo>
                <a:lnTo>
                  <a:pt x="3218" y="1457"/>
                </a:lnTo>
                <a:lnTo>
                  <a:pt x="3224" y="1453"/>
                </a:lnTo>
                <a:lnTo>
                  <a:pt x="3233" y="1449"/>
                </a:lnTo>
                <a:lnTo>
                  <a:pt x="3237" y="1448"/>
                </a:lnTo>
                <a:lnTo>
                  <a:pt x="3242" y="1448"/>
                </a:lnTo>
                <a:lnTo>
                  <a:pt x="3247" y="1448"/>
                </a:lnTo>
                <a:lnTo>
                  <a:pt x="3254" y="1449"/>
                </a:lnTo>
                <a:lnTo>
                  <a:pt x="3273" y="1454"/>
                </a:lnTo>
                <a:lnTo>
                  <a:pt x="3294" y="1459"/>
                </a:lnTo>
                <a:lnTo>
                  <a:pt x="3318" y="1467"/>
                </a:lnTo>
                <a:lnTo>
                  <a:pt x="3343" y="1475"/>
                </a:lnTo>
                <a:lnTo>
                  <a:pt x="3368" y="1486"/>
                </a:lnTo>
                <a:lnTo>
                  <a:pt x="3394" y="1499"/>
                </a:lnTo>
                <a:lnTo>
                  <a:pt x="3421" y="1512"/>
                </a:lnTo>
                <a:lnTo>
                  <a:pt x="3448" y="1529"/>
                </a:lnTo>
                <a:lnTo>
                  <a:pt x="3462" y="1538"/>
                </a:lnTo>
                <a:lnTo>
                  <a:pt x="3475" y="1548"/>
                </a:lnTo>
                <a:lnTo>
                  <a:pt x="3489" y="1558"/>
                </a:lnTo>
                <a:lnTo>
                  <a:pt x="3501" y="1569"/>
                </a:lnTo>
                <a:lnTo>
                  <a:pt x="3515" y="1580"/>
                </a:lnTo>
                <a:lnTo>
                  <a:pt x="3527" y="1593"/>
                </a:lnTo>
                <a:lnTo>
                  <a:pt x="3540" y="1606"/>
                </a:lnTo>
                <a:lnTo>
                  <a:pt x="3552" y="1620"/>
                </a:lnTo>
                <a:lnTo>
                  <a:pt x="3564" y="1634"/>
                </a:lnTo>
                <a:lnTo>
                  <a:pt x="3576" y="1650"/>
                </a:lnTo>
                <a:lnTo>
                  <a:pt x="3587" y="1666"/>
                </a:lnTo>
                <a:lnTo>
                  <a:pt x="3597" y="1682"/>
                </a:lnTo>
                <a:lnTo>
                  <a:pt x="3607" y="1700"/>
                </a:lnTo>
                <a:lnTo>
                  <a:pt x="3617" y="1718"/>
                </a:lnTo>
                <a:lnTo>
                  <a:pt x="3626" y="1737"/>
                </a:lnTo>
                <a:lnTo>
                  <a:pt x="3635" y="1758"/>
                </a:lnTo>
                <a:lnTo>
                  <a:pt x="3634" y="1752"/>
                </a:lnTo>
                <a:lnTo>
                  <a:pt x="3633" y="1735"/>
                </a:lnTo>
                <a:lnTo>
                  <a:pt x="3632" y="1710"/>
                </a:lnTo>
                <a:lnTo>
                  <a:pt x="3628" y="1679"/>
                </a:lnTo>
                <a:lnTo>
                  <a:pt x="3624" y="1643"/>
                </a:lnTo>
                <a:lnTo>
                  <a:pt x="3618" y="1606"/>
                </a:lnTo>
                <a:lnTo>
                  <a:pt x="3611" y="1569"/>
                </a:lnTo>
                <a:lnTo>
                  <a:pt x="3604" y="1536"/>
                </a:lnTo>
                <a:lnTo>
                  <a:pt x="3597" y="1533"/>
                </a:lnTo>
                <a:lnTo>
                  <a:pt x="3578" y="1528"/>
                </a:lnTo>
                <a:lnTo>
                  <a:pt x="3565" y="1522"/>
                </a:lnTo>
                <a:lnTo>
                  <a:pt x="3550" y="1517"/>
                </a:lnTo>
                <a:lnTo>
                  <a:pt x="3533" y="1509"/>
                </a:lnTo>
                <a:lnTo>
                  <a:pt x="3515" y="1499"/>
                </a:lnTo>
                <a:lnTo>
                  <a:pt x="3496" y="1489"/>
                </a:lnTo>
                <a:lnTo>
                  <a:pt x="3475" y="1475"/>
                </a:lnTo>
                <a:lnTo>
                  <a:pt x="3454" y="1462"/>
                </a:lnTo>
                <a:lnTo>
                  <a:pt x="3434" y="1445"/>
                </a:lnTo>
                <a:lnTo>
                  <a:pt x="3412" y="1427"/>
                </a:lnTo>
                <a:lnTo>
                  <a:pt x="3392" y="1407"/>
                </a:lnTo>
                <a:lnTo>
                  <a:pt x="3373" y="1384"/>
                </a:lnTo>
                <a:lnTo>
                  <a:pt x="3354" y="1361"/>
                </a:lnTo>
                <a:lnTo>
                  <a:pt x="3319" y="1310"/>
                </a:lnTo>
                <a:lnTo>
                  <a:pt x="3288" y="1264"/>
                </a:lnTo>
                <a:lnTo>
                  <a:pt x="3260" y="1222"/>
                </a:lnTo>
                <a:lnTo>
                  <a:pt x="3235" y="1185"/>
                </a:lnTo>
                <a:lnTo>
                  <a:pt x="3215" y="1155"/>
                </a:lnTo>
                <a:lnTo>
                  <a:pt x="3200" y="1131"/>
                </a:lnTo>
                <a:lnTo>
                  <a:pt x="3190" y="1116"/>
                </a:lnTo>
                <a:lnTo>
                  <a:pt x="3186" y="1112"/>
                </a:lnTo>
                <a:lnTo>
                  <a:pt x="3192" y="1110"/>
                </a:lnTo>
                <a:lnTo>
                  <a:pt x="3206" y="1106"/>
                </a:lnTo>
                <a:lnTo>
                  <a:pt x="3216" y="1106"/>
                </a:lnTo>
                <a:lnTo>
                  <a:pt x="3229" y="1106"/>
                </a:lnTo>
                <a:lnTo>
                  <a:pt x="3245" y="1107"/>
                </a:lnTo>
                <a:lnTo>
                  <a:pt x="3263" y="1112"/>
                </a:lnTo>
                <a:lnTo>
                  <a:pt x="3273" y="1114"/>
                </a:lnTo>
                <a:lnTo>
                  <a:pt x="3283" y="1119"/>
                </a:lnTo>
                <a:lnTo>
                  <a:pt x="3296" y="1123"/>
                </a:lnTo>
                <a:lnTo>
                  <a:pt x="3307" y="1129"/>
                </a:lnTo>
                <a:lnTo>
                  <a:pt x="3320" y="1135"/>
                </a:lnTo>
                <a:lnTo>
                  <a:pt x="3334" y="1143"/>
                </a:lnTo>
                <a:lnTo>
                  <a:pt x="3347" y="1152"/>
                </a:lnTo>
                <a:lnTo>
                  <a:pt x="3362" y="1162"/>
                </a:lnTo>
                <a:lnTo>
                  <a:pt x="3376" y="1174"/>
                </a:lnTo>
                <a:lnTo>
                  <a:pt x="3391" y="1186"/>
                </a:lnTo>
                <a:lnTo>
                  <a:pt x="3407" y="1199"/>
                </a:lnTo>
                <a:lnTo>
                  <a:pt x="3423" y="1214"/>
                </a:lnTo>
                <a:lnTo>
                  <a:pt x="3438" y="1230"/>
                </a:lnTo>
                <a:lnTo>
                  <a:pt x="3454" y="1246"/>
                </a:lnTo>
                <a:lnTo>
                  <a:pt x="3470" y="1265"/>
                </a:lnTo>
                <a:lnTo>
                  <a:pt x="3486" y="1285"/>
                </a:lnTo>
                <a:lnTo>
                  <a:pt x="3532" y="1309"/>
                </a:lnTo>
                <a:lnTo>
                  <a:pt x="3525" y="1298"/>
                </a:lnTo>
                <a:lnTo>
                  <a:pt x="3506" y="1270"/>
                </a:lnTo>
                <a:lnTo>
                  <a:pt x="3478" y="1229"/>
                </a:lnTo>
                <a:lnTo>
                  <a:pt x="3444" y="1181"/>
                </a:lnTo>
                <a:lnTo>
                  <a:pt x="3410" y="1133"/>
                </a:lnTo>
                <a:lnTo>
                  <a:pt x="3378" y="1091"/>
                </a:lnTo>
                <a:lnTo>
                  <a:pt x="3364" y="1073"/>
                </a:lnTo>
                <a:lnTo>
                  <a:pt x="3352" y="1058"/>
                </a:lnTo>
                <a:lnTo>
                  <a:pt x="3343" y="1048"/>
                </a:lnTo>
                <a:lnTo>
                  <a:pt x="3336" y="1042"/>
                </a:lnTo>
                <a:lnTo>
                  <a:pt x="3321" y="1033"/>
                </a:lnTo>
                <a:lnTo>
                  <a:pt x="3299" y="1017"/>
                </a:lnTo>
                <a:lnTo>
                  <a:pt x="3270" y="992"/>
                </a:lnTo>
                <a:lnTo>
                  <a:pt x="3235" y="964"/>
                </a:lnTo>
                <a:lnTo>
                  <a:pt x="3199" y="930"/>
                </a:lnTo>
                <a:lnTo>
                  <a:pt x="3162" y="894"/>
                </a:lnTo>
                <a:lnTo>
                  <a:pt x="3125" y="857"/>
                </a:lnTo>
                <a:lnTo>
                  <a:pt x="3091" y="820"/>
                </a:lnTo>
                <a:lnTo>
                  <a:pt x="3058" y="782"/>
                </a:lnTo>
                <a:lnTo>
                  <a:pt x="3026" y="742"/>
                </a:lnTo>
                <a:lnTo>
                  <a:pt x="2993" y="702"/>
                </a:lnTo>
                <a:lnTo>
                  <a:pt x="2964" y="665"/>
                </a:lnTo>
                <a:lnTo>
                  <a:pt x="2938" y="631"/>
                </a:lnTo>
                <a:lnTo>
                  <a:pt x="2918" y="604"/>
                </a:lnTo>
                <a:lnTo>
                  <a:pt x="2904" y="587"/>
                </a:lnTo>
                <a:lnTo>
                  <a:pt x="2900" y="581"/>
                </a:lnTo>
                <a:close/>
                <a:moveTo>
                  <a:pt x="1360" y="1167"/>
                </a:moveTo>
                <a:lnTo>
                  <a:pt x="1362" y="1165"/>
                </a:lnTo>
                <a:lnTo>
                  <a:pt x="1363" y="1157"/>
                </a:lnTo>
                <a:lnTo>
                  <a:pt x="1362" y="1146"/>
                </a:lnTo>
                <a:lnTo>
                  <a:pt x="1359" y="1131"/>
                </a:lnTo>
                <a:lnTo>
                  <a:pt x="1357" y="1123"/>
                </a:lnTo>
                <a:lnTo>
                  <a:pt x="1354" y="1115"/>
                </a:lnTo>
                <a:lnTo>
                  <a:pt x="1348" y="1107"/>
                </a:lnTo>
                <a:lnTo>
                  <a:pt x="1343" y="1098"/>
                </a:lnTo>
                <a:lnTo>
                  <a:pt x="1335" y="1091"/>
                </a:lnTo>
                <a:lnTo>
                  <a:pt x="1326" y="1083"/>
                </a:lnTo>
                <a:lnTo>
                  <a:pt x="1314" y="1076"/>
                </a:lnTo>
                <a:lnTo>
                  <a:pt x="1301" y="1069"/>
                </a:lnTo>
                <a:lnTo>
                  <a:pt x="1294" y="1067"/>
                </a:lnTo>
                <a:lnTo>
                  <a:pt x="1275" y="1063"/>
                </a:lnTo>
                <a:lnTo>
                  <a:pt x="1264" y="1060"/>
                </a:lnTo>
                <a:lnTo>
                  <a:pt x="1250" y="1060"/>
                </a:lnTo>
                <a:lnTo>
                  <a:pt x="1244" y="1060"/>
                </a:lnTo>
                <a:lnTo>
                  <a:pt x="1237" y="1061"/>
                </a:lnTo>
                <a:lnTo>
                  <a:pt x="1230" y="1063"/>
                </a:lnTo>
                <a:lnTo>
                  <a:pt x="1223" y="1065"/>
                </a:lnTo>
                <a:lnTo>
                  <a:pt x="1226" y="1112"/>
                </a:lnTo>
                <a:lnTo>
                  <a:pt x="1276" y="1141"/>
                </a:lnTo>
                <a:lnTo>
                  <a:pt x="1285" y="1139"/>
                </a:lnTo>
                <a:lnTo>
                  <a:pt x="1307" y="1139"/>
                </a:lnTo>
                <a:lnTo>
                  <a:pt x="1313" y="1140"/>
                </a:lnTo>
                <a:lnTo>
                  <a:pt x="1320" y="1141"/>
                </a:lnTo>
                <a:lnTo>
                  <a:pt x="1328" y="1143"/>
                </a:lnTo>
                <a:lnTo>
                  <a:pt x="1335" y="1147"/>
                </a:lnTo>
                <a:lnTo>
                  <a:pt x="1341" y="1150"/>
                </a:lnTo>
                <a:lnTo>
                  <a:pt x="1348" y="1155"/>
                </a:lnTo>
                <a:lnTo>
                  <a:pt x="1355" y="1160"/>
                </a:lnTo>
                <a:lnTo>
                  <a:pt x="1360" y="1167"/>
                </a:lnTo>
                <a:close/>
                <a:moveTo>
                  <a:pt x="1092" y="1183"/>
                </a:moveTo>
                <a:lnTo>
                  <a:pt x="1091" y="1167"/>
                </a:lnTo>
                <a:lnTo>
                  <a:pt x="1088" y="1128"/>
                </a:lnTo>
                <a:lnTo>
                  <a:pt x="1085" y="1106"/>
                </a:lnTo>
                <a:lnTo>
                  <a:pt x="1082" y="1084"/>
                </a:lnTo>
                <a:lnTo>
                  <a:pt x="1078" y="1075"/>
                </a:lnTo>
                <a:lnTo>
                  <a:pt x="1075" y="1066"/>
                </a:lnTo>
                <a:lnTo>
                  <a:pt x="1072" y="1058"/>
                </a:lnTo>
                <a:lnTo>
                  <a:pt x="1067" y="1051"/>
                </a:lnTo>
                <a:lnTo>
                  <a:pt x="1085" y="1051"/>
                </a:lnTo>
                <a:lnTo>
                  <a:pt x="1127" y="1051"/>
                </a:lnTo>
                <a:lnTo>
                  <a:pt x="1150" y="1053"/>
                </a:lnTo>
                <a:lnTo>
                  <a:pt x="1173" y="1054"/>
                </a:lnTo>
                <a:lnTo>
                  <a:pt x="1192" y="1056"/>
                </a:lnTo>
                <a:lnTo>
                  <a:pt x="1205" y="1058"/>
                </a:lnTo>
                <a:lnTo>
                  <a:pt x="1167" y="1092"/>
                </a:lnTo>
                <a:lnTo>
                  <a:pt x="1103" y="1076"/>
                </a:lnTo>
                <a:lnTo>
                  <a:pt x="1122" y="1139"/>
                </a:lnTo>
                <a:lnTo>
                  <a:pt x="1092" y="1183"/>
                </a:lnTo>
                <a:close/>
                <a:moveTo>
                  <a:pt x="1190" y="1232"/>
                </a:moveTo>
                <a:lnTo>
                  <a:pt x="1151" y="1187"/>
                </a:lnTo>
                <a:lnTo>
                  <a:pt x="1099" y="1189"/>
                </a:lnTo>
                <a:lnTo>
                  <a:pt x="1100" y="1195"/>
                </a:lnTo>
                <a:lnTo>
                  <a:pt x="1103" y="1209"/>
                </a:lnTo>
                <a:lnTo>
                  <a:pt x="1109" y="1229"/>
                </a:lnTo>
                <a:lnTo>
                  <a:pt x="1118" y="1252"/>
                </a:lnTo>
                <a:lnTo>
                  <a:pt x="1123" y="1263"/>
                </a:lnTo>
                <a:lnTo>
                  <a:pt x="1129" y="1274"/>
                </a:lnTo>
                <a:lnTo>
                  <a:pt x="1136" y="1286"/>
                </a:lnTo>
                <a:lnTo>
                  <a:pt x="1143" y="1296"/>
                </a:lnTo>
                <a:lnTo>
                  <a:pt x="1151" y="1304"/>
                </a:lnTo>
                <a:lnTo>
                  <a:pt x="1160" y="1310"/>
                </a:lnTo>
                <a:lnTo>
                  <a:pt x="1165" y="1313"/>
                </a:lnTo>
                <a:lnTo>
                  <a:pt x="1170" y="1314"/>
                </a:lnTo>
                <a:lnTo>
                  <a:pt x="1175" y="1316"/>
                </a:lnTo>
                <a:lnTo>
                  <a:pt x="1181" y="1316"/>
                </a:lnTo>
                <a:lnTo>
                  <a:pt x="1187" y="1316"/>
                </a:lnTo>
                <a:lnTo>
                  <a:pt x="1202" y="1313"/>
                </a:lnTo>
                <a:lnTo>
                  <a:pt x="1210" y="1310"/>
                </a:lnTo>
                <a:lnTo>
                  <a:pt x="1217" y="1307"/>
                </a:lnTo>
                <a:lnTo>
                  <a:pt x="1219" y="1305"/>
                </a:lnTo>
                <a:lnTo>
                  <a:pt x="1220" y="1302"/>
                </a:lnTo>
                <a:lnTo>
                  <a:pt x="1221" y="1299"/>
                </a:lnTo>
                <a:lnTo>
                  <a:pt x="1221" y="1296"/>
                </a:lnTo>
                <a:lnTo>
                  <a:pt x="1220" y="1294"/>
                </a:lnTo>
                <a:lnTo>
                  <a:pt x="1218" y="1291"/>
                </a:lnTo>
                <a:lnTo>
                  <a:pt x="1217" y="1290"/>
                </a:lnTo>
                <a:lnTo>
                  <a:pt x="1214" y="1289"/>
                </a:lnTo>
                <a:lnTo>
                  <a:pt x="1210" y="1289"/>
                </a:lnTo>
                <a:lnTo>
                  <a:pt x="1204" y="1290"/>
                </a:lnTo>
                <a:lnTo>
                  <a:pt x="1199" y="1291"/>
                </a:lnTo>
                <a:lnTo>
                  <a:pt x="1193" y="1291"/>
                </a:lnTo>
                <a:lnTo>
                  <a:pt x="1190" y="1291"/>
                </a:lnTo>
                <a:lnTo>
                  <a:pt x="1187" y="1290"/>
                </a:lnTo>
                <a:lnTo>
                  <a:pt x="1185" y="1288"/>
                </a:lnTo>
                <a:lnTo>
                  <a:pt x="1183" y="1285"/>
                </a:lnTo>
                <a:lnTo>
                  <a:pt x="1181" y="1280"/>
                </a:lnTo>
                <a:lnTo>
                  <a:pt x="1178" y="1274"/>
                </a:lnTo>
                <a:lnTo>
                  <a:pt x="1177" y="1270"/>
                </a:lnTo>
                <a:lnTo>
                  <a:pt x="1177" y="1265"/>
                </a:lnTo>
                <a:lnTo>
                  <a:pt x="1178" y="1257"/>
                </a:lnTo>
                <a:lnTo>
                  <a:pt x="1181" y="1249"/>
                </a:lnTo>
                <a:lnTo>
                  <a:pt x="1186" y="1236"/>
                </a:lnTo>
                <a:lnTo>
                  <a:pt x="1190" y="1232"/>
                </a:lnTo>
                <a:close/>
                <a:moveTo>
                  <a:pt x="2024" y="3210"/>
                </a:moveTo>
                <a:lnTo>
                  <a:pt x="1994" y="3210"/>
                </a:lnTo>
                <a:lnTo>
                  <a:pt x="1959" y="3211"/>
                </a:lnTo>
                <a:lnTo>
                  <a:pt x="1919" y="3211"/>
                </a:lnTo>
                <a:lnTo>
                  <a:pt x="1879" y="3212"/>
                </a:lnTo>
                <a:lnTo>
                  <a:pt x="1838" y="3212"/>
                </a:lnTo>
                <a:lnTo>
                  <a:pt x="1799" y="3215"/>
                </a:lnTo>
                <a:lnTo>
                  <a:pt x="1762" y="3218"/>
                </a:lnTo>
                <a:lnTo>
                  <a:pt x="1730" y="3223"/>
                </a:lnTo>
                <a:lnTo>
                  <a:pt x="1651" y="3234"/>
                </a:lnTo>
                <a:lnTo>
                  <a:pt x="1576" y="3247"/>
                </a:lnTo>
                <a:lnTo>
                  <a:pt x="1506" y="3262"/>
                </a:lnTo>
                <a:lnTo>
                  <a:pt x="1440" y="3276"/>
                </a:lnTo>
                <a:lnTo>
                  <a:pt x="1378" y="3292"/>
                </a:lnTo>
                <a:lnTo>
                  <a:pt x="1322" y="3309"/>
                </a:lnTo>
                <a:lnTo>
                  <a:pt x="1271" y="3326"/>
                </a:lnTo>
                <a:lnTo>
                  <a:pt x="1224" y="3343"/>
                </a:lnTo>
                <a:lnTo>
                  <a:pt x="1184" y="3358"/>
                </a:lnTo>
                <a:lnTo>
                  <a:pt x="1148" y="3375"/>
                </a:lnTo>
                <a:lnTo>
                  <a:pt x="1117" y="3390"/>
                </a:lnTo>
                <a:lnTo>
                  <a:pt x="1092" y="3404"/>
                </a:lnTo>
                <a:lnTo>
                  <a:pt x="1072" y="3416"/>
                </a:lnTo>
                <a:lnTo>
                  <a:pt x="1058" y="3429"/>
                </a:lnTo>
                <a:lnTo>
                  <a:pt x="1054" y="3433"/>
                </a:lnTo>
                <a:lnTo>
                  <a:pt x="1050" y="3438"/>
                </a:lnTo>
                <a:lnTo>
                  <a:pt x="1048" y="3442"/>
                </a:lnTo>
                <a:lnTo>
                  <a:pt x="1048" y="3446"/>
                </a:lnTo>
                <a:lnTo>
                  <a:pt x="1049" y="3458"/>
                </a:lnTo>
                <a:lnTo>
                  <a:pt x="1050" y="3468"/>
                </a:lnTo>
                <a:lnTo>
                  <a:pt x="1052" y="3476"/>
                </a:lnTo>
                <a:lnTo>
                  <a:pt x="1055" y="3482"/>
                </a:lnTo>
                <a:lnTo>
                  <a:pt x="1058" y="3488"/>
                </a:lnTo>
                <a:lnTo>
                  <a:pt x="1059" y="3490"/>
                </a:lnTo>
                <a:lnTo>
                  <a:pt x="1335" y="3764"/>
                </a:lnTo>
                <a:lnTo>
                  <a:pt x="1336" y="3753"/>
                </a:lnTo>
                <a:lnTo>
                  <a:pt x="1345" y="3727"/>
                </a:lnTo>
                <a:lnTo>
                  <a:pt x="1348" y="3719"/>
                </a:lnTo>
                <a:lnTo>
                  <a:pt x="1351" y="3712"/>
                </a:lnTo>
                <a:lnTo>
                  <a:pt x="1356" y="3705"/>
                </a:lnTo>
                <a:lnTo>
                  <a:pt x="1362" y="3698"/>
                </a:lnTo>
                <a:lnTo>
                  <a:pt x="1368" y="3691"/>
                </a:lnTo>
                <a:lnTo>
                  <a:pt x="1375" y="3686"/>
                </a:lnTo>
                <a:lnTo>
                  <a:pt x="1382" y="3681"/>
                </a:lnTo>
                <a:lnTo>
                  <a:pt x="1391" y="3678"/>
                </a:lnTo>
                <a:lnTo>
                  <a:pt x="1413" y="3671"/>
                </a:lnTo>
                <a:lnTo>
                  <a:pt x="1454" y="3661"/>
                </a:lnTo>
                <a:lnTo>
                  <a:pt x="1511" y="3646"/>
                </a:lnTo>
                <a:lnTo>
                  <a:pt x="1584" y="3631"/>
                </a:lnTo>
                <a:lnTo>
                  <a:pt x="1625" y="3623"/>
                </a:lnTo>
                <a:lnTo>
                  <a:pt x="1670" y="3615"/>
                </a:lnTo>
                <a:lnTo>
                  <a:pt x="1717" y="3608"/>
                </a:lnTo>
                <a:lnTo>
                  <a:pt x="1766" y="3601"/>
                </a:lnTo>
                <a:lnTo>
                  <a:pt x="1818" y="3595"/>
                </a:lnTo>
                <a:lnTo>
                  <a:pt x="1872" y="3590"/>
                </a:lnTo>
                <a:lnTo>
                  <a:pt x="1928" y="3586"/>
                </a:lnTo>
                <a:lnTo>
                  <a:pt x="1987" y="3584"/>
                </a:lnTo>
                <a:lnTo>
                  <a:pt x="2044" y="3586"/>
                </a:lnTo>
                <a:lnTo>
                  <a:pt x="2100" y="3590"/>
                </a:lnTo>
                <a:lnTo>
                  <a:pt x="2155" y="3595"/>
                </a:lnTo>
                <a:lnTo>
                  <a:pt x="2207" y="3601"/>
                </a:lnTo>
                <a:lnTo>
                  <a:pt x="2257" y="3608"/>
                </a:lnTo>
                <a:lnTo>
                  <a:pt x="2304" y="3615"/>
                </a:lnTo>
                <a:lnTo>
                  <a:pt x="2348" y="3623"/>
                </a:lnTo>
                <a:lnTo>
                  <a:pt x="2389" y="3631"/>
                </a:lnTo>
                <a:lnTo>
                  <a:pt x="2461" y="3646"/>
                </a:lnTo>
                <a:lnTo>
                  <a:pt x="2520" y="3661"/>
                </a:lnTo>
                <a:lnTo>
                  <a:pt x="2560" y="3671"/>
                </a:lnTo>
                <a:lnTo>
                  <a:pt x="2583" y="3678"/>
                </a:lnTo>
                <a:lnTo>
                  <a:pt x="2591" y="3681"/>
                </a:lnTo>
                <a:lnTo>
                  <a:pt x="2598" y="3686"/>
                </a:lnTo>
                <a:lnTo>
                  <a:pt x="2605" y="3691"/>
                </a:lnTo>
                <a:lnTo>
                  <a:pt x="2612" y="3698"/>
                </a:lnTo>
                <a:lnTo>
                  <a:pt x="2616" y="3705"/>
                </a:lnTo>
                <a:lnTo>
                  <a:pt x="2621" y="3712"/>
                </a:lnTo>
                <a:lnTo>
                  <a:pt x="2625" y="3719"/>
                </a:lnTo>
                <a:lnTo>
                  <a:pt x="2629" y="3727"/>
                </a:lnTo>
                <a:lnTo>
                  <a:pt x="2637" y="3753"/>
                </a:lnTo>
                <a:lnTo>
                  <a:pt x="2639" y="3764"/>
                </a:lnTo>
                <a:lnTo>
                  <a:pt x="2914" y="3490"/>
                </a:lnTo>
                <a:lnTo>
                  <a:pt x="2916" y="3488"/>
                </a:lnTo>
                <a:lnTo>
                  <a:pt x="2919" y="3482"/>
                </a:lnTo>
                <a:lnTo>
                  <a:pt x="2921" y="3476"/>
                </a:lnTo>
                <a:lnTo>
                  <a:pt x="2922" y="3468"/>
                </a:lnTo>
                <a:lnTo>
                  <a:pt x="2924" y="3458"/>
                </a:lnTo>
                <a:lnTo>
                  <a:pt x="2926" y="3446"/>
                </a:lnTo>
                <a:lnTo>
                  <a:pt x="2926" y="3442"/>
                </a:lnTo>
                <a:lnTo>
                  <a:pt x="2923" y="3438"/>
                </a:lnTo>
                <a:lnTo>
                  <a:pt x="2920" y="3433"/>
                </a:lnTo>
                <a:lnTo>
                  <a:pt x="2916" y="3429"/>
                </a:lnTo>
                <a:lnTo>
                  <a:pt x="2902" y="3418"/>
                </a:lnTo>
                <a:lnTo>
                  <a:pt x="2883" y="3405"/>
                </a:lnTo>
                <a:lnTo>
                  <a:pt x="2857" y="3391"/>
                </a:lnTo>
                <a:lnTo>
                  <a:pt x="2827" y="3376"/>
                </a:lnTo>
                <a:lnTo>
                  <a:pt x="2790" y="3360"/>
                </a:lnTo>
                <a:lnTo>
                  <a:pt x="2747" y="3345"/>
                </a:lnTo>
                <a:lnTo>
                  <a:pt x="2699" y="3329"/>
                </a:lnTo>
                <a:lnTo>
                  <a:pt x="2645" y="3312"/>
                </a:lnTo>
                <a:lnTo>
                  <a:pt x="2584" y="3295"/>
                </a:lnTo>
                <a:lnTo>
                  <a:pt x="2517" y="3280"/>
                </a:lnTo>
                <a:lnTo>
                  <a:pt x="2446" y="3264"/>
                </a:lnTo>
                <a:lnTo>
                  <a:pt x="2368" y="3249"/>
                </a:lnTo>
                <a:lnTo>
                  <a:pt x="2284" y="3236"/>
                </a:lnTo>
                <a:lnTo>
                  <a:pt x="2194" y="3224"/>
                </a:lnTo>
                <a:lnTo>
                  <a:pt x="2167" y="3220"/>
                </a:lnTo>
                <a:lnTo>
                  <a:pt x="2142" y="3217"/>
                </a:lnTo>
                <a:lnTo>
                  <a:pt x="2119" y="3215"/>
                </a:lnTo>
                <a:lnTo>
                  <a:pt x="2098" y="3212"/>
                </a:lnTo>
                <a:lnTo>
                  <a:pt x="2078" y="3211"/>
                </a:lnTo>
                <a:lnTo>
                  <a:pt x="2059" y="3210"/>
                </a:lnTo>
                <a:lnTo>
                  <a:pt x="2041" y="3210"/>
                </a:lnTo>
                <a:lnTo>
                  <a:pt x="2024" y="3210"/>
                </a:lnTo>
                <a:lnTo>
                  <a:pt x="2024" y="3210"/>
                </a:lnTo>
                <a:close/>
                <a:moveTo>
                  <a:pt x="1900" y="1295"/>
                </a:moveTo>
                <a:lnTo>
                  <a:pt x="1310" y="1292"/>
                </a:lnTo>
                <a:lnTo>
                  <a:pt x="1310" y="2047"/>
                </a:lnTo>
                <a:lnTo>
                  <a:pt x="1311" y="2064"/>
                </a:lnTo>
                <a:lnTo>
                  <a:pt x="1318" y="2111"/>
                </a:lnTo>
                <a:lnTo>
                  <a:pt x="1322" y="2142"/>
                </a:lnTo>
                <a:lnTo>
                  <a:pt x="1330" y="2179"/>
                </a:lnTo>
                <a:lnTo>
                  <a:pt x="1340" y="2218"/>
                </a:lnTo>
                <a:lnTo>
                  <a:pt x="1353" y="2261"/>
                </a:lnTo>
                <a:lnTo>
                  <a:pt x="1359" y="2282"/>
                </a:lnTo>
                <a:lnTo>
                  <a:pt x="1367" y="2305"/>
                </a:lnTo>
                <a:lnTo>
                  <a:pt x="1376" y="2326"/>
                </a:lnTo>
                <a:lnTo>
                  <a:pt x="1386" y="2348"/>
                </a:lnTo>
                <a:lnTo>
                  <a:pt x="1398" y="2370"/>
                </a:lnTo>
                <a:lnTo>
                  <a:pt x="1409" y="2392"/>
                </a:lnTo>
                <a:lnTo>
                  <a:pt x="1421" y="2412"/>
                </a:lnTo>
                <a:lnTo>
                  <a:pt x="1435" y="2433"/>
                </a:lnTo>
                <a:lnTo>
                  <a:pt x="1449" y="2454"/>
                </a:lnTo>
                <a:lnTo>
                  <a:pt x="1465" y="2473"/>
                </a:lnTo>
                <a:lnTo>
                  <a:pt x="1482" y="2491"/>
                </a:lnTo>
                <a:lnTo>
                  <a:pt x="1500" y="2507"/>
                </a:lnTo>
                <a:lnTo>
                  <a:pt x="1519" y="2524"/>
                </a:lnTo>
                <a:lnTo>
                  <a:pt x="1540" y="2539"/>
                </a:lnTo>
                <a:lnTo>
                  <a:pt x="1562" y="2552"/>
                </a:lnTo>
                <a:lnTo>
                  <a:pt x="1585" y="2565"/>
                </a:lnTo>
                <a:lnTo>
                  <a:pt x="1590" y="2567"/>
                </a:lnTo>
                <a:lnTo>
                  <a:pt x="1603" y="2575"/>
                </a:lnTo>
                <a:lnTo>
                  <a:pt x="1615" y="2580"/>
                </a:lnTo>
                <a:lnTo>
                  <a:pt x="1627" y="2585"/>
                </a:lnTo>
                <a:lnTo>
                  <a:pt x="1643" y="2590"/>
                </a:lnTo>
                <a:lnTo>
                  <a:pt x="1660" y="2596"/>
                </a:lnTo>
                <a:lnTo>
                  <a:pt x="1679" y="2602"/>
                </a:lnTo>
                <a:lnTo>
                  <a:pt x="1701" y="2607"/>
                </a:lnTo>
                <a:lnTo>
                  <a:pt x="1725" y="2612"/>
                </a:lnTo>
                <a:lnTo>
                  <a:pt x="1752" y="2615"/>
                </a:lnTo>
                <a:lnTo>
                  <a:pt x="1780" y="2617"/>
                </a:lnTo>
                <a:lnTo>
                  <a:pt x="1810" y="2618"/>
                </a:lnTo>
                <a:lnTo>
                  <a:pt x="1843" y="2617"/>
                </a:lnTo>
                <a:lnTo>
                  <a:pt x="1878" y="2615"/>
                </a:lnTo>
                <a:lnTo>
                  <a:pt x="1890" y="2617"/>
                </a:lnTo>
                <a:lnTo>
                  <a:pt x="1919" y="2626"/>
                </a:lnTo>
                <a:lnTo>
                  <a:pt x="1927" y="2630"/>
                </a:lnTo>
                <a:lnTo>
                  <a:pt x="1936" y="2634"/>
                </a:lnTo>
                <a:lnTo>
                  <a:pt x="1944" y="2640"/>
                </a:lnTo>
                <a:lnTo>
                  <a:pt x="1952" y="2645"/>
                </a:lnTo>
                <a:lnTo>
                  <a:pt x="1959" y="2652"/>
                </a:lnTo>
                <a:lnTo>
                  <a:pt x="1965" y="2660"/>
                </a:lnTo>
                <a:lnTo>
                  <a:pt x="1971" y="2669"/>
                </a:lnTo>
                <a:lnTo>
                  <a:pt x="1976" y="2678"/>
                </a:lnTo>
                <a:lnTo>
                  <a:pt x="1976" y="2680"/>
                </a:lnTo>
                <a:lnTo>
                  <a:pt x="1977" y="2680"/>
                </a:lnTo>
                <a:lnTo>
                  <a:pt x="1977" y="2680"/>
                </a:lnTo>
                <a:lnTo>
                  <a:pt x="1977" y="2680"/>
                </a:lnTo>
                <a:lnTo>
                  <a:pt x="1977" y="2681"/>
                </a:lnTo>
                <a:lnTo>
                  <a:pt x="1977" y="2681"/>
                </a:lnTo>
                <a:lnTo>
                  <a:pt x="1977" y="2682"/>
                </a:lnTo>
                <a:lnTo>
                  <a:pt x="1979" y="2686"/>
                </a:lnTo>
                <a:lnTo>
                  <a:pt x="1981" y="2688"/>
                </a:lnTo>
                <a:lnTo>
                  <a:pt x="1985" y="2690"/>
                </a:lnTo>
                <a:lnTo>
                  <a:pt x="1987" y="2690"/>
                </a:lnTo>
                <a:lnTo>
                  <a:pt x="1989" y="2689"/>
                </a:lnTo>
                <a:lnTo>
                  <a:pt x="1991" y="2688"/>
                </a:lnTo>
                <a:lnTo>
                  <a:pt x="1994" y="2686"/>
                </a:lnTo>
                <a:lnTo>
                  <a:pt x="1996" y="2682"/>
                </a:lnTo>
                <a:lnTo>
                  <a:pt x="1997" y="2680"/>
                </a:lnTo>
                <a:lnTo>
                  <a:pt x="1998" y="2680"/>
                </a:lnTo>
                <a:lnTo>
                  <a:pt x="1998" y="2678"/>
                </a:lnTo>
                <a:lnTo>
                  <a:pt x="2003" y="2669"/>
                </a:lnTo>
                <a:lnTo>
                  <a:pt x="2008" y="2660"/>
                </a:lnTo>
                <a:lnTo>
                  <a:pt x="2014" y="2652"/>
                </a:lnTo>
                <a:lnTo>
                  <a:pt x="2022" y="2645"/>
                </a:lnTo>
                <a:lnTo>
                  <a:pt x="2029" y="2640"/>
                </a:lnTo>
                <a:lnTo>
                  <a:pt x="2037" y="2634"/>
                </a:lnTo>
                <a:lnTo>
                  <a:pt x="2045" y="2630"/>
                </a:lnTo>
                <a:lnTo>
                  <a:pt x="2054" y="2626"/>
                </a:lnTo>
                <a:lnTo>
                  <a:pt x="2083" y="2617"/>
                </a:lnTo>
                <a:lnTo>
                  <a:pt x="2096" y="2615"/>
                </a:lnTo>
                <a:lnTo>
                  <a:pt x="2131" y="2617"/>
                </a:lnTo>
                <a:lnTo>
                  <a:pt x="2163" y="2618"/>
                </a:lnTo>
                <a:lnTo>
                  <a:pt x="2194" y="2617"/>
                </a:lnTo>
                <a:lnTo>
                  <a:pt x="2222" y="2615"/>
                </a:lnTo>
                <a:lnTo>
                  <a:pt x="2249" y="2612"/>
                </a:lnTo>
                <a:lnTo>
                  <a:pt x="2272" y="2607"/>
                </a:lnTo>
                <a:lnTo>
                  <a:pt x="2294" y="2602"/>
                </a:lnTo>
                <a:lnTo>
                  <a:pt x="2314" y="2596"/>
                </a:lnTo>
                <a:lnTo>
                  <a:pt x="2331" y="2590"/>
                </a:lnTo>
                <a:lnTo>
                  <a:pt x="2347" y="2585"/>
                </a:lnTo>
                <a:lnTo>
                  <a:pt x="2359" y="2580"/>
                </a:lnTo>
                <a:lnTo>
                  <a:pt x="2369" y="2575"/>
                </a:lnTo>
                <a:lnTo>
                  <a:pt x="2384" y="2567"/>
                </a:lnTo>
                <a:lnTo>
                  <a:pt x="2388" y="2565"/>
                </a:lnTo>
                <a:lnTo>
                  <a:pt x="2412" y="2552"/>
                </a:lnTo>
                <a:lnTo>
                  <a:pt x="2433" y="2539"/>
                </a:lnTo>
                <a:lnTo>
                  <a:pt x="2453" y="2524"/>
                </a:lnTo>
                <a:lnTo>
                  <a:pt x="2473" y="2507"/>
                </a:lnTo>
                <a:lnTo>
                  <a:pt x="2492" y="2491"/>
                </a:lnTo>
                <a:lnTo>
                  <a:pt x="2508" y="2473"/>
                </a:lnTo>
                <a:lnTo>
                  <a:pt x="2524" y="2454"/>
                </a:lnTo>
                <a:lnTo>
                  <a:pt x="2539" y="2433"/>
                </a:lnTo>
                <a:lnTo>
                  <a:pt x="2552" y="2412"/>
                </a:lnTo>
                <a:lnTo>
                  <a:pt x="2565" y="2392"/>
                </a:lnTo>
                <a:lnTo>
                  <a:pt x="2576" y="2370"/>
                </a:lnTo>
                <a:lnTo>
                  <a:pt x="2587" y="2348"/>
                </a:lnTo>
                <a:lnTo>
                  <a:pt x="2596" y="2326"/>
                </a:lnTo>
                <a:lnTo>
                  <a:pt x="2605" y="2305"/>
                </a:lnTo>
                <a:lnTo>
                  <a:pt x="2613" y="2282"/>
                </a:lnTo>
                <a:lnTo>
                  <a:pt x="2621" y="2261"/>
                </a:lnTo>
                <a:lnTo>
                  <a:pt x="2633" y="2218"/>
                </a:lnTo>
                <a:lnTo>
                  <a:pt x="2643" y="2179"/>
                </a:lnTo>
                <a:lnTo>
                  <a:pt x="2650" y="2142"/>
                </a:lnTo>
                <a:lnTo>
                  <a:pt x="2656" y="2111"/>
                </a:lnTo>
                <a:lnTo>
                  <a:pt x="2661" y="2064"/>
                </a:lnTo>
                <a:lnTo>
                  <a:pt x="2663" y="2047"/>
                </a:lnTo>
                <a:lnTo>
                  <a:pt x="2663" y="1292"/>
                </a:lnTo>
                <a:lnTo>
                  <a:pt x="1900" y="1295"/>
                </a:lnTo>
                <a:close/>
                <a:moveTo>
                  <a:pt x="1332" y="3790"/>
                </a:moveTo>
                <a:lnTo>
                  <a:pt x="1040" y="3490"/>
                </a:lnTo>
                <a:lnTo>
                  <a:pt x="1037" y="3493"/>
                </a:lnTo>
                <a:lnTo>
                  <a:pt x="1028" y="3495"/>
                </a:lnTo>
                <a:lnTo>
                  <a:pt x="1021" y="3496"/>
                </a:lnTo>
                <a:lnTo>
                  <a:pt x="1012" y="3495"/>
                </a:lnTo>
                <a:lnTo>
                  <a:pt x="1002" y="3492"/>
                </a:lnTo>
                <a:lnTo>
                  <a:pt x="992" y="3486"/>
                </a:lnTo>
                <a:lnTo>
                  <a:pt x="966" y="3470"/>
                </a:lnTo>
                <a:lnTo>
                  <a:pt x="915" y="3442"/>
                </a:lnTo>
                <a:lnTo>
                  <a:pt x="849" y="3405"/>
                </a:lnTo>
                <a:lnTo>
                  <a:pt x="769" y="3365"/>
                </a:lnTo>
                <a:lnTo>
                  <a:pt x="727" y="3345"/>
                </a:lnTo>
                <a:lnTo>
                  <a:pt x="686" y="3326"/>
                </a:lnTo>
                <a:lnTo>
                  <a:pt x="644" y="3308"/>
                </a:lnTo>
                <a:lnTo>
                  <a:pt x="604" y="3292"/>
                </a:lnTo>
                <a:lnTo>
                  <a:pt x="564" y="3279"/>
                </a:lnTo>
                <a:lnTo>
                  <a:pt x="528" y="3269"/>
                </a:lnTo>
                <a:lnTo>
                  <a:pt x="512" y="3264"/>
                </a:lnTo>
                <a:lnTo>
                  <a:pt x="496" y="3262"/>
                </a:lnTo>
                <a:lnTo>
                  <a:pt x="481" y="3260"/>
                </a:lnTo>
                <a:lnTo>
                  <a:pt x="468" y="3260"/>
                </a:lnTo>
                <a:lnTo>
                  <a:pt x="443" y="3260"/>
                </a:lnTo>
                <a:lnTo>
                  <a:pt x="421" y="3261"/>
                </a:lnTo>
                <a:lnTo>
                  <a:pt x="400" y="3263"/>
                </a:lnTo>
                <a:lnTo>
                  <a:pt x="381" y="3265"/>
                </a:lnTo>
                <a:lnTo>
                  <a:pt x="365" y="3269"/>
                </a:lnTo>
                <a:lnTo>
                  <a:pt x="352" y="3273"/>
                </a:lnTo>
                <a:lnTo>
                  <a:pt x="341" y="3277"/>
                </a:lnTo>
                <a:lnTo>
                  <a:pt x="331" y="3284"/>
                </a:lnTo>
                <a:lnTo>
                  <a:pt x="327" y="3286"/>
                </a:lnTo>
                <a:lnTo>
                  <a:pt x="324" y="3290"/>
                </a:lnTo>
                <a:lnTo>
                  <a:pt x="322" y="3294"/>
                </a:lnTo>
                <a:lnTo>
                  <a:pt x="319" y="3298"/>
                </a:lnTo>
                <a:lnTo>
                  <a:pt x="318" y="3301"/>
                </a:lnTo>
                <a:lnTo>
                  <a:pt x="317" y="3306"/>
                </a:lnTo>
                <a:lnTo>
                  <a:pt x="317" y="3310"/>
                </a:lnTo>
                <a:lnTo>
                  <a:pt x="318" y="3314"/>
                </a:lnTo>
                <a:lnTo>
                  <a:pt x="320" y="3323"/>
                </a:lnTo>
                <a:lnTo>
                  <a:pt x="325" y="3335"/>
                </a:lnTo>
                <a:lnTo>
                  <a:pt x="333" y="3345"/>
                </a:lnTo>
                <a:lnTo>
                  <a:pt x="343" y="3357"/>
                </a:lnTo>
                <a:lnTo>
                  <a:pt x="355" y="3368"/>
                </a:lnTo>
                <a:lnTo>
                  <a:pt x="368" y="3379"/>
                </a:lnTo>
                <a:lnTo>
                  <a:pt x="380" y="3390"/>
                </a:lnTo>
                <a:lnTo>
                  <a:pt x="394" y="3400"/>
                </a:lnTo>
                <a:lnTo>
                  <a:pt x="422" y="3416"/>
                </a:lnTo>
                <a:lnTo>
                  <a:pt x="446" y="3433"/>
                </a:lnTo>
                <a:lnTo>
                  <a:pt x="459" y="3440"/>
                </a:lnTo>
                <a:lnTo>
                  <a:pt x="469" y="3448"/>
                </a:lnTo>
                <a:lnTo>
                  <a:pt x="479" y="3455"/>
                </a:lnTo>
                <a:lnTo>
                  <a:pt x="487" y="3462"/>
                </a:lnTo>
                <a:lnTo>
                  <a:pt x="494" y="3469"/>
                </a:lnTo>
                <a:lnTo>
                  <a:pt x="497" y="3477"/>
                </a:lnTo>
                <a:lnTo>
                  <a:pt x="498" y="3480"/>
                </a:lnTo>
                <a:lnTo>
                  <a:pt x="499" y="3485"/>
                </a:lnTo>
                <a:lnTo>
                  <a:pt x="499" y="3488"/>
                </a:lnTo>
                <a:lnTo>
                  <a:pt x="499" y="3493"/>
                </a:lnTo>
                <a:lnTo>
                  <a:pt x="497" y="3499"/>
                </a:lnTo>
                <a:lnTo>
                  <a:pt x="494" y="3506"/>
                </a:lnTo>
                <a:lnTo>
                  <a:pt x="490" y="3511"/>
                </a:lnTo>
                <a:lnTo>
                  <a:pt x="487" y="3515"/>
                </a:lnTo>
                <a:lnTo>
                  <a:pt x="482" y="3517"/>
                </a:lnTo>
                <a:lnTo>
                  <a:pt x="477" y="3521"/>
                </a:lnTo>
                <a:lnTo>
                  <a:pt x="471" y="3522"/>
                </a:lnTo>
                <a:lnTo>
                  <a:pt x="465" y="3523"/>
                </a:lnTo>
                <a:lnTo>
                  <a:pt x="442" y="3525"/>
                </a:lnTo>
                <a:lnTo>
                  <a:pt x="421" y="3527"/>
                </a:lnTo>
                <a:lnTo>
                  <a:pt x="407" y="3532"/>
                </a:lnTo>
                <a:lnTo>
                  <a:pt x="387" y="3538"/>
                </a:lnTo>
                <a:lnTo>
                  <a:pt x="362" y="3547"/>
                </a:lnTo>
                <a:lnTo>
                  <a:pt x="336" y="3558"/>
                </a:lnTo>
                <a:lnTo>
                  <a:pt x="324" y="3564"/>
                </a:lnTo>
                <a:lnTo>
                  <a:pt x="313" y="3572"/>
                </a:lnTo>
                <a:lnTo>
                  <a:pt x="302" y="3580"/>
                </a:lnTo>
                <a:lnTo>
                  <a:pt x="293" y="3589"/>
                </a:lnTo>
                <a:lnTo>
                  <a:pt x="290" y="3595"/>
                </a:lnTo>
                <a:lnTo>
                  <a:pt x="287" y="3599"/>
                </a:lnTo>
                <a:lnTo>
                  <a:pt x="284" y="3605"/>
                </a:lnTo>
                <a:lnTo>
                  <a:pt x="282" y="3610"/>
                </a:lnTo>
                <a:lnTo>
                  <a:pt x="280" y="3616"/>
                </a:lnTo>
                <a:lnTo>
                  <a:pt x="280" y="3622"/>
                </a:lnTo>
                <a:lnTo>
                  <a:pt x="280" y="3628"/>
                </a:lnTo>
                <a:lnTo>
                  <a:pt x="281" y="3634"/>
                </a:lnTo>
                <a:lnTo>
                  <a:pt x="281" y="3636"/>
                </a:lnTo>
                <a:lnTo>
                  <a:pt x="283" y="3643"/>
                </a:lnTo>
                <a:lnTo>
                  <a:pt x="288" y="3651"/>
                </a:lnTo>
                <a:lnTo>
                  <a:pt x="295" y="3659"/>
                </a:lnTo>
                <a:lnTo>
                  <a:pt x="299" y="3663"/>
                </a:lnTo>
                <a:lnTo>
                  <a:pt x="305" y="3666"/>
                </a:lnTo>
                <a:lnTo>
                  <a:pt x="313" y="3669"/>
                </a:lnTo>
                <a:lnTo>
                  <a:pt x="320" y="3671"/>
                </a:lnTo>
                <a:lnTo>
                  <a:pt x="329" y="3672"/>
                </a:lnTo>
                <a:lnTo>
                  <a:pt x="340" y="3671"/>
                </a:lnTo>
                <a:lnTo>
                  <a:pt x="352" y="3669"/>
                </a:lnTo>
                <a:lnTo>
                  <a:pt x="365" y="3665"/>
                </a:lnTo>
                <a:lnTo>
                  <a:pt x="394" y="3657"/>
                </a:lnTo>
                <a:lnTo>
                  <a:pt x="421" y="3651"/>
                </a:lnTo>
                <a:lnTo>
                  <a:pt x="435" y="3649"/>
                </a:lnTo>
                <a:lnTo>
                  <a:pt x="449" y="3646"/>
                </a:lnTo>
                <a:lnTo>
                  <a:pt x="463" y="3646"/>
                </a:lnTo>
                <a:lnTo>
                  <a:pt x="478" y="3646"/>
                </a:lnTo>
                <a:lnTo>
                  <a:pt x="494" y="3647"/>
                </a:lnTo>
                <a:lnTo>
                  <a:pt x="509" y="3651"/>
                </a:lnTo>
                <a:lnTo>
                  <a:pt x="526" y="3654"/>
                </a:lnTo>
                <a:lnTo>
                  <a:pt x="543" y="3660"/>
                </a:lnTo>
                <a:lnTo>
                  <a:pt x="562" y="3668"/>
                </a:lnTo>
                <a:lnTo>
                  <a:pt x="581" y="3675"/>
                </a:lnTo>
                <a:lnTo>
                  <a:pt x="602" y="3687"/>
                </a:lnTo>
                <a:lnTo>
                  <a:pt x="624" y="3699"/>
                </a:lnTo>
                <a:lnTo>
                  <a:pt x="672" y="3728"/>
                </a:lnTo>
                <a:lnTo>
                  <a:pt x="730" y="3759"/>
                </a:lnTo>
                <a:lnTo>
                  <a:pt x="760" y="3776"/>
                </a:lnTo>
                <a:lnTo>
                  <a:pt x="793" y="3791"/>
                </a:lnTo>
                <a:lnTo>
                  <a:pt x="826" y="3807"/>
                </a:lnTo>
                <a:lnTo>
                  <a:pt x="861" y="3820"/>
                </a:lnTo>
                <a:lnTo>
                  <a:pt x="898" y="3832"/>
                </a:lnTo>
                <a:lnTo>
                  <a:pt x="937" y="3842"/>
                </a:lnTo>
                <a:lnTo>
                  <a:pt x="956" y="3846"/>
                </a:lnTo>
                <a:lnTo>
                  <a:pt x="976" y="3850"/>
                </a:lnTo>
                <a:lnTo>
                  <a:pt x="995" y="3853"/>
                </a:lnTo>
                <a:lnTo>
                  <a:pt x="1015" y="3855"/>
                </a:lnTo>
                <a:lnTo>
                  <a:pt x="1036" y="3856"/>
                </a:lnTo>
                <a:lnTo>
                  <a:pt x="1057" y="3857"/>
                </a:lnTo>
                <a:lnTo>
                  <a:pt x="1077" y="3857"/>
                </a:lnTo>
                <a:lnTo>
                  <a:pt x="1099" y="3856"/>
                </a:lnTo>
                <a:lnTo>
                  <a:pt x="1120" y="3854"/>
                </a:lnTo>
                <a:lnTo>
                  <a:pt x="1141" y="3850"/>
                </a:lnTo>
                <a:lnTo>
                  <a:pt x="1164" y="3846"/>
                </a:lnTo>
                <a:lnTo>
                  <a:pt x="1185" y="3841"/>
                </a:lnTo>
                <a:lnTo>
                  <a:pt x="1332" y="3790"/>
                </a:lnTo>
                <a:close/>
                <a:moveTo>
                  <a:pt x="1074" y="581"/>
                </a:moveTo>
                <a:lnTo>
                  <a:pt x="1059" y="582"/>
                </a:lnTo>
                <a:lnTo>
                  <a:pt x="1020" y="586"/>
                </a:lnTo>
                <a:lnTo>
                  <a:pt x="993" y="591"/>
                </a:lnTo>
                <a:lnTo>
                  <a:pt x="961" y="599"/>
                </a:lnTo>
                <a:lnTo>
                  <a:pt x="944" y="603"/>
                </a:lnTo>
                <a:lnTo>
                  <a:pt x="926" y="609"/>
                </a:lnTo>
                <a:lnTo>
                  <a:pt x="908" y="615"/>
                </a:lnTo>
                <a:lnTo>
                  <a:pt x="889" y="622"/>
                </a:lnTo>
                <a:lnTo>
                  <a:pt x="870" y="631"/>
                </a:lnTo>
                <a:lnTo>
                  <a:pt x="850" y="641"/>
                </a:lnTo>
                <a:lnTo>
                  <a:pt x="830" y="651"/>
                </a:lnTo>
                <a:lnTo>
                  <a:pt x="810" y="664"/>
                </a:lnTo>
                <a:lnTo>
                  <a:pt x="789" y="677"/>
                </a:lnTo>
                <a:lnTo>
                  <a:pt x="769" y="692"/>
                </a:lnTo>
                <a:lnTo>
                  <a:pt x="749" y="707"/>
                </a:lnTo>
                <a:lnTo>
                  <a:pt x="729" y="725"/>
                </a:lnTo>
                <a:lnTo>
                  <a:pt x="709" y="744"/>
                </a:lnTo>
                <a:lnTo>
                  <a:pt x="689" y="766"/>
                </a:lnTo>
                <a:lnTo>
                  <a:pt x="670" y="788"/>
                </a:lnTo>
                <a:lnTo>
                  <a:pt x="652" y="812"/>
                </a:lnTo>
                <a:lnTo>
                  <a:pt x="634" y="837"/>
                </a:lnTo>
                <a:lnTo>
                  <a:pt x="617" y="865"/>
                </a:lnTo>
                <a:lnTo>
                  <a:pt x="602" y="896"/>
                </a:lnTo>
                <a:lnTo>
                  <a:pt x="586" y="927"/>
                </a:lnTo>
                <a:lnTo>
                  <a:pt x="584" y="936"/>
                </a:lnTo>
                <a:lnTo>
                  <a:pt x="578" y="958"/>
                </a:lnTo>
                <a:lnTo>
                  <a:pt x="577" y="973"/>
                </a:lnTo>
                <a:lnTo>
                  <a:pt x="576" y="990"/>
                </a:lnTo>
                <a:lnTo>
                  <a:pt x="577" y="1009"/>
                </a:lnTo>
                <a:lnTo>
                  <a:pt x="579" y="1028"/>
                </a:lnTo>
                <a:lnTo>
                  <a:pt x="578" y="1031"/>
                </a:lnTo>
                <a:lnTo>
                  <a:pt x="570" y="1047"/>
                </a:lnTo>
                <a:lnTo>
                  <a:pt x="562" y="1060"/>
                </a:lnTo>
                <a:lnTo>
                  <a:pt x="551" y="1078"/>
                </a:lnTo>
                <a:lnTo>
                  <a:pt x="535" y="1101"/>
                </a:lnTo>
                <a:lnTo>
                  <a:pt x="515" y="1130"/>
                </a:lnTo>
                <a:lnTo>
                  <a:pt x="494" y="1158"/>
                </a:lnTo>
                <a:lnTo>
                  <a:pt x="477" y="1179"/>
                </a:lnTo>
                <a:lnTo>
                  <a:pt x="463" y="1195"/>
                </a:lnTo>
                <a:lnTo>
                  <a:pt x="453" y="1206"/>
                </a:lnTo>
                <a:lnTo>
                  <a:pt x="442" y="1216"/>
                </a:lnTo>
                <a:lnTo>
                  <a:pt x="439" y="1218"/>
                </a:lnTo>
                <a:lnTo>
                  <a:pt x="441" y="1205"/>
                </a:lnTo>
                <a:lnTo>
                  <a:pt x="445" y="1169"/>
                </a:lnTo>
                <a:lnTo>
                  <a:pt x="451" y="1116"/>
                </a:lnTo>
                <a:lnTo>
                  <a:pt x="454" y="1054"/>
                </a:lnTo>
                <a:lnTo>
                  <a:pt x="455" y="1020"/>
                </a:lnTo>
                <a:lnTo>
                  <a:pt x="456" y="986"/>
                </a:lnTo>
                <a:lnTo>
                  <a:pt x="455" y="953"/>
                </a:lnTo>
                <a:lnTo>
                  <a:pt x="453" y="920"/>
                </a:lnTo>
                <a:lnTo>
                  <a:pt x="449" y="890"/>
                </a:lnTo>
                <a:lnTo>
                  <a:pt x="443" y="862"/>
                </a:lnTo>
                <a:lnTo>
                  <a:pt x="440" y="849"/>
                </a:lnTo>
                <a:lnTo>
                  <a:pt x="435" y="837"/>
                </a:lnTo>
                <a:lnTo>
                  <a:pt x="431" y="826"/>
                </a:lnTo>
                <a:lnTo>
                  <a:pt x="425" y="816"/>
                </a:lnTo>
                <a:lnTo>
                  <a:pt x="414" y="826"/>
                </a:lnTo>
                <a:lnTo>
                  <a:pt x="386" y="856"/>
                </a:lnTo>
                <a:lnTo>
                  <a:pt x="368" y="879"/>
                </a:lnTo>
                <a:lnTo>
                  <a:pt x="349" y="906"/>
                </a:lnTo>
                <a:lnTo>
                  <a:pt x="338" y="921"/>
                </a:lnTo>
                <a:lnTo>
                  <a:pt x="329" y="937"/>
                </a:lnTo>
                <a:lnTo>
                  <a:pt x="319" y="955"/>
                </a:lnTo>
                <a:lnTo>
                  <a:pt x="311" y="974"/>
                </a:lnTo>
                <a:lnTo>
                  <a:pt x="302" y="994"/>
                </a:lnTo>
                <a:lnTo>
                  <a:pt x="295" y="1016"/>
                </a:lnTo>
                <a:lnTo>
                  <a:pt x="288" y="1038"/>
                </a:lnTo>
                <a:lnTo>
                  <a:pt x="282" y="1061"/>
                </a:lnTo>
                <a:lnTo>
                  <a:pt x="278" y="1086"/>
                </a:lnTo>
                <a:lnTo>
                  <a:pt x="273" y="1112"/>
                </a:lnTo>
                <a:lnTo>
                  <a:pt x="271" y="1139"/>
                </a:lnTo>
                <a:lnTo>
                  <a:pt x="271" y="1167"/>
                </a:lnTo>
                <a:lnTo>
                  <a:pt x="271" y="1196"/>
                </a:lnTo>
                <a:lnTo>
                  <a:pt x="273" y="1226"/>
                </a:lnTo>
                <a:lnTo>
                  <a:pt x="278" y="1258"/>
                </a:lnTo>
                <a:lnTo>
                  <a:pt x="284" y="1290"/>
                </a:lnTo>
                <a:lnTo>
                  <a:pt x="292" y="1324"/>
                </a:lnTo>
                <a:lnTo>
                  <a:pt x="304" y="1359"/>
                </a:lnTo>
                <a:lnTo>
                  <a:pt x="316" y="1394"/>
                </a:lnTo>
                <a:lnTo>
                  <a:pt x="332" y="1431"/>
                </a:lnTo>
                <a:lnTo>
                  <a:pt x="331" y="1439"/>
                </a:lnTo>
                <a:lnTo>
                  <a:pt x="326" y="1461"/>
                </a:lnTo>
                <a:lnTo>
                  <a:pt x="319" y="1492"/>
                </a:lnTo>
                <a:lnTo>
                  <a:pt x="313" y="1530"/>
                </a:lnTo>
                <a:lnTo>
                  <a:pt x="305" y="1570"/>
                </a:lnTo>
                <a:lnTo>
                  <a:pt x="298" y="1612"/>
                </a:lnTo>
                <a:lnTo>
                  <a:pt x="292" y="1651"/>
                </a:lnTo>
                <a:lnTo>
                  <a:pt x="290" y="1682"/>
                </a:lnTo>
                <a:lnTo>
                  <a:pt x="288" y="1673"/>
                </a:lnTo>
                <a:lnTo>
                  <a:pt x="284" y="1650"/>
                </a:lnTo>
                <a:lnTo>
                  <a:pt x="279" y="1614"/>
                </a:lnTo>
                <a:lnTo>
                  <a:pt x="272" y="1569"/>
                </a:lnTo>
                <a:lnTo>
                  <a:pt x="269" y="1557"/>
                </a:lnTo>
                <a:lnTo>
                  <a:pt x="265" y="1543"/>
                </a:lnTo>
                <a:lnTo>
                  <a:pt x="260" y="1530"/>
                </a:lnTo>
                <a:lnTo>
                  <a:pt x="254" y="1515"/>
                </a:lnTo>
                <a:lnTo>
                  <a:pt x="241" y="1485"/>
                </a:lnTo>
                <a:lnTo>
                  <a:pt x="225" y="1454"/>
                </a:lnTo>
                <a:lnTo>
                  <a:pt x="207" y="1424"/>
                </a:lnTo>
                <a:lnTo>
                  <a:pt x="190" y="1394"/>
                </a:lnTo>
                <a:lnTo>
                  <a:pt x="174" y="1367"/>
                </a:lnTo>
                <a:lnTo>
                  <a:pt x="161" y="1343"/>
                </a:lnTo>
                <a:lnTo>
                  <a:pt x="148" y="1319"/>
                </a:lnTo>
                <a:lnTo>
                  <a:pt x="137" y="1296"/>
                </a:lnTo>
                <a:lnTo>
                  <a:pt x="127" y="1272"/>
                </a:lnTo>
                <a:lnTo>
                  <a:pt x="118" y="1251"/>
                </a:lnTo>
                <a:lnTo>
                  <a:pt x="105" y="1218"/>
                </a:lnTo>
                <a:lnTo>
                  <a:pt x="100" y="1205"/>
                </a:lnTo>
                <a:lnTo>
                  <a:pt x="96" y="1218"/>
                </a:lnTo>
                <a:lnTo>
                  <a:pt x="84" y="1253"/>
                </a:lnTo>
                <a:lnTo>
                  <a:pt x="78" y="1277"/>
                </a:lnTo>
                <a:lnTo>
                  <a:pt x="71" y="1305"/>
                </a:lnTo>
                <a:lnTo>
                  <a:pt x="63" y="1335"/>
                </a:lnTo>
                <a:lnTo>
                  <a:pt x="57" y="1367"/>
                </a:lnTo>
                <a:lnTo>
                  <a:pt x="51" y="1402"/>
                </a:lnTo>
                <a:lnTo>
                  <a:pt x="47" y="1437"/>
                </a:lnTo>
                <a:lnTo>
                  <a:pt x="44" y="1473"/>
                </a:lnTo>
                <a:lnTo>
                  <a:pt x="44" y="1508"/>
                </a:lnTo>
                <a:lnTo>
                  <a:pt x="45" y="1524"/>
                </a:lnTo>
                <a:lnTo>
                  <a:pt x="46" y="1541"/>
                </a:lnTo>
                <a:lnTo>
                  <a:pt x="48" y="1558"/>
                </a:lnTo>
                <a:lnTo>
                  <a:pt x="52" y="1574"/>
                </a:lnTo>
                <a:lnTo>
                  <a:pt x="55" y="1588"/>
                </a:lnTo>
                <a:lnTo>
                  <a:pt x="61" y="1603"/>
                </a:lnTo>
                <a:lnTo>
                  <a:pt x="66" y="1616"/>
                </a:lnTo>
                <a:lnTo>
                  <a:pt x="73" y="1629"/>
                </a:lnTo>
                <a:lnTo>
                  <a:pt x="76" y="1634"/>
                </a:lnTo>
                <a:lnTo>
                  <a:pt x="85" y="1649"/>
                </a:lnTo>
                <a:lnTo>
                  <a:pt x="92" y="1659"/>
                </a:lnTo>
                <a:lnTo>
                  <a:pt x="101" y="1670"/>
                </a:lnTo>
                <a:lnTo>
                  <a:pt x="111" y="1681"/>
                </a:lnTo>
                <a:lnTo>
                  <a:pt x="123" y="1695"/>
                </a:lnTo>
                <a:lnTo>
                  <a:pt x="136" y="1707"/>
                </a:lnTo>
                <a:lnTo>
                  <a:pt x="151" y="1721"/>
                </a:lnTo>
                <a:lnTo>
                  <a:pt x="168" y="1733"/>
                </a:lnTo>
                <a:lnTo>
                  <a:pt x="187" y="1744"/>
                </a:lnTo>
                <a:lnTo>
                  <a:pt x="207" y="1755"/>
                </a:lnTo>
                <a:lnTo>
                  <a:pt x="228" y="1764"/>
                </a:lnTo>
                <a:lnTo>
                  <a:pt x="241" y="1769"/>
                </a:lnTo>
                <a:lnTo>
                  <a:pt x="253" y="1772"/>
                </a:lnTo>
                <a:lnTo>
                  <a:pt x="265" y="1775"/>
                </a:lnTo>
                <a:lnTo>
                  <a:pt x="279" y="1778"/>
                </a:lnTo>
                <a:lnTo>
                  <a:pt x="278" y="1792"/>
                </a:lnTo>
                <a:lnTo>
                  <a:pt x="277" y="1832"/>
                </a:lnTo>
                <a:lnTo>
                  <a:pt x="275" y="1888"/>
                </a:lnTo>
                <a:lnTo>
                  <a:pt x="274" y="1953"/>
                </a:lnTo>
                <a:lnTo>
                  <a:pt x="273" y="2020"/>
                </a:lnTo>
                <a:lnTo>
                  <a:pt x="273" y="2082"/>
                </a:lnTo>
                <a:lnTo>
                  <a:pt x="274" y="2108"/>
                </a:lnTo>
                <a:lnTo>
                  <a:pt x="275" y="2131"/>
                </a:lnTo>
                <a:lnTo>
                  <a:pt x="277" y="2149"/>
                </a:lnTo>
                <a:lnTo>
                  <a:pt x="279" y="2160"/>
                </a:lnTo>
                <a:lnTo>
                  <a:pt x="277" y="2153"/>
                </a:lnTo>
                <a:lnTo>
                  <a:pt x="272" y="2136"/>
                </a:lnTo>
                <a:lnTo>
                  <a:pt x="265" y="2112"/>
                </a:lnTo>
                <a:lnTo>
                  <a:pt x="255" y="2082"/>
                </a:lnTo>
                <a:lnTo>
                  <a:pt x="243" y="2049"/>
                </a:lnTo>
                <a:lnTo>
                  <a:pt x="228" y="2014"/>
                </a:lnTo>
                <a:lnTo>
                  <a:pt x="220" y="1999"/>
                </a:lnTo>
                <a:lnTo>
                  <a:pt x="213" y="1983"/>
                </a:lnTo>
                <a:lnTo>
                  <a:pt x="204" y="1968"/>
                </a:lnTo>
                <a:lnTo>
                  <a:pt x="193" y="1956"/>
                </a:lnTo>
                <a:lnTo>
                  <a:pt x="157" y="1909"/>
                </a:lnTo>
                <a:lnTo>
                  <a:pt x="125" y="1865"/>
                </a:lnTo>
                <a:lnTo>
                  <a:pt x="111" y="1845"/>
                </a:lnTo>
                <a:lnTo>
                  <a:pt x="99" y="1826"/>
                </a:lnTo>
                <a:lnTo>
                  <a:pt x="89" y="1808"/>
                </a:lnTo>
                <a:lnTo>
                  <a:pt x="80" y="1791"/>
                </a:lnTo>
                <a:lnTo>
                  <a:pt x="73" y="1778"/>
                </a:lnTo>
                <a:lnTo>
                  <a:pt x="66" y="1767"/>
                </a:lnTo>
                <a:lnTo>
                  <a:pt x="60" y="1759"/>
                </a:lnTo>
                <a:lnTo>
                  <a:pt x="55" y="1753"/>
                </a:lnTo>
                <a:lnTo>
                  <a:pt x="47" y="1747"/>
                </a:lnTo>
                <a:lnTo>
                  <a:pt x="45" y="1746"/>
                </a:lnTo>
                <a:lnTo>
                  <a:pt x="40" y="1758"/>
                </a:lnTo>
                <a:lnTo>
                  <a:pt x="33" y="1788"/>
                </a:lnTo>
                <a:lnTo>
                  <a:pt x="28" y="1809"/>
                </a:lnTo>
                <a:lnTo>
                  <a:pt x="24" y="1835"/>
                </a:lnTo>
                <a:lnTo>
                  <a:pt x="20" y="1862"/>
                </a:lnTo>
                <a:lnTo>
                  <a:pt x="18" y="1893"/>
                </a:lnTo>
                <a:lnTo>
                  <a:pt x="17" y="1926"/>
                </a:lnTo>
                <a:lnTo>
                  <a:pt x="19" y="1959"/>
                </a:lnTo>
                <a:lnTo>
                  <a:pt x="20" y="1977"/>
                </a:lnTo>
                <a:lnTo>
                  <a:pt x="22" y="1995"/>
                </a:lnTo>
                <a:lnTo>
                  <a:pt x="26" y="2013"/>
                </a:lnTo>
                <a:lnTo>
                  <a:pt x="30" y="2032"/>
                </a:lnTo>
                <a:lnTo>
                  <a:pt x="36" y="2050"/>
                </a:lnTo>
                <a:lnTo>
                  <a:pt x="42" y="2068"/>
                </a:lnTo>
                <a:lnTo>
                  <a:pt x="48" y="2086"/>
                </a:lnTo>
                <a:lnTo>
                  <a:pt x="57" y="2105"/>
                </a:lnTo>
                <a:lnTo>
                  <a:pt x="66" y="2123"/>
                </a:lnTo>
                <a:lnTo>
                  <a:pt x="78" y="2141"/>
                </a:lnTo>
                <a:lnTo>
                  <a:pt x="89" y="2158"/>
                </a:lnTo>
                <a:lnTo>
                  <a:pt x="102" y="2176"/>
                </a:lnTo>
                <a:lnTo>
                  <a:pt x="107" y="2179"/>
                </a:lnTo>
                <a:lnTo>
                  <a:pt x="120" y="2190"/>
                </a:lnTo>
                <a:lnTo>
                  <a:pt x="142" y="2206"/>
                </a:lnTo>
                <a:lnTo>
                  <a:pt x="168" y="2225"/>
                </a:lnTo>
                <a:lnTo>
                  <a:pt x="197" y="2246"/>
                </a:lnTo>
                <a:lnTo>
                  <a:pt x="229" y="2268"/>
                </a:lnTo>
                <a:lnTo>
                  <a:pt x="246" y="2278"/>
                </a:lnTo>
                <a:lnTo>
                  <a:pt x="262" y="2287"/>
                </a:lnTo>
                <a:lnTo>
                  <a:pt x="279" y="2294"/>
                </a:lnTo>
                <a:lnTo>
                  <a:pt x="295" y="2302"/>
                </a:lnTo>
                <a:lnTo>
                  <a:pt x="329" y="2473"/>
                </a:lnTo>
                <a:lnTo>
                  <a:pt x="329" y="2474"/>
                </a:lnTo>
                <a:lnTo>
                  <a:pt x="329" y="2474"/>
                </a:lnTo>
                <a:lnTo>
                  <a:pt x="327" y="2474"/>
                </a:lnTo>
                <a:lnTo>
                  <a:pt x="324" y="2473"/>
                </a:lnTo>
                <a:lnTo>
                  <a:pt x="319" y="2468"/>
                </a:lnTo>
                <a:lnTo>
                  <a:pt x="311" y="2460"/>
                </a:lnTo>
                <a:lnTo>
                  <a:pt x="300" y="2447"/>
                </a:lnTo>
                <a:lnTo>
                  <a:pt x="286" y="2429"/>
                </a:lnTo>
                <a:lnTo>
                  <a:pt x="268" y="2408"/>
                </a:lnTo>
                <a:lnTo>
                  <a:pt x="250" y="2390"/>
                </a:lnTo>
                <a:lnTo>
                  <a:pt x="232" y="2373"/>
                </a:lnTo>
                <a:lnTo>
                  <a:pt x="214" y="2357"/>
                </a:lnTo>
                <a:lnTo>
                  <a:pt x="180" y="2333"/>
                </a:lnTo>
                <a:lnTo>
                  <a:pt x="152" y="2314"/>
                </a:lnTo>
                <a:lnTo>
                  <a:pt x="138" y="2303"/>
                </a:lnTo>
                <a:lnTo>
                  <a:pt x="123" y="2291"/>
                </a:lnTo>
                <a:lnTo>
                  <a:pt x="106" y="2277"/>
                </a:lnTo>
                <a:lnTo>
                  <a:pt x="89" y="2261"/>
                </a:lnTo>
                <a:lnTo>
                  <a:pt x="72" y="2245"/>
                </a:lnTo>
                <a:lnTo>
                  <a:pt x="56" y="2231"/>
                </a:lnTo>
                <a:lnTo>
                  <a:pt x="44" y="2216"/>
                </a:lnTo>
                <a:lnTo>
                  <a:pt x="34" y="2205"/>
                </a:lnTo>
                <a:lnTo>
                  <a:pt x="0" y="2194"/>
                </a:lnTo>
                <a:lnTo>
                  <a:pt x="1" y="2203"/>
                </a:lnTo>
                <a:lnTo>
                  <a:pt x="3" y="2229"/>
                </a:lnTo>
                <a:lnTo>
                  <a:pt x="8" y="2270"/>
                </a:lnTo>
                <a:lnTo>
                  <a:pt x="17" y="2318"/>
                </a:lnTo>
                <a:lnTo>
                  <a:pt x="22" y="2345"/>
                </a:lnTo>
                <a:lnTo>
                  <a:pt x="30" y="2372"/>
                </a:lnTo>
                <a:lnTo>
                  <a:pt x="38" y="2400"/>
                </a:lnTo>
                <a:lnTo>
                  <a:pt x="48" y="2427"/>
                </a:lnTo>
                <a:lnTo>
                  <a:pt x="60" y="2453"/>
                </a:lnTo>
                <a:lnTo>
                  <a:pt x="72" y="2477"/>
                </a:lnTo>
                <a:lnTo>
                  <a:pt x="79" y="2490"/>
                </a:lnTo>
                <a:lnTo>
                  <a:pt x="87" y="2501"/>
                </a:lnTo>
                <a:lnTo>
                  <a:pt x="94" y="2512"/>
                </a:lnTo>
                <a:lnTo>
                  <a:pt x="102" y="2522"/>
                </a:lnTo>
                <a:lnTo>
                  <a:pt x="105" y="2525"/>
                </a:lnTo>
                <a:lnTo>
                  <a:pt x="110" y="2534"/>
                </a:lnTo>
                <a:lnTo>
                  <a:pt x="116" y="2541"/>
                </a:lnTo>
                <a:lnTo>
                  <a:pt x="124" y="2549"/>
                </a:lnTo>
                <a:lnTo>
                  <a:pt x="134" y="2557"/>
                </a:lnTo>
                <a:lnTo>
                  <a:pt x="146" y="2567"/>
                </a:lnTo>
                <a:lnTo>
                  <a:pt x="162" y="2577"/>
                </a:lnTo>
                <a:lnTo>
                  <a:pt x="180" y="2588"/>
                </a:lnTo>
                <a:lnTo>
                  <a:pt x="202" y="2599"/>
                </a:lnTo>
                <a:lnTo>
                  <a:pt x="227" y="2611"/>
                </a:lnTo>
                <a:lnTo>
                  <a:pt x="257" y="2623"/>
                </a:lnTo>
                <a:lnTo>
                  <a:pt x="291" y="2635"/>
                </a:lnTo>
                <a:lnTo>
                  <a:pt x="329" y="2648"/>
                </a:lnTo>
                <a:lnTo>
                  <a:pt x="372" y="2660"/>
                </a:lnTo>
                <a:lnTo>
                  <a:pt x="477" y="2855"/>
                </a:lnTo>
                <a:lnTo>
                  <a:pt x="472" y="2850"/>
                </a:lnTo>
                <a:lnTo>
                  <a:pt x="460" y="2839"/>
                </a:lnTo>
                <a:lnTo>
                  <a:pt x="440" y="2824"/>
                </a:lnTo>
                <a:lnTo>
                  <a:pt x="413" y="2803"/>
                </a:lnTo>
                <a:lnTo>
                  <a:pt x="396" y="2793"/>
                </a:lnTo>
                <a:lnTo>
                  <a:pt x="378" y="2782"/>
                </a:lnTo>
                <a:lnTo>
                  <a:pt x="358" y="2772"/>
                </a:lnTo>
                <a:lnTo>
                  <a:pt x="336" y="2762"/>
                </a:lnTo>
                <a:lnTo>
                  <a:pt x="313" y="2753"/>
                </a:lnTo>
                <a:lnTo>
                  <a:pt x="288" y="2744"/>
                </a:lnTo>
                <a:lnTo>
                  <a:pt x="262" y="2737"/>
                </a:lnTo>
                <a:lnTo>
                  <a:pt x="234" y="2731"/>
                </a:lnTo>
                <a:lnTo>
                  <a:pt x="222" y="2727"/>
                </a:lnTo>
                <a:lnTo>
                  <a:pt x="191" y="2716"/>
                </a:lnTo>
                <a:lnTo>
                  <a:pt x="173" y="2709"/>
                </a:lnTo>
                <a:lnTo>
                  <a:pt x="156" y="2701"/>
                </a:lnTo>
                <a:lnTo>
                  <a:pt x="139" y="2694"/>
                </a:lnTo>
                <a:lnTo>
                  <a:pt x="127" y="2683"/>
                </a:lnTo>
                <a:lnTo>
                  <a:pt x="121" y="2680"/>
                </a:lnTo>
                <a:lnTo>
                  <a:pt x="115" y="2676"/>
                </a:lnTo>
                <a:lnTo>
                  <a:pt x="108" y="2672"/>
                </a:lnTo>
                <a:lnTo>
                  <a:pt x="100" y="2669"/>
                </a:lnTo>
                <a:lnTo>
                  <a:pt x="84" y="2663"/>
                </a:lnTo>
                <a:lnTo>
                  <a:pt x="70" y="2659"/>
                </a:lnTo>
                <a:lnTo>
                  <a:pt x="44" y="2654"/>
                </a:lnTo>
                <a:lnTo>
                  <a:pt x="34" y="2653"/>
                </a:lnTo>
                <a:lnTo>
                  <a:pt x="34" y="2662"/>
                </a:lnTo>
                <a:lnTo>
                  <a:pt x="38" y="2689"/>
                </a:lnTo>
                <a:lnTo>
                  <a:pt x="43" y="2707"/>
                </a:lnTo>
                <a:lnTo>
                  <a:pt x="49" y="2728"/>
                </a:lnTo>
                <a:lnTo>
                  <a:pt x="58" y="2751"/>
                </a:lnTo>
                <a:lnTo>
                  <a:pt x="70" y="2774"/>
                </a:lnTo>
                <a:lnTo>
                  <a:pt x="76" y="2788"/>
                </a:lnTo>
                <a:lnTo>
                  <a:pt x="84" y="2800"/>
                </a:lnTo>
                <a:lnTo>
                  <a:pt x="93" y="2812"/>
                </a:lnTo>
                <a:lnTo>
                  <a:pt x="103" y="2825"/>
                </a:lnTo>
                <a:lnTo>
                  <a:pt x="114" y="2838"/>
                </a:lnTo>
                <a:lnTo>
                  <a:pt x="126" y="2850"/>
                </a:lnTo>
                <a:lnTo>
                  <a:pt x="138" y="2863"/>
                </a:lnTo>
                <a:lnTo>
                  <a:pt x="153" y="2875"/>
                </a:lnTo>
                <a:lnTo>
                  <a:pt x="168" y="2886"/>
                </a:lnTo>
                <a:lnTo>
                  <a:pt x="184" y="2899"/>
                </a:lnTo>
                <a:lnTo>
                  <a:pt x="202" y="2909"/>
                </a:lnTo>
                <a:lnTo>
                  <a:pt x="222" y="2920"/>
                </a:lnTo>
                <a:lnTo>
                  <a:pt x="242" y="2929"/>
                </a:lnTo>
                <a:lnTo>
                  <a:pt x="263" y="2939"/>
                </a:lnTo>
                <a:lnTo>
                  <a:pt x="287" y="2947"/>
                </a:lnTo>
                <a:lnTo>
                  <a:pt x="311" y="2955"/>
                </a:lnTo>
                <a:lnTo>
                  <a:pt x="319" y="2957"/>
                </a:lnTo>
                <a:lnTo>
                  <a:pt x="337" y="2961"/>
                </a:lnTo>
                <a:lnTo>
                  <a:pt x="367" y="2968"/>
                </a:lnTo>
                <a:lnTo>
                  <a:pt x="403" y="2975"/>
                </a:lnTo>
                <a:lnTo>
                  <a:pt x="422" y="2978"/>
                </a:lnTo>
                <a:lnTo>
                  <a:pt x="443" y="2980"/>
                </a:lnTo>
                <a:lnTo>
                  <a:pt x="464" y="2983"/>
                </a:lnTo>
                <a:lnTo>
                  <a:pt x="486" y="2984"/>
                </a:lnTo>
                <a:lnTo>
                  <a:pt x="507" y="2985"/>
                </a:lnTo>
                <a:lnTo>
                  <a:pt x="528" y="2984"/>
                </a:lnTo>
                <a:lnTo>
                  <a:pt x="549" y="2983"/>
                </a:lnTo>
                <a:lnTo>
                  <a:pt x="568" y="2979"/>
                </a:lnTo>
                <a:lnTo>
                  <a:pt x="808" y="3217"/>
                </a:lnTo>
                <a:lnTo>
                  <a:pt x="808" y="3218"/>
                </a:lnTo>
                <a:lnTo>
                  <a:pt x="810" y="3219"/>
                </a:lnTo>
                <a:lnTo>
                  <a:pt x="808" y="3219"/>
                </a:lnTo>
                <a:lnTo>
                  <a:pt x="806" y="3219"/>
                </a:lnTo>
                <a:lnTo>
                  <a:pt x="799" y="3216"/>
                </a:lnTo>
                <a:lnTo>
                  <a:pt x="789" y="3209"/>
                </a:lnTo>
                <a:lnTo>
                  <a:pt x="775" y="3198"/>
                </a:lnTo>
                <a:lnTo>
                  <a:pt x="753" y="3181"/>
                </a:lnTo>
                <a:lnTo>
                  <a:pt x="730" y="3162"/>
                </a:lnTo>
                <a:lnTo>
                  <a:pt x="711" y="3145"/>
                </a:lnTo>
                <a:lnTo>
                  <a:pt x="693" y="3131"/>
                </a:lnTo>
                <a:lnTo>
                  <a:pt x="675" y="3118"/>
                </a:lnTo>
                <a:lnTo>
                  <a:pt x="666" y="3113"/>
                </a:lnTo>
                <a:lnTo>
                  <a:pt x="657" y="3108"/>
                </a:lnTo>
                <a:lnTo>
                  <a:pt x="647" y="3104"/>
                </a:lnTo>
                <a:lnTo>
                  <a:pt x="636" y="3100"/>
                </a:lnTo>
                <a:lnTo>
                  <a:pt x="625" y="3097"/>
                </a:lnTo>
                <a:lnTo>
                  <a:pt x="613" y="3094"/>
                </a:lnTo>
                <a:lnTo>
                  <a:pt x="599" y="3091"/>
                </a:lnTo>
                <a:lnTo>
                  <a:pt x="584" y="3090"/>
                </a:lnTo>
                <a:lnTo>
                  <a:pt x="552" y="3088"/>
                </a:lnTo>
                <a:lnTo>
                  <a:pt x="519" y="3088"/>
                </a:lnTo>
                <a:lnTo>
                  <a:pt x="488" y="3088"/>
                </a:lnTo>
                <a:lnTo>
                  <a:pt x="459" y="3089"/>
                </a:lnTo>
                <a:lnTo>
                  <a:pt x="431" y="3090"/>
                </a:lnTo>
                <a:lnTo>
                  <a:pt x="405" y="3091"/>
                </a:lnTo>
                <a:lnTo>
                  <a:pt x="382" y="3091"/>
                </a:lnTo>
                <a:lnTo>
                  <a:pt x="363" y="3090"/>
                </a:lnTo>
                <a:lnTo>
                  <a:pt x="346" y="3089"/>
                </a:lnTo>
                <a:lnTo>
                  <a:pt x="332" y="3089"/>
                </a:lnTo>
                <a:lnTo>
                  <a:pt x="317" y="3090"/>
                </a:lnTo>
                <a:lnTo>
                  <a:pt x="305" y="3091"/>
                </a:lnTo>
                <a:lnTo>
                  <a:pt x="288" y="3094"/>
                </a:lnTo>
                <a:lnTo>
                  <a:pt x="281" y="3095"/>
                </a:lnTo>
                <a:lnTo>
                  <a:pt x="287" y="3100"/>
                </a:lnTo>
                <a:lnTo>
                  <a:pt x="305" y="3117"/>
                </a:lnTo>
                <a:lnTo>
                  <a:pt x="333" y="3141"/>
                </a:lnTo>
                <a:lnTo>
                  <a:pt x="369" y="3169"/>
                </a:lnTo>
                <a:lnTo>
                  <a:pt x="389" y="3183"/>
                </a:lnTo>
                <a:lnTo>
                  <a:pt x="412" y="3198"/>
                </a:lnTo>
                <a:lnTo>
                  <a:pt x="435" y="3212"/>
                </a:lnTo>
                <a:lnTo>
                  <a:pt x="460" y="3227"/>
                </a:lnTo>
                <a:lnTo>
                  <a:pt x="486" y="3241"/>
                </a:lnTo>
                <a:lnTo>
                  <a:pt x="513" y="3252"/>
                </a:lnTo>
                <a:lnTo>
                  <a:pt x="540" y="3262"/>
                </a:lnTo>
                <a:lnTo>
                  <a:pt x="568" y="3270"/>
                </a:lnTo>
                <a:lnTo>
                  <a:pt x="577" y="3272"/>
                </a:lnTo>
                <a:lnTo>
                  <a:pt x="600" y="3279"/>
                </a:lnTo>
                <a:lnTo>
                  <a:pt x="636" y="3286"/>
                </a:lnTo>
                <a:lnTo>
                  <a:pt x="684" y="3294"/>
                </a:lnTo>
                <a:lnTo>
                  <a:pt x="709" y="3299"/>
                </a:lnTo>
                <a:lnTo>
                  <a:pt x="739" y="3302"/>
                </a:lnTo>
                <a:lnTo>
                  <a:pt x="768" y="3304"/>
                </a:lnTo>
                <a:lnTo>
                  <a:pt x="799" y="3307"/>
                </a:lnTo>
                <a:lnTo>
                  <a:pt x="831" y="3308"/>
                </a:lnTo>
                <a:lnTo>
                  <a:pt x="864" y="3308"/>
                </a:lnTo>
                <a:lnTo>
                  <a:pt x="896" y="3307"/>
                </a:lnTo>
                <a:lnTo>
                  <a:pt x="929" y="3303"/>
                </a:lnTo>
                <a:lnTo>
                  <a:pt x="1092" y="3401"/>
                </a:lnTo>
                <a:lnTo>
                  <a:pt x="1142" y="3375"/>
                </a:lnTo>
                <a:lnTo>
                  <a:pt x="1067" y="3301"/>
                </a:lnTo>
                <a:lnTo>
                  <a:pt x="1068" y="3293"/>
                </a:lnTo>
                <a:lnTo>
                  <a:pt x="1069" y="3271"/>
                </a:lnTo>
                <a:lnTo>
                  <a:pt x="1069" y="3237"/>
                </a:lnTo>
                <a:lnTo>
                  <a:pt x="1067" y="3193"/>
                </a:lnTo>
                <a:lnTo>
                  <a:pt x="1066" y="3169"/>
                </a:lnTo>
                <a:lnTo>
                  <a:pt x="1063" y="3144"/>
                </a:lnTo>
                <a:lnTo>
                  <a:pt x="1058" y="3117"/>
                </a:lnTo>
                <a:lnTo>
                  <a:pt x="1052" y="3089"/>
                </a:lnTo>
                <a:lnTo>
                  <a:pt x="1045" y="3062"/>
                </a:lnTo>
                <a:lnTo>
                  <a:pt x="1036" y="3034"/>
                </a:lnTo>
                <a:lnTo>
                  <a:pt x="1024" y="3006"/>
                </a:lnTo>
                <a:lnTo>
                  <a:pt x="1011" y="2979"/>
                </a:lnTo>
                <a:lnTo>
                  <a:pt x="985" y="2930"/>
                </a:lnTo>
                <a:lnTo>
                  <a:pt x="962" y="2887"/>
                </a:lnTo>
                <a:lnTo>
                  <a:pt x="944" y="2852"/>
                </a:lnTo>
                <a:lnTo>
                  <a:pt x="930" y="2820"/>
                </a:lnTo>
                <a:lnTo>
                  <a:pt x="924" y="2806"/>
                </a:lnTo>
                <a:lnTo>
                  <a:pt x="920" y="2792"/>
                </a:lnTo>
                <a:lnTo>
                  <a:pt x="916" y="2779"/>
                </a:lnTo>
                <a:lnTo>
                  <a:pt x="913" y="2766"/>
                </a:lnTo>
                <a:lnTo>
                  <a:pt x="912" y="2754"/>
                </a:lnTo>
                <a:lnTo>
                  <a:pt x="911" y="2742"/>
                </a:lnTo>
                <a:lnTo>
                  <a:pt x="911" y="2729"/>
                </a:lnTo>
                <a:lnTo>
                  <a:pt x="911" y="2717"/>
                </a:lnTo>
                <a:lnTo>
                  <a:pt x="903" y="2728"/>
                </a:lnTo>
                <a:lnTo>
                  <a:pt x="884" y="2760"/>
                </a:lnTo>
                <a:lnTo>
                  <a:pt x="871" y="2782"/>
                </a:lnTo>
                <a:lnTo>
                  <a:pt x="860" y="2809"/>
                </a:lnTo>
                <a:lnTo>
                  <a:pt x="855" y="2825"/>
                </a:lnTo>
                <a:lnTo>
                  <a:pt x="850" y="2840"/>
                </a:lnTo>
                <a:lnTo>
                  <a:pt x="844" y="2857"/>
                </a:lnTo>
                <a:lnTo>
                  <a:pt x="841" y="2875"/>
                </a:lnTo>
                <a:lnTo>
                  <a:pt x="838" y="2894"/>
                </a:lnTo>
                <a:lnTo>
                  <a:pt x="835" y="2913"/>
                </a:lnTo>
                <a:lnTo>
                  <a:pt x="834" y="2933"/>
                </a:lnTo>
                <a:lnTo>
                  <a:pt x="833" y="2955"/>
                </a:lnTo>
                <a:lnTo>
                  <a:pt x="834" y="2977"/>
                </a:lnTo>
                <a:lnTo>
                  <a:pt x="837" y="3000"/>
                </a:lnTo>
                <a:lnTo>
                  <a:pt x="840" y="3022"/>
                </a:lnTo>
                <a:lnTo>
                  <a:pt x="846" y="3047"/>
                </a:lnTo>
                <a:lnTo>
                  <a:pt x="852" y="3070"/>
                </a:lnTo>
                <a:lnTo>
                  <a:pt x="861" y="3096"/>
                </a:lnTo>
                <a:lnTo>
                  <a:pt x="871" y="3121"/>
                </a:lnTo>
                <a:lnTo>
                  <a:pt x="884" y="3146"/>
                </a:lnTo>
                <a:lnTo>
                  <a:pt x="900" y="3173"/>
                </a:lnTo>
                <a:lnTo>
                  <a:pt x="916" y="3200"/>
                </a:lnTo>
                <a:lnTo>
                  <a:pt x="935" y="3227"/>
                </a:lnTo>
                <a:lnTo>
                  <a:pt x="958" y="3255"/>
                </a:lnTo>
                <a:lnTo>
                  <a:pt x="950" y="3249"/>
                </a:lnTo>
                <a:lnTo>
                  <a:pt x="929" y="3236"/>
                </a:lnTo>
                <a:lnTo>
                  <a:pt x="897" y="3215"/>
                </a:lnTo>
                <a:lnTo>
                  <a:pt x="861" y="3189"/>
                </a:lnTo>
                <a:lnTo>
                  <a:pt x="842" y="3173"/>
                </a:lnTo>
                <a:lnTo>
                  <a:pt x="823" y="3159"/>
                </a:lnTo>
                <a:lnTo>
                  <a:pt x="805" y="3142"/>
                </a:lnTo>
                <a:lnTo>
                  <a:pt x="788" y="3125"/>
                </a:lnTo>
                <a:lnTo>
                  <a:pt x="772" y="3108"/>
                </a:lnTo>
                <a:lnTo>
                  <a:pt x="759" y="3091"/>
                </a:lnTo>
                <a:lnTo>
                  <a:pt x="752" y="3084"/>
                </a:lnTo>
                <a:lnTo>
                  <a:pt x="748" y="3076"/>
                </a:lnTo>
                <a:lnTo>
                  <a:pt x="743" y="3067"/>
                </a:lnTo>
                <a:lnTo>
                  <a:pt x="740" y="3059"/>
                </a:lnTo>
                <a:lnTo>
                  <a:pt x="742" y="3056"/>
                </a:lnTo>
                <a:lnTo>
                  <a:pt x="750" y="3045"/>
                </a:lnTo>
                <a:lnTo>
                  <a:pt x="754" y="3037"/>
                </a:lnTo>
                <a:lnTo>
                  <a:pt x="760" y="3025"/>
                </a:lnTo>
                <a:lnTo>
                  <a:pt x="766" y="3012"/>
                </a:lnTo>
                <a:lnTo>
                  <a:pt x="770" y="2995"/>
                </a:lnTo>
                <a:lnTo>
                  <a:pt x="776" y="2976"/>
                </a:lnTo>
                <a:lnTo>
                  <a:pt x="781" y="2954"/>
                </a:lnTo>
                <a:lnTo>
                  <a:pt x="785" y="2929"/>
                </a:lnTo>
                <a:lnTo>
                  <a:pt x="788" y="2900"/>
                </a:lnTo>
                <a:lnTo>
                  <a:pt x="790" y="2867"/>
                </a:lnTo>
                <a:lnTo>
                  <a:pt x="792" y="2831"/>
                </a:lnTo>
                <a:lnTo>
                  <a:pt x="790" y="2792"/>
                </a:lnTo>
                <a:lnTo>
                  <a:pt x="788" y="2748"/>
                </a:lnTo>
                <a:lnTo>
                  <a:pt x="788" y="2743"/>
                </a:lnTo>
                <a:lnTo>
                  <a:pt x="786" y="2727"/>
                </a:lnTo>
                <a:lnTo>
                  <a:pt x="781" y="2705"/>
                </a:lnTo>
                <a:lnTo>
                  <a:pt x="776" y="2677"/>
                </a:lnTo>
                <a:lnTo>
                  <a:pt x="769" y="2648"/>
                </a:lnTo>
                <a:lnTo>
                  <a:pt x="760" y="2618"/>
                </a:lnTo>
                <a:lnTo>
                  <a:pt x="756" y="2605"/>
                </a:lnTo>
                <a:lnTo>
                  <a:pt x="750" y="2592"/>
                </a:lnTo>
                <a:lnTo>
                  <a:pt x="744" y="2580"/>
                </a:lnTo>
                <a:lnTo>
                  <a:pt x="738" y="2570"/>
                </a:lnTo>
                <a:lnTo>
                  <a:pt x="734" y="2558"/>
                </a:lnTo>
                <a:lnTo>
                  <a:pt x="731" y="2526"/>
                </a:lnTo>
                <a:lnTo>
                  <a:pt x="731" y="2507"/>
                </a:lnTo>
                <a:lnTo>
                  <a:pt x="733" y="2486"/>
                </a:lnTo>
                <a:lnTo>
                  <a:pt x="734" y="2476"/>
                </a:lnTo>
                <a:lnTo>
                  <a:pt x="738" y="2466"/>
                </a:lnTo>
                <a:lnTo>
                  <a:pt x="741" y="2456"/>
                </a:lnTo>
                <a:lnTo>
                  <a:pt x="747" y="2446"/>
                </a:lnTo>
                <a:lnTo>
                  <a:pt x="736" y="2451"/>
                </a:lnTo>
                <a:lnTo>
                  <a:pt x="714" y="2468"/>
                </a:lnTo>
                <a:lnTo>
                  <a:pt x="698" y="2482"/>
                </a:lnTo>
                <a:lnTo>
                  <a:pt x="682" y="2498"/>
                </a:lnTo>
                <a:lnTo>
                  <a:pt x="674" y="2509"/>
                </a:lnTo>
                <a:lnTo>
                  <a:pt x="666" y="2520"/>
                </a:lnTo>
                <a:lnTo>
                  <a:pt x="658" y="2533"/>
                </a:lnTo>
                <a:lnTo>
                  <a:pt x="650" y="2547"/>
                </a:lnTo>
                <a:lnTo>
                  <a:pt x="642" y="2561"/>
                </a:lnTo>
                <a:lnTo>
                  <a:pt x="634" y="2577"/>
                </a:lnTo>
                <a:lnTo>
                  <a:pt x="627" y="2594"/>
                </a:lnTo>
                <a:lnTo>
                  <a:pt x="622" y="2613"/>
                </a:lnTo>
                <a:lnTo>
                  <a:pt x="616" y="2633"/>
                </a:lnTo>
                <a:lnTo>
                  <a:pt x="612" y="2654"/>
                </a:lnTo>
                <a:lnTo>
                  <a:pt x="608" y="2677"/>
                </a:lnTo>
                <a:lnTo>
                  <a:pt x="605" y="2701"/>
                </a:lnTo>
                <a:lnTo>
                  <a:pt x="604" y="2727"/>
                </a:lnTo>
                <a:lnTo>
                  <a:pt x="604" y="2754"/>
                </a:lnTo>
                <a:lnTo>
                  <a:pt x="605" y="2783"/>
                </a:lnTo>
                <a:lnTo>
                  <a:pt x="607" y="2813"/>
                </a:lnTo>
                <a:lnTo>
                  <a:pt x="611" y="2846"/>
                </a:lnTo>
                <a:lnTo>
                  <a:pt x="616" y="2880"/>
                </a:lnTo>
                <a:lnTo>
                  <a:pt x="624" y="2915"/>
                </a:lnTo>
                <a:lnTo>
                  <a:pt x="633" y="2952"/>
                </a:lnTo>
                <a:lnTo>
                  <a:pt x="627" y="2947"/>
                </a:lnTo>
                <a:lnTo>
                  <a:pt x="612" y="2930"/>
                </a:lnTo>
                <a:lnTo>
                  <a:pt x="589" y="2905"/>
                </a:lnTo>
                <a:lnTo>
                  <a:pt x="563" y="2874"/>
                </a:lnTo>
                <a:lnTo>
                  <a:pt x="550" y="2856"/>
                </a:lnTo>
                <a:lnTo>
                  <a:pt x="535" y="2838"/>
                </a:lnTo>
                <a:lnTo>
                  <a:pt x="523" y="2818"/>
                </a:lnTo>
                <a:lnTo>
                  <a:pt x="509" y="2798"/>
                </a:lnTo>
                <a:lnTo>
                  <a:pt x="498" y="2778"/>
                </a:lnTo>
                <a:lnTo>
                  <a:pt x="488" y="2757"/>
                </a:lnTo>
                <a:lnTo>
                  <a:pt x="479" y="2737"/>
                </a:lnTo>
                <a:lnTo>
                  <a:pt x="472" y="2717"/>
                </a:lnTo>
                <a:lnTo>
                  <a:pt x="480" y="2709"/>
                </a:lnTo>
                <a:lnTo>
                  <a:pt x="499" y="2687"/>
                </a:lnTo>
                <a:lnTo>
                  <a:pt x="512" y="2671"/>
                </a:lnTo>
                <a:lnTo>
                  <a:pt x="526" y="2653"/>
                </a:lnTo>
                <a:lnTo>
                  <a:pt x="542" y="2632"/>
                </a:lnTo>
                <a:lnTo>
                  <a:pt x="559" y="2608"/>
                </a:lnTo>
                <a:lnTo>
                  <a:pt x="576" y="2584"/>
                </a:lnTo>
                <a:lnTo>
                  <a:pt x="591" y="2557"/>
                </a:lnTo>
                <a:lnTo>
                  <a:pt x="607" y="2529"/>
                </a:lnTo>
                <a:lnTo>
                  <a:pt x="622" y="2500"/>
                </a:lnTo>
                <a:lnTo>
                  <a:pt x="634" y="2470"/>
                </a:lnTo>
                <a:lnTo>
                  <a:pt x="644" y="2440"/>
                </a:lnTo>
                <a:lnTo>
                  <a:pt x="649" y="2424"/>
                </a:lnTo>
                <a:lnTo>
                  <a:pt x="652" y="2410"/>
                </a:lnTo>
                <a:lnTo>
                  <a:pt x="656" y="2394"/>
                </a:lnTo>
                <a:lnTo>
                  <a:pt x="657" y="2380"/>
                </a:lnTo>
                <a:lnTo>
                  <a:pt x="662" y="2324"/>
                </a:lnTo>
                <a:lnTo>
                  <a:pt x="668" y="2273"/>
                </a:lnTo>
                <a:lnTo>
                  <a:pt x="674" y="2229"/>
                </a:lnTo>
                <a:lnTo>
                  <a:pt x="681" y="2192"/>
                </a:lnTo>
                <a:lnTo>
                  <a:pt x="686" y="2176"/>
                </a:lnTo>
                <a:lnTo>
                  <a:pt x="690" y="2160"/>
                </a:lnTo>
                <a:lnTo>
                  <a:pt x="696" y="2147"/>
                </a:lnTo>
                <a:lnTo>
                  <a:pt x="702" y="2134"/>
                </a:lnTo>
                <a:lnTo>
                  <a:pt x="708" y="2123"/>
                </a:lnTo>
                <a:lnTo>
                  <a:pt x="716" y="2114"/>
                </a:lnTo>
                <a:lnTo>
                  <a:pt x="725" y="2105"/>
                </a:lnTo>
                <a:lnTo>
                  <a:pt x="735" y="2097"/>
                </a:lnTo>
                <a:lnTo>
                  <a:pt x="729" y="2096"/>
                </a:lnTo>
                <a:lnTo>
                  <a:pt x="708" y="2096"/>
                </a:lnTo>
                <a:lnTo>
                  <a:pt x="694" y="2099"/>
                </a:lnTo>
                <a:lnTo>
                  <a:pt x="677" y="2104"/>
                </a:lnTo>
                <a:lnTo>
                  <a:pt x="668" y="2108"/>
                </a:lnTo>
                <a:lnTo>
                  <a:pt x="658" y="2113"/>
                </a:lnTo>
                <a:lnTo>
                  <a:pt x="648" y="2118"/>
                </a:lnTo>
                <a:lnTo>
                  <a:pt x="638" y="2125"/>
                </a:lnTo>
                <a:lnTo>
                  <a:pt x="626" y="2134"/>
                </a:lnTo>
                <a:lnTo>
                  <a:pt x="614" y="2143"/>
                </a:lnTo>
                <a:lnTo>
                  <a:pt x="602" y="2154"/>
                </a:lnTo>
                <a:lnTo>
                  <a:pt x="589" y="2168"/>
                </a:lnTo>
                <a:lnTo>
                  <a:pt x="577" y="2181"/>
                </a:lnTo>
                <a:lnTo>
                  <a:pt x="563" y="2198"/>
                </a:lnTo>
                <a:lnTo>
                  <a:pt x="550" y="2216"/>
                </a:lnTo>
                <a:lnTo>
                  <a:pt x="536" y="2235"/>
                </a:lnTo>
                <a:lnTo>
                  <a:pt x="522" y="2257"/>
                </a:lnTo>
                <a:lnTo>
                  <a:pt x="507" y="2281"/>
                </a:lnTo>
                <a:lnTo>
                  <a:pt x="494" y="2308"/>
                </a:lnTo>
                <a:lnTo>
                  <a:pt x="479" y="2336"/>
                </a:lnTo>
                <a:lnTo>
                  <a:pt x="463" y="2367"/>
                </a:lnTo>
                <a:lnTo>
                  <a:pt x="449" y="2400"/>
                </a:lnTo>
                <a:lnTo>
                  <a:pt x="434" y="2437"/>
                </a:lnTo>
                <a:lnTo>
                  <a:pt x="418" y="2475"/>
                </a:lnTo>
                <a:lnTo>
                  <a:pt x="417" y="2485"/>
                </a:lnTo>
                <a:lnTo>
                  <a:pt x="414" y="2507"/>
                </a:lnTo>
                <a:lnTo>
                  <a:pt x="414" y="2522"/>
                </a:lnTo>
                <a:lnTo>
                  <a:pt x="415" y="2537"/>
                </a:lnTo>
                <a:lnTo>
                  <a:pt x="417" y="2544"/>
                </a:lnTo>
                <a:lnTo>
                  <a:pt x="418" y="2551"/>
                </a:lnTo>
                <a:lnTo>
                  <a:pt x="422" y="2558"/>
                </a:lnTo>
                <a:lnTo>
                  <a:pt x="425" y="2563"/>
                </a:lnTo>
                <a:lnTo>
                  <a:pt x="423" y="2558"/>
                </a:lnTo>
                <a:lnTo>
                  <a:pt x="415" y="2541"/>
                </a:lnTo>
                <a:lnTo>
                  <a:pt x="405" y="2516"/>
                </a:lnTo>
                <a:lnTo>
                  <a:pt x="394" y="2486"/>
                </a:lnTo>
                <a:lnTo>
                  <a:pt x="383" y="2455"/>
                </a:lnTo>
                <a:lnTo>
                  <a:pt x="374" y="2422"/>
                </a:lnTo>
                <a:lnTo>
                  <a:pt x="372" y="2408"/>
                </a:lnTo>
                <a:lnTo>
                  <a:pt x="370" y="2394"/>
                </a:lnTo>
                <a:lnTo>
                  <a:pt x="370" y="2382"/>
                </a:lnTo>
                <a:lnTo>
                  <a:pt x="372" y="2371"/>
                </a:lnTo>
                <a:lnTo>
                  <a:pt x="379" y="2365"/>
                </a:lnTo>
                <a:lnTo>
                  <a:pt x="397" y="2349"/>
                </a:lnTo>
                <a:lnTo>
                  <a:pt x="423" y="2324"/>
                </a:lnTo>
                <a:lnTo>
                  <a:pt x="454" y="2291"/>
                </a:lnTo>
                <a:lnTo>
                  <a:pt x="471" y="2271"/>
                </a:lnTo>
                <a:lnTo>
                  <a:pt x="488" y="2250"/>
                </a:lnTo>
                <a:lnTo>
                  <a:pt x="505" y="2227"/>
                </a:lnTo>
                <a:lnTo>
                  <a:pt x="521" y="2204"/>
                </a:lnTo>
                <a:lnTo>
                  <a:pt x="535" y="2178"/>
                </a:lnTo>
                <a:lnTo>
                  <a:pt x="549" y="2151"/>
                </a:lnTo>
                <a:lnTo>
                  <a:pt x="555" y="2138"/>
                </a:lnTo>
                <a:lnTo>
                  <a:pt x="561" y="2124"/>
                </a:lnTo>
                <a:lnTo>
                  <a:pt x="566" y="2110"/>
                </a:lnTo>
                <a:lnTo>
                  <a:pt x="570" y="2095"/>
                </a:lnTo>
                <a:lnTo>
                  <a:pt x="587" y="2040"/>
                </a:lnTo>
                <a:lnTo>
                  <a:pt x="604" y="1988"/>
                </a:lnTo>
                <a:lnTo>
                  <a:pt x="621" y="1941"/>
                </a:lnTo>
                <a:lnTo>
                  <a:pt x="638" y="1899"/>
                </a:lnTo>
                <a:lnTo>
                  <a:pt x="647" y="1880"/>
                </a:lnTo>
                <a:lnTo>
                  <a:pt x="654" y="1862"/>
                </a:lnTo>
                <a:lnTo>
                  <a:pt x="663" y="1845"/>
                </a:lnTo>
                <a:lnTo>
                  <a:pt x="672" y="1830"/>
                </a:lnTo>
                <a:lnTo>
                  <a:pt x="681" y="1817"/>
                </a:lnTo>
                <a:lnTo>
                  <a:pt x="690" y="1805"/>
                </a:lnTo>
                <a:lnTo>
                  <a:pt x="699" y="1793"/>
                </a:lnTo>
                <a:lnTo>
                  <a:pt x="708" y="1784"/>
                </a:lnTo>
                <a:lnTo>
                  <a:pt x="697" y="1789"/>
                </a:lnTo>
                <a:lnTo>
                  <a:pt x="667" y="1801"/>
                </a:lnTo>
                <a:lnTo>
                  <a:pt x="645" y="1812"/>
                </a:lnTo>
                <a:lnTo>
                  <a:pt x="622" y="1826"/>
                </a:lnTo>
                <a:lnTo>
                  <a:pt x="595" y="1843"/>
                </a:lnTo>
                <a:lnTo>
                  <a:pt x="567" y="1864"/>
                </a:lnTo>
                <a:lnTo>
                  <a:pt x="552" y="1875"/>
                </a:lnTo>
                <a:lnTo>
                  <a:pt x="537" y="1889"/>
                </a:lnTo>
                <a:lnTo>
                  <a:pt x="523" y="1902"/>
                </a:lnTo>
                <a:lnTo>
                  <a:pt x="507" y="1918"/>
                </a:lnTo>
                <a:lnTo>
                  <a:pt x="492" y="1934"/>
                </a:lnTo>
                <a:lnTo>
                  <a:pt x="478" y="1951"/>
                </a:lnTo>
                <a:lnTo>
                  <a:pt x="462" y="1969"/>
                </a:lnTo>
                <a:lnTo>
                  <a:pt x="448" y="1990"/>
                </a:lnTo>
                <a:lnTo>
                  <a:pt x="434" y="2011"/>
                </a:lnTo>
                <a:lnTo>
                  <a:pt x="421" y="2033"/>
                </a:lnTo>
                <a:lnTo>
                  <a:pt x="407" y="2057"/>
                </a:lnTo>
                <a:lnTo>
                  <a:pt x="394" y="2083"/>
                </a:lnTo>
                <a:lnTo>
                  <a:pt x="382" y="2108"/>
                </a:lnTo>
                <a:lnTo>
                  <a:pt x="370" y="2138"/>
                </a:lnTo>
                <a:lnTo>
                  <a:pt x="360" y="2167"/>
                </a:lnTo>
                <a:lnTo>
                  <a:pt x="350" y="2198"/>
                </a:lnTo>
                <a:lnTo>
                  <a:pt x="347" y="2190"/>
                </a:lnTo>
                <a:lnTo>
                  <a:pt x="344" y="2171"/>
                </a:lnTo>
                <a:lnTo>
                  <a:pt x="337" y="2142"/>
                </a:lnTo>
                <a:lnTo>
                  <a:pt x="332" y="2106"/>
                </a:lnTo>
                <a:lnTo>
                  <a:pt x="329" y="2086"/>
                </a:lnTo>
                <a:lnTo>
                  <a:pt x="327" y="2066"/>
                </a:lnTo>
                <a:lnTo>
                  <a:pt x="326" y="2046"/>
                </a:lnTo>
                <a:lnTo>
                  <a:pt x="325" y="2025"/>
                </a:lnTo>
                <a:lnTo>
                  <a:pt x="326" y="2005"/>
                </a:lnTo>
                <a:lnTo>
                  <a:pt x="327" y="1986"/>
                </a:lnTo>
                <a:lnTo>
                  <a:pt x="329" y="1968"/>
                </a:lnTo>
                <a:lnTo>
                  <a:pt x="334" y="1951"/>
                </a:lnTo>
                <a:lnTo>
                  <a:pt x="342" y="1944"/>
                </a:lnTo>
                <a:lnTo>
                  <a:pt x="364" y="1922"/>
                </a:lnTo>
                <a:lnTo>
                  <a:pt x="400" y="1891"/>
                </a:lnTo>
                <a:lnTo>
                  <a:pt x="445" y="1852"/>
                </a:lnTo>
                <a:lnTo>
                  <a:pt x="470" y="1828"/>
                </a:lnTo>
                <a:lnTo>
                  <a:pt x="496" y="1802"/>
                </a:lnTo>
                <a:lnTo>
                  <a:pt x="519" y="1774"/>
                </a:lnTo>
                <a:lnTo>
                  <a:pt x="543" y="1745"/>
                </a:lnTo>
                <a:lnTo>
                  <a:pt x="566" y="1715"/>
                </a:lnTo>
                <a:lnTo>
                  <a:pt x="587" y="1686"/>
                </a:lnTo>
                <a:lnTo>
                  <a:pt x="606" y="1657"/>
                </a:lnTo>
                <a:lnTo>
                  <a:pt x="624" y="1629"/>
                </a:lnTo>
                <a:lnTo>
                  <a:pt x="642" y="1602"/>
                </a:lnTo>
                <a:lnTo>
                  <a:pt x="661" y="1575"/>
                </a:lnTo>
                <a:lnTo>
                  <a:pt x="682" y="1548"/>
                </a:lnTo>
                <a:lnTo>
                  <a:pt x="703" y="1523"/>
                </a:lnTo>
                <a:lnTo>
                  <a:pt x="722" y="1502"/>
                </a:lnTo>
                <a:lnTo>
                  <a:pt x="740" y="1485"/>
                </a:lnTo>
                <a:lnTo>
                  <a:pt x="748" y="1478"/>
                </a:lnTo>
                <a:lnTo>
                  <a:pt x="754" y="1474"/>
                </a:lnTo>
                <a:lnTo>
                  <a:pt x="761" y="1471"/>
                </a:lnTo>
                <a:lnTo>
                  <a:pt x="767" y="1469"/>
                </a:lnTo>
                <a:lnTo>
                  <a:pt x="763" y="1465"/>
                </a:lnTo>
                <a:lnTo>
                  <a:pt x="756" y="1457"/>
                </a:lnTo>
                <a:lnTo>
                  <a:pt x="749" y="1453"/>
                </a:lnTo>
                <a:lnTo>
                  <a:pt x="741" y="1449"/>
                </a:lnTo>
                <a:lnTo>
                  <a:pt x="736" y="1448"/>
                </a:lnTo>
                <a:lnTo>
                  <a:pt x="731" y="1448"/>
                </a:lnTo>
                <a:lnTo>
                  <a:pt x="725" y="1448"/>
                </a:lnTo>
                <a:lnTo>
                  <a:pt x="720" y="1449"/>
                </a:lnTo>
                <a:lnTo>
                  <a:pt x="700" y="1454"/>
                </a:lnTo>
                <a:lnTo>
                  <a:pt x="679" y="1459"/>
                </a:lnTo>
                <a:lnTo>
                  <a:pt x="656" y="1467"/>
                </a:lnTo>
                <a:lnTo>
                  <a:pt x="631" y="1475"/>
                </a:lnTo>
                <a:lnTo>
                  <a:pt x="605" y="1486"/>
                </a:lnTo>
                <a:lnTo>
                  <a:pt x="579" y="1499"/>
                </a:lnTo>
                <a:lnTo>
                  <a:pt x="552" y="1512"/>
                </a:lnTo>
                <a:lnTo>
                  <a:pt x="525" y="1529"/>
                </a:lnTo>
                <a:lnTo>
                  <a:pt x="512" y="1538"/>
                </a:lnTo>
                <a:lnTo>
                  <a:pt x="498" y="1548"/>
                </a:lnTo>
                <a:lnTo>
                  <a:pt x="485" y="1558"/>
                </a:lnTo>
                <a:lnTo>
                  <a:pt x="471" y="1569"/>
                </a:lnTo>
                <a:lnTo>
                  <a:pt x="459" y="1580"/>
                </a:lnTo>
                <a:lnTo>
                  <a:pt x="446" y="1593"/>
                </a:lnTo>
                <a:lnTo>
                  <a:pt x="433" y="1606"/>
                </a:lnTo>
                <a:lnTo>
                  <a:pt x="422" y="1620"/>
                </a:lnTo>
                <a:lnTo>
                  <a:pt x="409" y="1634"/>
                </a:lnTo>
                <a:lnTo>
                  <a:pt x="398" y="1650"/>
                </a:lnTo>
                <a:lnTo>
                  <a:pt x="387" y="1666"/>
                </a:lnTo>
                <a:lnTo>
                  <a:pt x="376" y="1682"/>
                </a:lnTo>
                <a:lnTo>
                  <a:pt x="365" y="1700"/>
                </a:lnTo>
                <a:lnTo>
                  <a:pt x="356" y="1718"/>
                </a:lnTo>
                <a:lnTo>
                  <a:pt x="347" y="1737"/>
                </a:lnTo>
                <a:lnTo>
                  <a:pt x="338" y="1758"/>
                </a:lnTo>
                <a:lnTo>
                  <a:pt x="338" y="1752"/>
                </a:lnTo>
                <a:lnTo>
                  <a:pt x="340" y="1735"/>
                </a:lnTo>
                <a:lnTo>
                  <a:pt x="342" y="1710"/>
                </a:lnTo>
                <a:lnTo>
                  <a:pt x="345" y="1679"/>
                </a:lnTo>
                <a:lnTo>
                  <a:pt x="350" y="1643"/>
                </a:lnTo>
                <a:lnTo>
                  <a:pt x="354" y="1606"/>
                </a:lnTo>
                <a:lnTo>
                  <a:pt x="361" y="1569"/>
                </a:lnTo>
                <a:lnTo>
                  <a:pt x="370" y="1536"/>
                </a:lnTo>
                <a:lnTo>
                  <a:pt x="377" y="1533"/>
                </a:lnTo>
                <a:lnTo>
                  <a:pt x="396" y="1528"/>
                </a:lnTo>
                <a:lnTo>
                  <a:pt x="408" y="1522"/>
                </a:lnTo>
                <a:lnTo>
                  <a:pt x="424" y="1517"/>
                </a:lnTo>
                <a:lnTo>
                  <a:pt x="441" y="1509"/>
                </a:lnTo>
                <a:lnTo>
                  <a:pt x="459" y="1499"/>
                </a:lnTo>
                <a:lnTo>
                  <a:pt x="478" y="1489"/>
                </a:lnTo>
                <a:lnTo>
                  <a:pt x="498" y="1475"/>
                </a:lnTo>
                <a:lnTo>
                  <a:pt x="519" y="1462"/>
                </a:lnTo>
                <a:lnTo>
                  <a:pt x="540" y="1445"/>
                </a:lnTo>
                <a:lnTo>
                  <a:pt x="561" y="1427"/>
                </a:lnTo>
                <a:lnTo>
                  <a:pt x="581" y="1407"/>
                </a:lnTo>
                <a:lnTo>
                  <a:pt x="600" y="1384"/>
                </a:lnTo>
                <a:lnTo>
                  <a:pt x="620" y="1361"/>
                </a:lnTo>
                <a:lnTo>
                  <a:pt x="654" y="1310"/>
                </a:lnTo>
                <a:lnTo>
                  <a:pt x="686" y="1264"/>
                </a:lnTo>
                <a:lnTo>
                  <a:pt x="714" y="1222"/>
                </a:lnTo>
                <a:lnTo>
                  <a:pt x="739" y="1185"/>
                </a:lnTo>
                <a:lnTo>
                  <a:pt x="759" y="1155"/>
                </a:lnTo>
                <a:lnTo>
                  <a:pt x="774" y="1131"/>
                </a:lnTo>
                <a:lnTo>
                  <a:pt x="783" y="1116"/>
                </a:lnTo>
                <a:lnTo>
                  <a:pt x="786" y="1112"/>
                </a:lnTo>
                <a:lnTo>
                  <a:pt x="781" y="1110"/>
                </a:lnTo>
                <a:lnTo>
                  <a:pt x="768" y="1106"/>
                </a:lnTo>
                <a:lnTo>
                  <a:pt x="757" y="1106"/>
                </a:lnTo>
                <a:lnTo>
                  <a:pt x="744" y="1106"/>
                </a:lnTo>
                <a:lnTo>
                  <a:pt x="729" y="1107"/>
                </a:lnTo>
                <a:lnTo>
                  <a:pt x="711" y="1112"/>
                </a:lnTo>
                <a:lnTo>
                  <a:pt x="700" y="1114"/>
                </a:lnTo>
                <a:lnTo>
                  <a:pt x="689" y="1119"/>
                </a:lnTo>
                <a:lnTo>
                  <a:pt x="678" y="1123"/>
                </a:lnTo>
                <a:lnTo>
                  <a:pt x="666" y="1129"/>
                </a:lnTo>
                <a:lnTo>
                  <a:pt x="653" y="1135"/>
                </a:lnTo>
                <a:lnTo>
                  <a:pt x="640" y="1143"/>
                </a:lnTo>
                <a:lnTo>
                  <a:pt x="626" y="1152"/>
                </a:lnTo>
                <a:lnTo>
                  <a:pt x="612" y="1162"/>
                </a:lnTo>
                <a:lnTo>
                  <a:pt x="597" y="1174"/>
                </a:lnTo>
                <a:lnTo>
                  <a:pt x="582" y="1186"/>
                </a:lnTo>
                <a:lnTo>
                  <a:pt x="567" y="1199"/>
                </a:lnTo>
                <a:lnTo>
                  <a:pt x="551" y="1214"/>
                </a:lnTo>
                <a:lnTo>
                  <a:pt x="535" y="1230"/>
                </a:lnTo>
                <a:lnTo>
                  <a:pt x="519" y="1246"/>
                </a:lnTo>
                <a:lnTo>
                  <a:pt x="504" y="1265"/>
                </a:lnTo>
                <a:lnTo>
                  <a:pt x="488" y="1285"/>
                </a:lnTo>
                <a:lnTo>
                  <a:pt x="441" y="1309"/>
                </a:lnTo>
                <a:lnTo>
                  <a:pt x="449" y="1298"/>
                </a:lnTo>
                <a:lnTo>
                  <a:pt x="468" y="1270"/>
                </a:lnTo>
                <a:lnTo>
                  <a:pt x="496" y="1229"/>
                </a:lnTo>
                <a:lnTo>
                  <a:pt x="530" y="1181"/>
                </a:lnTo>
                <a:lnTo>
                  <a:pt x="563" y="1133"/>
                </a:lnTo>
                <a:lnTo>
                  <a:pt x="595" y="1091"/>
                </a:lnTo>
                <a:lnTo>
                  <a:pt x="609" y="1073"/>
                </a:lnTo>
                <a:lnTo>
                  <a:pt x="621" y="1058"/>
                </a:lnTo>
                <a:lnTo>
                  <a:pt x="631" y="1048"/>
                </a:lnTo>
                <a:lnTo>
                  <a:pt x="638" y="1042"/>
                </a:lnTo>
                <a:lnTo>
                  <a:pt x="652" y="1033"/>
                </a:lnTo>
                <a:lnTo>
                  <a:pt x="675" y="1017"/>
                </a:lnTo>
                <a:lnTo>
                  <a:pt x="704" y="992"/>
                </a:lnTo>
                <a:lnTo>
                  <a:pt x="738" y="964"/>
                </a:lnTo>
                <a:lnTo>
                  <a:pt x="775" y="930"/>
                </a:lnTo>
                <a:lnTo>
                  <a:pt x="812" y="894"/>
                </a:lnTo>
                <a:lnTo>
                  <a:pt x="849" y="857"/>
                </a:lnTo>
                <a:lnTo>
                  <a:pt x="883" y="820"/>
                </a:lnTo>
                <a:lnTo>
                  <a:pt x="914" y="782"/>
                </a:lnTo>
                <a:lnTo>
                  <a:pt x="948" y="742"/>
                </a:lnTo>
                <a:lnTo>
                  <a:pt x="980" y="702"/>
                </a:lnTo>
                <a:lnTo>
                  <a:pt x="1010" y="665"/>
                </a:lnTo>
                <a:lnTo>
                  <a:pt x="1036" y="631"/>
                </a:lnTo>
                <a:lnTo>
                  <a:pt x="1056" y="604"/>
                </a:lnTo>
                <a:lnTo>
                  <a:pt x="1069" y="587"/>
                </a:lnTo>
                <a:lnTo>
                  <a:pt x="1074" y="581"/>
                </a:lnTo>
                <a:close/>
                <a:moveTo>
                  <a:pt x="2612" y="1167"/>
                </a:moveTo>
                <a:lnTo>
                  <a:pt x="2612" y="1165"/>
                </a:lnTo>
                <a:lnTo>
                  <a:pt x="2611" y="1157"/>
                </a:lnTo>
                <a:lnTo>
                  <a:pt x="2611" y="1146"/>
                </a:lnTo>
                <a:lnTo>
                  <a:pt x="2614" y="1131"/>
                </a:lnTo>
                <a:lnTo>
                  <a:pt x="2616" y="1123"/>
                </a:lnTo>
                <a:lnTo>
                  <a:pt x="2620" y="1115"/>
                </a:lnTo>
                <a:lnTo>
                  <a:pt x="2624" y="1107"/>
                </a:lnTo>
                <a:lnTo>
                  <a:pt x="2631" y="1098"/>
                </a:lnTo>
                <a:lnTo>
                  <a:pt x="2639" y="1091"/>
                </a:lnTo>
                <a:lnTo>
                  <a:pt x="2648" y="1083"/>
                </a:lnTo>
                <a:lnTo>
                  <a:pt x="2659" y="1076"/>
                </a:lnTo>
                <a:lnTo>
                  <a:pt x="2673" y="1069"/>
                </a:lnTo>
                <a:lnTo>
                  <a:pt x="2679" y="1067"/>
                </a:lnTo>
                <a:lnTo>
                  <a:pt x="2699" y="1063"/>
                </a:lnTo>
                <a:lnTo>
                  <a:pt x="2710" y="1060"/>
                </a:lnTo>
                <a:lnTo>
                  <a:pt x="2723" y="1060"/>
                </a:lnTo>
                <a:lnTo>
                  <a:pt x="2730" y="1060"/>
                </a:lnTo>
                <a:lnTo>
                  <a:pt x="2737" y="1061"/>
                </a:lnTo>
                <a:lnTo>
                  <a:pt x="2743" y="1063"/>
                </a:lnTo>
                <a:lnTo>
                  <a:pt x="2750" y="1065"/>
                </a:lnTo>
                <a:lnTo>
                  <a:pt x="2748" y="1112"/>
                </a:lnTo>
                <a:lnTo>
                  <a:pt x="2697" y="1141"/>
                </a:lnTo>
                <a:lnTo>
                  <a:pt x="2688" y="1139"/>
                </a:lnTo>
                <a:lnTo>
                  <a:pt x="2666" y="1139"/>
                </a:lnTo>
                <a:lnTo>
                  <a:pt x="2659" y="1140"/>
                </a:lnTo>
                <a:lnTo>
                  <a:pt x="2652" y="1141"/>
                </a:lnTo>
                <a:lnTo>
                  <a:pt x="2646" y="1143"/>
                </a:lnTo>
                <a:lnTo>
                  <a:pt x="2639" y="1147"/>
                </a:lnTo>
                <a:lnTo>
                  <a:pt x="2631" y="1150"/>
                </a:lnTo>
                <a:lnTo>
                  <a:pt x="2624" y="1155"/>
                </a:lnTo>
                <a:lnTo>
                  <a:pt x="2619" y="1160"/>
                </a:lnTo>
                <a:lnTo>
                  <a:pt x="2612" y="1167"/>
                </a:lnTo>
                <a:close/>
                <a:moveTo>
                  <a:pt x="2882" y="1183"/>
                </a:moveTo>
                <a:lnTo>
                  <a:pt x="2882" y="1167"/>
                </a:lnTo>
                <a:lnTo>
                  <a:pt x="2885" y="1128"/>
                </a:lnTo>
                <a:lnTo>
                  <a:pt x="2887" y="1106"/>
                </a:lnTo>
                <a:lnTo>
                  <a:pt x="2892" y="1084"/>
                </a:lnTo>
                <a:lnTo>
                  <a:pt x="2895" y="1075"/>
                </a:lnTo>
                <a:lnTo>
                  <a:pt x="2899" y="1066"/>
                </a:lnTo>
                <a:lnTo>
                  <a:pt x="2902" y="1058"/>
                </a:lnTo>
                <a:lnTo>
                  <a:pt x="2907" y="1051"/>
                </a:lnTo>
                <a:lnTo>
                  <a:pt x="2889" y="1051"/>
                </a:lnTo>
                <a:lnTo>
                  <a:pt x="2847" y="1051"/>
                </a:lnTo>
                <a:lnTo>
                  <a:pt x="2822" y="1053"/>
                </a:lnTo>
                <a:lnTo>
                  <a:pt x="2800" y="1054"/>
                </a:lnTo>
                <a:lnTo>
                  <a:pt x="2781" y="1056"/>
                </a:lnTo>
                <a:lnTo>
                  <a:pt x="2768" y="1058"/>
                </a:lnTo>
                <a:lnTo>
                  <a:pt x="2806" y="1092"/>
                </a:lnTo>
                <a:lnTo>
                  <a:pt x="2871" y="1076"/>
                </a:lnTo>
                <a:lnTo>
                  <a:pt x="2850" y="1139"/>
                </a:lnTo>
                <a:lnTo>
                  <a:pt x="2882" y="1183"/>
                </a:lnTo>
                <a:close/>
                <a:moveTo>
                  <a:pt x="2784" y="1232"/>
                </a:moveTo>
                <a:lnTo>
                  <a:pt x="2821" y="1187"/>
                </a:lnTo>
                <a:lnTo>
                  <a:pt x="2875" y="1189"/>
                </a:lnTo>
                <a:lnTo>
                  <a:pt x="2874" y="1195"/>
                </a:lnTo>
                <a:lnTo>
                  <a:pt x="2871" y="1209"/>
                </a:lnTo>
                <a:lnTo>
                  <a:pt x="2864" y="1229"/>
                </a:lnTo>
                <a:lnTo>
                  <a:pt x="2856" y="1252"/>
                </a:lnTo>
                <a:lnTo>
                  <a:pt x="2850" y="1263"/>
                </a:lnTo>
                <a:lnTo>
                  <a:pt x="2845" y="1274"/>
                </a:lnTo>
                <a:lnTo>
                  <a:pt x="2838" y="1286"/>
                </a:lnTo>
                <a:lnTo>
                  <a:pt x="2830" y="1296"/>
                </a:lnTo>
                <a:lnTo>
                  <a:pt x="2822" y="1304"/>
                </a:lnTo>
                <a:lnTo>
                  <a:pt x="2813" y="1310"/>
                </a:lnTo>
                <a:lnTo>
                  <a:pt x="2808" y="1313"/>
                </a:lnTo>
                <a:lnTo>
                  <a:pt x="2803" y="1314"/>
                </a:lnTo>
                <a:lnTo>
                  <a:pt x="2797" y="1316"/>
                </a:lnTo>
                <a:lnTo>
                  <a:pt x="2793" y="1316"/>
                </a:lnTo>
                <a:lnTo>
                  <a:pt x="2786" y="1316"/>
                </a:lnTo>
                <a:lnTo>
                  <a:pt x="2770" y="1313"/>
                </a:lnTo>
                <a:lnTo>
                  <a:pt x="2764" y="1310"/>
                </a:lnTo>
                <a:lnTo>
                  <a:pt x="2757" y="1307"/>
                </a:lnTo>
                <a:lnTo>
                  <a:pt x="2755" y="1305"/>
                </a:lnTo>
                <a:lnTo>
                  <a:pt x="2752" y="1302"/>
                </a:lnTo>
                <a:lnTo>
                  <a:pt x="2752" y="1299"/>
                </a:lnTo>
                <a:lnTo>
                  <a:pt x="2752" y="1296"/>
                </a:lnTo>
                <a:lnTo>
                  <a:pt x="2754" y="1294"/>
                </a:lnTo>
                <a:lnTo>
                  <a:pt x="2755" y="1291"/>
                </a:lnTo>
                <a:lnTo>
                  <a:pt x="2757" y="1290"/>
                </a:lnTo>
                <a:lnTo>
                  <a:pt x="2759" y="1289"/>
                </a:lnTo>
                <a:lnTo>
                  <a:pt x="2764" y="1289"/>
                </a:lnTo>
                <a:lnTo>
                  <a:pt x="2769" y="1290"/>
                </a:lnTo>
                <a:lnTo>
                  <a:pt x="2775" y="1291"/>
                </a:lnTo>
                <a:lnTo>
                  <a:pt x="2781" y="1291"/>
                </a:lnTo>
                <a:lnTo>
                  <a:pt x="2784" y="1291"/>
                </a:lnTo>
                <a:lnTo>
                  <a:pt x="2786" y="1290"/>
                </a:lnTo>
                <a:lnTo>
                  <a:pt x="2788" y="1288"/>
                </a:lnTo>
                <a:lnTo>
                  <a:pt x="2791" y="1285"/>
                </a:lnTo>
                <a:lnTo>
                  <a:pt x="2793" y="1280"/>
                </a:lnTo>
                <a:lnTo>
                  <a:pt x="2794" y="1274"/>
                </a:lnTo>
                <a:lnTo>
                  <a:pt x="2795" y="1270"/>
                </a:lnTo>
                <a:lnTo>
                  <a:pt x="2796" y="1265"/>
                </a:lnTo>
                <a:lnTo>
                  <a:pt x="2795" y="1257"/>
                </a:lnTo>
                <a:lnTo>
                  <a:pt x="2793" y="1249"/>
                </a:lnTo>
                <a:lnTo>
                  <a:pt x="2787" y="1236"/>
                </a:lnTo>
                <a:lnTo>
                  <a:pt x="2784" y="1232"/>
                </a:lnTo>
                <a:close/>
                <a:moveTo>
                  <a:pt x="2086" y="510"/>
                </a:moveTo>
                <a:lnTo>
                  <a:pt x="2091" y="512"/>
                </a:lnTo>
                <a:lnTo>
                  <a:pt x="2104" y="516"/>
                </a:lnTo>
                <a:lnTo>
                  <a:pt x="2112" y="518"/>
                </a:lnTo>
                <a:lnTo>
                  <a:pt x="2119" y="518"/>
                </a:lnTo>
                <a:lnTo>
                  <a:pt x="2127" y="518"/>
                </a:lnTo>
                <a:lnTo>
                  <a:pt x="2135" y="516"/>
                </a:lnTo>
                <a:lnTo>
                  <a:pt x="2141" y="512"/>
                </a:lnTo>
                <a:lnTo>
                  <a:pt x="2146" y="508"/>
                </a:lnTo>
                <a:lnTo>
                  <a:pt x="2152" y="501"/>
                </a:lnTo>
                <a:lnTo>
                  <a:pt x="2157" y="495"/>
                </a:lnTo>
                <a:lnTo>
                  <a:pt x="2164" y="485"/>
                </a:lnTo>
                <a:lnTo>
                  <a:pt x="2168" y="481"/>
                </a:lnTo>
                <a:lnTo>
                  <a:pt x="2281" y="816"/>
                </a:lnTo>
                <a:lnTo>
                  <a:pt x="2055" y="1205"/>
                </a:lnTo>
                <a:lnTo>
                  <a:pt x="2054" y="1207"/>
                </a:lnTo>
                <a:lnTo>
                  <a:pt x="2052" y="1213"/>
                </a:lnTo>
                <a:lnTo>
                  <a:pt x="2046" y="1221"/>
                </a:lnTo>
                <a:lnTo>
                  <a:pt x="2038" y="1227"/>
                </a:lnTo>
                <a:lnTo>
                  <a:pt x="2033" y="1231"/>
                </a:lnTo>
                <a:lnTo>
                  <a:pt x="2027" y="1233"/>
                </a:lnTo>
                <a:lnTo>
                  <a:pt x="2022" y="1234"/>
                </a:lnTo>
                <a:lnTo>
                  <a:pt x="2014" y="1235"/>
                </a:lnTo>
                <a:lnTo>
                  <a:pt x="2007" y="1234"/>
                </a:lnTo>
                <a:lnTo>
                  <a:pt x="1998" y="1233"/>
                </a:lnTo>
                <a:lnTo>
                  <a:pt x="1989" y="1229"/>
                </a:lnTo>
                <a:lnTo>
                  <a:pt x="1978" y="1223"/>
                </a:lnTo>
                <a:lnTo>
                  <a:pt x="1974" y="1221"/>
                </a:lnTo>
                <a:lnTo>
                  <a:pt x="1967" y="1212"/>
                </a:lnTo>
                <a:lnTo>
                  <a:pt x="1962" y="1206"/>
                </a:lnTo>
                <a:lnTo>
                  <a:pt x="1958" y="1200"/>
                </a:lnTo>
                <a:lnTo>
                  <a:pt x="1954" y="1195"/>
                </a:lnTo>
                <a:lnTo>
                  <a:pt x="1952" y="1189"/>
                </a:lnTo>
                <a:lnTo>
                  <a:pt x="2176" y="789"/>
                </a:lnTo>
                <a:lnTo>
                  <a:pt x="2178" y="789"/>
                </a:lnTo>
                <a:lnTo>
                  <a:pt x="2179" y="786"/>
                </a:lnTo>
                <a:lnTo>
                  <a:pt x="2179" y="781"/>
                </a:lnTo>
                <a:lnTo>
                  <a:pt x="2179" y="775"/>
                </a:lnTo>
                <a:lnTo>
                  <a:pt x="2176" y="763"/>
                </a:lnTo>
                <a:lnTo>
                  <a:pt x="2172" y="748"/>
                </a:lnTo>
                <a:lnTo>
                  <a:pt x="2086" y="510"/>
                </a:lnTo>
                <a:close/>
                <a:moveTo>
                  <a:pt x="1977" y="509"/>
                </a:moveTo>
                <a:lnTo>
                  <a:pt x="2078" y="761"/>
                </a:lnTo>
                <a:lnTo>
                  <a:pt x="1854" y="1138"/>
                </a:lnTo>
                <a:lnTo>
                  <a:pt x="1853" y="1140"/>
                </a:lnTo>
                <a:lnTo>
                  <a:pt x="1852" y="1144"/>
                </a:lnTo>
                <a:lnTo>
                  <a:pt x="1852" y="1149"/>
                </a:lnTo>
                <a:lnTo>
                  <a:pt x="1854" y="1155"/>
                </a:lnTo>
                <a:lnTo>
                  <a:pt x="1857" y="1161"/>
                </a:lnTo>
                <a:lnTo>
                  <a:pt x="1863" y="1169"/>
                </a:lnTo>
                <a:lnTo>
                  <a:pt x="1874" y="1184"/>
                </a:lnTo>
                <a:lnTo>
                  <a:pt x="1879" y="1192"/>
                </a:lnTo>
                <a:lnTo>
                  <a:pt x="1881" y="1194"/>
                </a:lnTo>
                <a:lnTo>
                  <a:pt x="1883" y="1196"/>
                </a:lnTo>
                <a:lnTo>
                  <a:pt x="1887" y="1197"/>
                </a:lnTo>
                <a:lnTo>
                  <a:pt x="1891" y="1198"/>
                </a:lnTo>
                <a:lnTo>
                  <a:pt x="1896" y="1200"/>
                </a:lnTo>
                <a:lnTo>
                  <a:pt x="1901" y="1202"/>
                </a:lnTo>
                <a:lnTo>
                  <a:pt x="1906" y="1203"/>
                </a:lnTo>
                <a:lnTo>
                  <a:pt x="1911" y="1203"/>
                </a:lnTo>
                <a:lnTo>
                  <a:pt x="1917" y="1202"/>
                </a:lnTo>
                <a:lnTo>
                  <a:pt x="1924" y="1198"/>
                </a:lnTo>
                <a:lnTo>
                  <a:pt x="1932" y="1193"/>
                </a:lnTo>
                <a:lnTo>
                  <a:pt x="1940" y="1184"/>
                </a:lnTo>
                <a:lnTo>
                  <a:pt x="1954" y="1160"/>
                </a:lnTo>
                <a:lnTo>
                  <a:pt x="1983" y="1112"/>
                </a:lnTo>
                <a:lnTo>
                  <a:pt x="2021" y="1048"/>
                </a:lnTo>
                <a:lnTo>
                  <a:pt x="2061" y="976"/>
                </a:lnTo>
                <a:lnTo>
                  <a:pt x="2101" y="905"/>
                </a:lnTo>
                <a:lnTo>
                  <a:pt x="2136" y="844"/>
                </a:lnTo>
                <a:lnTo>
                  <a:pt x="2160" y="800"/>
                </a:lnTo>
                <a:lnTo>
                  <a:pt x="2169" y="785"/>
                </a:lnTo>
                <a:lnTo>
                  <a:pt x="2071" y="508"/>
                </a:lnTo>
                <a:lnTo>
                  <a:pt x="2055" y="467"/>
                </a:lnTo>
                <a:lnTo>
                  <a:pt x="2052" y="475"/>
                </a:lnTo>
                <a:lnTo>
                  <a:pt x="2043" y="493"/>
                </a:lnTo>
                <a:lnTo>
                  <a:pt x="2036" y="503"/>
                </a:lnTo>
                <a:lnTo>
                  <a:pt x="2031" y="511"/>
                </a:lnTo>
                <a:lnTo>
                  <a:pt x="2027" y="514"/>
                </a:lnTo>
                <a:lnTo>
                  <a:pt x="2024" y="517"/>
                </a:lnTo>
                <a:lnTo>
                  <a:pt x="2021" y="518"/>
                </a:lnTo>
                <a:lnTo>
                  <a:pt x="2017" y="518"/>
                </a:lnTo>
                <a:lnTo>
                  <a:pt x="2004" y="517"/>
                </a:lnTo>
                <a:lnTo>
                  <a:pt x="1990" y="513"/>
                </a:lnTo>
                <a:lnTo>
                  <a:pt x="1981" y="510"/>
                </a:lnTo>
                <a:lnTo>
                  <a:pt x="1977" y="509"/>
                </a:lnTo>
                <a:close/>
                <a:moveTo>
                  <a:pt x="2641" y="3790"/>
                </a:moveTo>
                <a:lnTo>
                  <a:pt x="2933" y="3490"/>
                </a:lnTo>
                <a:lnTo>
                  <a:pt x="2936" y="3493"/>
                </a:lnTo>
                <a:lnTo>
                  <a:pt x="2946" y="3495"/>
                </a:lnTo>
                <a:lnTo>
                  <a:pt x="2953" y="3496"/>
                </a:lnTo>
                <a:lnTo>
                  <a:pt x="2962" y="3495"/>
                </a:lnTo>
                <a:lnTo>
                  <a:pt x="2971" y="3492"/>
                </a:lnTo>
                <a:lnTo>
                  <a:pt x="2982" y="3486"/>
                </a:lnTo>
                <a:lnTo>
                  <a:pt x="3008" y="3470"/>
                </a:lnTo>
                <a:lnTo>
                  <a:pt x="3057" y="3442"/>
                </a:lnTo>
                <a:lnTo>
                  <a:pt x="3125" y="3405"/>
                </a:lnTo>
                <a:lnTo>
                  <a:pt x="3203" y="3365"/>
                </a:lnTo>
                <a:lnTo>
                  <a:pt x="3245" y="3345"/>
                </a:lnTo>
                <a:lnTo>
                  <a:pt x="3288" y="3326"/>
                </a:lnTo>
                <a:lnTo>
                  <a:pt x="3329" y="3308"/>
                </a:lnTo>
                <a:lnTo>
                  <a:pt x="3370" y="3292"/>
                </a:lnTo>
                <a:lnTo>
                  <a:pt x="3408" y="3279"/>
                </a:lnTo>
                <a:lnTo>
                  <a:pt x="3445" y="3269"/>
                </a:lnTo>
                <a:lnTo>
                  <a:pt x="3461" y="3264"/>
                </a:lnTo>
                <a:lnTo>
                  <a:pt x="3478" y="3262"/>
                </a:lnTo>
                <a:lnTo>
                  <a:pt x="3492" y="3260"/>
                </a:lnTo>
                <a:lnTo>
                  <a:pt x="3506" y="3260"/>
                </a:lnTo>
                <a:lnTo>
                  <a:pt x="3531" y="3260"/>
                </a:lnTo>
                <a:lnTo>
                  <a:pt x="3553" y="3261"/>
                </a:lnTo>
                <a:lnTo>
                  <a:pt x="3573" y="3263"/>
                </a:lnTo>
                <a:lnTo>
                  <a:pt x="3591" y="3265"/>
                </a:lnTo>
                <a:lnTo>
                  <a:pt x="3608" y="3269"/>
                </a:lnTo>
                <a:lnTo>
                  <a:pt x="3622" y="3273"/>
                </a:lnTo>
                <a:lnTo>
                  <a:pt x="3633" y="3277"/>
                </a:lnTo>
                <a:lnTo>
                  <a:pt x="3642" y="3284"/>
                </a:lnTo>
                <a:lnTo>
                  <a:pt x="3646" y="3286"/>
                </a:lnTo>
                <a:lnTo>
                  <a:pt x="3649" y="3290"/>
                </a:lnTo>
                <a:lnTo>
                  <a:pt x="3652" y="3294"/>
                </a:lnTo>
                <a:lnTo>
                  <a:pt x="3653" y="3298"/>
                </a:lnTo>
                <a:lnTo>
                  <a:pt x="3655" y="3301"/>
                </a:lnTo>
                <a:lnTo>
                  <a:pt x="3655" y="3306"/>
                </a:lnTo>
                <a:lnTo>
                  <a:pt x="3656" y="3310"/>
                </a:lnTo>
                <a:lnTo>
                  <a:pt x="3655" y="3314"/>
                </a:lnTo>
                <a:lnTo>
                  <a:pt x="3653" y="3323"/>
                </a:lnTo>
                <a:lnTo>
                  <a:pt x="3647" y="3335"/>
                </a:lnTo>
                <a:lnTo>
                  <a:pt x="3641" y="3345"/>
                </a:lnTo>
                <a:lnTo>
                  <a:pt x="3631" y="3357"/>
                </a:lnTo>
                <a:lnTo>
                  <a:pt x="3618" y="3368"/>
                </a:lnTo>
                <a:lnTo>
                  <a:pt x="3606" y="3379"/>
                </a:lnTo>
                <a:lnTo>
                  <a:pt x="3592" y="3390"/>
                </a:lnTo>
                <a:lnTo>
                  <a:pt x="3579" y="3400"/>
                </a:lnTo>
                <a:lnTo>
                  <a:pt x="3552" y="3416"/>
                </a:lnTo>
                <a:lnTo>
                  <a:pt x="3526" y="3433"/>
                </a:lnTo>
                <a:lnTo>
                  <a:pt x="3515" y="3440"/>
                </a:lnTo>
                <a:lnTo>
                  <a:pt x="3504" y="3448"/>
                </a:lnTo>
                <a:lnTo>
                  <a:pt x="3495" y="3455"/>
                </a:lnTo>
                <a:lnTo>
                  <a:pt x="3487" y="3462"/>
                </a:lnTo>
                <a:lnTo>
                  <a:pt x="3480" y="3469"/>
                </a:lnTo>
                <a:lnTo>
                  <a:pt x="3475" y="3477"/>
                </a:lnTo>
                <a:lnTo>
                  <a:pt x="3474" y="3480"/>
                </a:lnTo>
                <a:lnTo>
                  <a:pt x="3474" y="3485"/>
                </a:lnTo>
                <a:lnTo>
                  <a:pt x="3474" y="3488"/>
                </a:lnTo>
                <a:lnTo>
                  <a:pt x="3474" y="3493"/>
                </a:lnTo>
                <a:lnTo>
                  <a:pt x="3477" y="3499"/>
                </a:lnTo>
                <a:lnTo>
                  <a:pt x="3479" y="3506"/>
                </a:lnTo>
                <a:lnTo>
                  <a:pt x="3482" y="3511"/>
                </a:lnTo>
                <a:lnTo>
                  <a:pt x="3487" y="3515"/>
                </a:lnTo>
                <a:lnTo>
                  <a:pt x="3491" y="3517"/>
                </a:lnTo>
                <a:lnTo>
                  <a:pt x="3497" y="3521"/>
                </a:lnTo>
                <a:lnTo>
                  <a:pt x="3501" y="3522"/>
                </a:lnTo>
                <a:lnTo>
                  <a:pt x="3507" y="3523"/>
                </a:lnTo>
                <a:lnTo>
                  <a:pt x="3531" y="3525"/>
                </a:lnTo>
                <a:lnTo>
                  <a:pt x="3552" y="3527"/>
                </a:lnTo>
                <a:lnTo>
                  <a:pt x="3565" y="3532"/>
                </a:lnTo>
                <a:lnTo>
                  <a:pt x="3587" y="3538"/>
                </a:lnTo>
                <a:lnTo>
                  <a:pt x="3610" y="3547"/>
                </a:lnTo>
                <a:lnTo>
                  <a:pt x="3636" y="3558"/>
                </a:lnTo>
                <a:lnTo>
                  <a:pt x="3649" y="3564"/>
                </a:lnTo>
                <a:lnTo>
                  <a:pt x="3661" y="3572"/>
                </a:lnTo>
                <a:lnTo>
                  <a:pt x="3671" y="3580"/>
                </a:lnTo>
                <a:lnTo>
                  <a:pt x="3680" y="3589"/>
                </a:lnTo>
                <a:lnTo>
                  <a:pt x="3683" y="3595"/>
                </a:lnTo>
                <a:lnTo>
                  <a:pt x="3687" y="3599"/>
                </a:lnTo>
                <a:lnTo>
                  <a:pt x="3689" y="3605"/>
                </a:lnTo>
                <a:lnTo>
                  <a:pt x="3691" y="3610"/>
                </a:lnTo>
                <a:lnTo>
                  <a:pt x="3692" y="3616"/>
                </a:lnTo>
                <a:lnTo>
                  <a:pt x="3694" y="3622"/>
                </a:lnTo>
                <a:lnTo>
                  <a:pt x="3694" y="3628"/>
                </a:lnTo>
                <a:lnTo>
                  <a:pt x="3692" y="3634"/>
                </a:lnTo>
                <a:lnTo>
                  <a:pt x="3692" y="3636"/>
                </a:lnTo>
                <a:lnTo>
                  <a:pt x="3690" y="3643"/>
                </a:lnTo>
                <a:lnTo>
                  <a:pt x="3686" y="3651"/>
                </a:lnTo>
                <a:lnTo>
                  <a:pt x="3679" y="3659"/>
                </a:lnTo>
                <a:lnTo>
                  <a:pt x="3673" y="3663"/>
                </a:lnTo>
                <a:lnTo>
                  <a:pt x="3668" y="3666"/>
                </a:lnTo>
                <a:lnTo>
                  <a:pt x="3661" y="3669"/>
                </a:lnTo>
                <a:lnTo>
                  <a:pt x="3653" y="3671"/>
                </a:lnTo>
                <a:lnTo>
                  <a:pt x="3644" y="3672"/>
                </a:lnTo>
                <a:lnTo>
                  <a:pt x="3633" y="3671"/>
                </a:lnTo>
                <a:lnTo>
                  <a:pt x="3622" y="3669"/>
                </a:lnTo>
                <a:lnTo>
                  <a:pt x="3608" y="3665"/>
                </a:lnTo>
                <a:lnTo>
                  <a:pt x="3580" y="3657"/>
                </a:lnTo>
                <a:lnTo>
                  <a:pt x="3553" y="3651"/>
                </a:lnTo>
                <a:lnTo>
                  <a:pt x="3538" y="3649"/>
                </a:lnTo>
                <a:lnTo>
                  <a:pt x="3525" y="3646"/>
                </a:lnTo>
                <a:lnTo>
                  <a:pt x="3510" y="3646"/>
                </a:lnTo>
                <a:lnTo>
                  <a:pt x="3496" y="3646"/>
                </a:lnTo>
                <a:lnTo>
                  <a:pt x="3480" y="3647"/>
                </a:lnTo>
                <a:lnTo>
                  <a:pt x="3464" y="3651"/>
                </a:lnTo>
                <a:lnTo>
                  <a:pt x="3447" y="3654"/>
                </a:lnTo>
                <a:lnTo>
                  <a:pt x="3430" y="3660"/>
                </a:lnTo>
                <a:lnTo>
                  <a:pt x="3411" y="3668"/>
                </a:lnTo>
                <a:lnTo>
                  <a:pt x="3392" y="3675"/>
                </a:lnTo>
                <a:lnTo>
                  <a:pt x="3371" y="3687"/>
                </a:lnTo>
                <a:lnTo>
                  <a:pt x="3350" y="3699"/>
                </a:lnTo>
                <a:lnTo>
                  <a:pt x="3300" y="3728"/>
                </a:lnTo>
                <a:lnTo>
                  <a:pt x="3244" y="3759"/>
                </a:lnTo>
                <a:lnTo>
                  <a:pt x="3213" y="3776"/>
                </a:lnTo>
                <a:lnTo>
                  <a:pt x="3181" y="3791"/>
                </a:lnTo>
                <a:lnTo>
                  <a:pt x="3147" y="3807"/>
                </a:lnTo>
                <a:lnTo>
                  <a:pt x="3111" y="3820"/>
                </a:lnTo>
                <a:lnTo>
                  <a:pt x="3075" y="3832"/>
                </a:lnTo>
                <a:lnTo>
                  <a:pt x="3037" y="3842"/>
                </a:lnTo>
                <a:lnTo>
                  <a:pt x="3018" y="3846"/>
                </a:lnTo>
                <a:lnTo>
                  <a:pt x="2998" y="3850"/>
                </a:lnTo>
                <a:lnTo>
                  <a:pt x="2977" y="3853"/>
                </a:lnTo>
                <a:lnTo>
                  <a:pt x="2957" y="3855"/>
                </a:lnTo>
                <a:lnTo>
                  <a:pt x="2937" y="3856"/>
                </a:lnTo>
                <a:lnTo>
                  <a:pt x="2917" y="3857"/>
                </a:lnTo>
                <a:lnTo>
                  <a:pt x="2895" y="3857"/>
                </a:lnTo>
                <a:lnTo>
                  <a:pt x="2875" y="3856"/>
                </a:lnTo>
                <a:lnTo>
                  <a:pt x="2854" y="3854"/>
                </a:lnTo>
                <a:lnTo>
                  <a:pt x="2831" y="3850"/>
                </a:lnTo>
                <a:lnTo>
                  <a:pt x="2810" y="3846"/>
                </a:lnTo>
                <a:lnTo>
                  <a:pt x="2788" y="3841"/>
                </a:lnTo>
                <a:lnTo>
                  <a:pt x="2641" y="3790"/>
                </a:lnTo>
                <a:close/>
              </a:path>
            </a:pathLst>
          </a:custGeom>
          <a:solidFill>
            <a:srgbClr val="319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2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36407EA6-401B-0DD2-30C2-EC8EEB025D46}"/>
              </a:ext>
            </a:extLst>
          </p:cNvPr>
          <p:cNvGrpSpPr/>
          <p:nvPr/>
        </p:nvGrpSpPr>
        <p:grpSpPr>
          <a:xfrm>
            <a:off x="8711949" y="1304548"/>
            <a:ext cx="2287135" cy="2292092"/>
            <a:chOff x="8267675" y="1304548"/>
            <a:chExt cx="2731410" cy="2737330"/>
          </a:xfrm>
        </p:grpSpPr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EB9E9534-7F84-C7EB-EEE4-1741DD13EE23}"/>
                </a:ext>
              </a:extLst>
            </p:cNvPr>
            <p:cNvSpPr/>
            <p:nvPr/>
          </p:nvSpPr>
          <p:spPr>
            <a:xfrm>
              <a:off x="8356243" y="1399036"/>
              <a:ext cx="2642842" cy="2642842"/>
            </a:xfrm>
            <a:prstGeom prst="rect">
              <a:avLst/>
            </a:prstGeom>
            <a:solidFill>
              <a:srgbClr val="FBB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4C8048E3-5E9B-E74C-B8F9-7FA4D027EAD0}"/>
                </a:ext>
              </a:extLst>
            </p:cNvPr>
            <p:cNvSpPr/>
            <p:nvPr/>
          </p:nvSpPr>
          <p:spPr>
            <a:xfrm flipV="1">
              <a:off x="8267675" y="1304548"/>
              <a:ext cx="2642842" cy="2642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27000" dir="2700000" algn="tl" rotWithShape="0">
                <a:srgbClr val="215F9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8" name="图形 7">
              <a:extLst>
                <a:ext uri="{FF2B5EF4-FFF2-40B4-BE49-F238E27FC236}">
                  <a16:creationId xmlns="" xmlns:a16="http://schemas.microsoft.com/office/drawing/2014/main" id="{9B852C95-3D87-3628-E9AA-877FC66E1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95176" y="2132049"/>
              <a:ext cx="987841" cy="987841"/>
            </a:xfrm>
            <a:prstGeom prst="rect">
              <a:avLst/>
            </a:prstGeom>
          </p:spPr>
        </p:pic>
      </p:grpSp>
      <p:sp>
        <p:nvSpPr>
          <p:cNvPr id="12" name="文本框 13"/>
          <p:cNvSpPr txBox="1"/>
          <p:nvPr/>
        </p:nvSpPr>
        <p:spPr>
          <a:xfrm>
            <a:off x="5009139" y="4507681"/>
            <a:ext cx="6312834" cy="129202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5400" b="1" kern="100">
                <a:solidFill>
                  <a:schemeClr val="bg1"/>
                </a:solidFill>
                <a:effectLst>
                  <a:outerShdw blurRad="127000" dist="127000" dir="5400000" algn="t" rotWithShape="0">
                    <a:srgbClr val="1D4E93">
                      <a:alpha val="74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2400" noProof="1">
                <a:sym typeface="微软雅黑" panose="020B0503020204020204" pitchFamily="34" charset="-122"/>
              </a:rPr>
              <a:t>集中反映问题最多的是：差旅费报销太麻烦的，尤其是目前电子化火车票实行之后，能不能差旅也完全委托打印？</a:t>
            </a:r>
          </a:p>
        </p:txBody>
      </p:sp>
    </p:spTree>
    <p:extLst>
      <p:ext uri="{BB962C8B-B14F-4D97-AF65-F5344CB8AC3E}">
        <p14:creationId xmlns:p14="http://schemas.microsoft.com/office/powerpoint/2010/main" val="50553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399CAB9F-D798-F3CA-FBBF-EBBCB98D27D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38121" y="436463"/>
            <a:ext cx="904685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差旅费报销能更简化吗？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BE8058B-08AA-77FE-2907-6FE15F459DC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915798" y="1297481"/>
            <a:ext cx="6360404" cy="603804"/>
          </a:xfrm>
          <a:prstGeom prst="rect">
            <a:avLst/>
          </a:prstGeom>
          <a:gradFill flip="none" rotWithShape="1">
            <a:gsLst>
              <a:gs pos="0">
                <a:srgbClr val="75B3FF">
                  <a:alpha val="0"/>
                </a:srgbClr>
              </a:gs>
              <a:gs pos="50000">
                <a:srgbClr val="2D8DE3">
                  <a:alpha val="28000"/>
                </a:srgbClr>
              </a:gs>
              <a:gs pos="100000">
                <a:srgbClr val="75B3FF">
                  <a:alpha val="0"/>
                </a:srgbClr>
              </a:gs>
            </a:gsLst>
            <a:lin ang="0" scaled="1"/>
            <a:tileRect/>
          </a:gradFill>
          <a:ln w="3175">
            <a:gradFill flip="none" rotWithShape="1">
              <a:gsLst>
                <a:gs pos="0">
                  <a:srgbClr val="75B3FF">
                    <a:alpha val="0"/>
                  </a:srgbClr>
                </a:gs>
                <a:gs pos="50000">
                  <a:srgbClr val="2D8DE3">
                    <a:alpha val="70000"/>
                  </a:srgbClr>
                </a:gs>
                <a:gs pos="100000">
                  <a:srgbClr val="75B3FF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>
            <a:noAutofit/>
          </a:bodyPr>
          <a:lstStyle/>
          <a:p>
            <a:pPr marL="0" lvl="1" algn="ctr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kern="100" dirty="0" smtClean="0">
                <a:gradFill>
                  <a:gsLst>
                    <a:gs pos="100000">
                      <a:srgbClr val="115BD8"/>
                    </a:gs>
                    <a:gs pos="0">
                      <a:srgbClr val="0D45A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差旅费智能报销解决方案</a:t>
            </a:r>
            <a:endParaRPr lang="zh-CN" altLang="en-US" sz="2400" b="1" kern="100" dirty="0">
              <a:gradFill>
                <a:gsLst>
                  <a:gs pos="100000">
                    <a:srgbClr val="115BD8"/>
                  </a:gs>
                  <a:gs pos="0">
                    <a:srgbClr val="0D45A4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969DE912-E614-1AE6-9D87-7429B34BBA7F}"/>
              </a:ext>
            </a:extLst>
          </p:cNvPr>
          <p:cNvGrpSpPr/>
          <p:nvPr/>
        </p:nvGrpSpPr>
        <p:grpSpPr>
          <a:xfrm>
            <a:off x="724293" y="2392971"/>
            <a:ext cx="10743414" cy="3524051"/>
            <a:chOff x="836343" y="2389384"/>
            <a:chExt cx="11355657" cy="3724879"/>
          </a:xfrm>
        </p:grpSpPr>
        <p:sp>
          <p:nvSpPr>
            <p:cNvPr id="3" name="矩形: 圆角 2">
              <a:extLst>
                <a:ext uri="{FF2B5EF4-FFF2-40B4-BE49-F238E27FC236}">
                  <a16:creationId xmlns="" xmlns:a16="http://schemas.microsoft.com/office/drawing/2014/main" id="{6F75B7F4-9E26-F741-8366-F89879811B1C}"/>
                </a:ext>
              </a:extLst>
            </p:cNvPr>
            <p:cNvSpPr/>
            <p:nvPr/>
          </p:nvSpPr>
          <p:spPr>
            <a:xfrm rot="227163">
              <a:off x="836343" y="2475600"/>
              <a:ext cx="4866698" cy="3481785"/>
            </a:xfrm>
            <a:prstGeom prst="roundRect">
              <a:avLst>
                <a:gd name="adj" fmla="val 9100"/>
              </a:avLst>
            </a:prstGeom>
            <a:solidFill>
              <a:srgbClr val="3096DC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ACC46DDB-BD3D-EE68-90AA-D80B0B1D6B4B}"/>
                </a:ext>
              </a:extLst>
            </p:cNvPr>
            <p:cNvSpPr/>
            <p:nvPr/>
          </p:nvSpPr>
          <p:spPr>
            <a:xfrm>
              <a:off x="1029531" y="2512323"/>
              <a:ext cx="5374714" cy="3601940"/>
            </a:xfrm>
            <a:prstGeom prst="roundRect">
              <a:avLst>
                <a:gd name="adj" fmla="val 3862"/>
              </a:avLst>
            </a:prstGeom>
            <a:solidFill>
              <a:schemeClr val="bg1"/>
            </a:solidFill>
            <a:ln w="25400">
              <a:solidFill>
                <a:srgbClr val="3096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="" xmlns:a16="http://schemas.microsoft.com/office/drawing/2014/main" id="{85B27684-C3C4-E836-489F-C01CDC372ECC}"/>
                </a:ext>
              </a:extLst>
            </p:cNvPr>
            <p:cNvSpPr/>
            <p:nvPr/>
          </p:nvSpPr>
          <p:spPr bwMode="auto">
            <a:xfrm rot="12973648" flipH="1">
              <a:off x="5016848" y="2389384"/>
              <a:ext cx="730256" cy="460806"/>
            </a:xfrm>
            <a:custGeom>
              <a:avLst/>
              <a:gdLst>
                <a:gd name="connsiteX0" fmla="*/ 20224 w 1022747"/>
                <a:gd name="connsiteY0" fmla="*/ 512839 h 645370"/>
                <a:gd name="connsiteX1" fmla="*/ 106897 w 1022747"/>
                <a:gd name="connsiteY1" fmla="*/ 610797 h 645370"/>
                <a:gd name="connsiteX2" fmla="*/ 228241 w 1022747"/>
                <a:gd name="connsiteY2" fmla="*/ 645370 h 645370"/>
                <a:gd name="connsiteX3" fmla="*/ 323581 w 1022747"/>
                <a:gd name="connsiteY3" fmla="*/ 625203 h 645370"/>
                <a:gd name="connsiteX4" fmla="*/ 918739 w 1022747"/>
                <a:gd name="connsiteY4" fmla="*/ 348615 h 645370"/>
                <a:gd name="connsiteX5" fmla="*/ 996745 w 1022747"/>
                <a:gd name="connsiteY5" fmla="*/ 279468 h 645370"/>
                <a:gd name="connsiteX6" fmla="*/ 1022747 w 1022747"/>
                <a:gd name="connsiteY6" fmla="*/ 181510 h 645370"/>
                <a:gd name="connsiteX7" fmla="*/ 1005413 w 1022747"/>
                <a:gd name="connsiteY7" fmla="*/ 103721 h 645370"/>
                <a:gd name="connsiteX8" fmla="*/ 938963 w 1022747"/>
                <a:gd name="connsiteY8" fmla="*/ 25930 h 645370"/>
                <a:gd name="connsiteX9" fmla="*/ 840733 w 1022747"/>
                <a:gd name="connsiteY9" fmla="*/ 0 h 645370"/>
                <a:gd name="connsiteX10" fmla="*/ 762727 w 1022747"/>
                <a:gd name="connsiteY10" fmla="*/ 17287 h 645370"/>
                <a:gd name="connsiteX11" fmla="*/ 305163 w 1022747"/>
                <a:gd name="connsiteY11" fmla="*/ 229049 h 645370"/>
                <a:gd name="connsiteX12" fmla="*/ 303497 w 1022747"/>
                <a:gd name="connsiteY12" fmla="*/ 229820 h 645370"/>
                <a:gd name="connsiteX13" fmla="*/ 323237 w 1022747"/>
                <a:gd name="connsiteY13" fmla="*/ 271730 h 645370"/>
                <a:gd name="connsiteX14" fmla="*/ 349689 w 1022747"/>
                <a:gd name="connsiteY14" fmla="*/ 259410 h 645370"/>
                <a:gd name="connsiteX15" fmla="*/ 782951 w 1022747"/>
                <a:gd name="connsiteY15" fmla="*/ 57622 h 645370"/>
                <a:gd name="connsiteX16" fmla="*/ 840733 w 1022747"/>
                <a:gd name="connsiteY16" fmla="*/ 46098 h 645370"/>
                <a:gd name="connsiteX17" fmla="*/ 912961 w 1022747"/>
                <a:gd name="connsiteY17" fmla="*/ 66266 h 645370"/>
                <a:gd name="connsiteX18" fmla="*/ 964965 w 1022747"/>
                <a:gd name="connsiteY18" fmla="*/ 123888 h 645370"/>
                <a:gd name="connsiteX19" fmla="*/ 976521 w 1022747"/>
                <a:gd name="connsiteY19" fmla="*/ 181510 h 645370"/>
                <a:gd name="connsiteX20" fmla="*/ 956297 w 1022747"/>
                <a:gd name="connsiteY20" fmla="*/ 256420 h 645370"/>
                <a:gd name="connsiteX21" fmla="*/ 898515 w 1022747"/>
                <a:gd name="connsiteY21" fmla="*/ 305398 h 645370"/>
                <a:gd name="connsiteX22" fmla="*/ 306247 w 1022747"/>
                <a:gd name="connsiteY22" fmla="*/ 581985 h 645370"/>
                <a:gd name="connsiteX23" fmla="*/ 228241 w 1022747"/>
                <a:gd name="connsiteY23" fmla="*/ 599273 h 645370"/>
                <a:gd name="connsiteX24" fmla="*/ 130011 w 1022747"/>
                <a:gd name="connsiteY24" fmla="*/ 570461 h 645370"/>
                <a:gd name="connsiteX25" fmla="*/ 63561 w 1022747"/>
                <a:gd name="connsiteY25" fmla="*/ 495552 h 645370"/>
                <a:gd name="connsiteX26" fmla="*/ 46226 w 1022747"/>
                <a:gd name="connsiteY26" fmla="*/ 417762 h 645370"/>
                <a:gd name="connsiteX27" fmla="*/ 72228 w 1022747"/>
                <a:gd name="connsiteY27" fmla="*/ 319804 h 645370"/>
                <a:gd name="connsiteX28" fmla="*/ 106897 w 1022747"/>
                <a:gd name="connsiteY28" fmla="*/ 281269 h 645370"/>
                <a:gd name="connsiteX29" fmla="*/ 124489 w 1022747"/>
                <a:gd name="connsiteY29" fmla="*/ 270013 h 645370"/>
                <a:gd name="connsiteX30" fmla="*/ 104516 w 1022747"/>
                <a:gd name="connsiteY30" fmla="*/ 227610 h 645370"/>
                <a:gd name="connsiteX31" fmla="*/ 75839 w 1022747"/>
                <a:gd name="connsiteY31" fmla="*/ 247056 h 645370"/>
                <a:gd name="connsiteX32" fmla="*/ 34670 w 1022747"/>
                <a:gd name="connsiteY32" fmla="*/ 296755 h 645370"/>
                <a:gd name="connsiteX33" fmla="*/ 0 w 1022747"/>
                <a:gd name="connsiteY33" fmla="*/ 417762 h 645370"/>
                <a:gd name="connsiteX34" fmla="*/ 20224 w 1022747"/>
                <a:gd name="connsiteY34" fmla="*/ 512839 h 64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22747" h="645370">
                  <a:moveTo>
                    <a:pt x="20224" y="512839"/>
                  </a:moveTo>
                  <a:cubicBezTo>
                    <a:pt x="40448" y="556056"/>
                    <a:pt x="69339" y="587748"/>
                    <a:pt x="106897" y="610797"/>
                  </a:cubicBezTo>
                  <a:cubicBezTo>
                    <a:pt x="141567" y="633845"/>
                    <a:pt x="184903" y="645370"/>
                    <a:pt x="228241" y="645370"/>
                  </a:cubicBezTo>
                  <a:cubicBezTo>
                    <a:pt x="260021" y="645370"/>
                    <a:pt x="294691" y="639608"/>
                    <a:pt x="323581" y="625203"/>
                  </a:cubicBezTo>
                  <a:cubicBezTo>
                    <a:pt x="918739" y="348615"/>
                    <a:pt x="918739" y="348615"/>
                    <a:pt x="918739" y="348615"/>
                  </a:cubicBezTo>
                  <a:cubicBezTo>
                    <a:pt x="950519" y="334210"/>
                    <a:pt x="976521" y="308280"/>
                    <a:pt x="996745" y="279468"/>
                  </a:cubicBezTo>
                  <a:cubicBezTo>
                    <a:pt x="1014080" y="250658"/>
                    <a:pt x="1022747" y="216084"/>
                    <a:pt x="1022747" y="181510"/>
                  </a:cubicBezTo>
                  <a:cubicBezTo>
                    <a:pt x="1022747" y="155580"/>
                    <a:pt x="1016969" y="129650"/>
                    <a:pt x="1005413" y="103721"/>
                  </a:cubicBezTo>
                  <a:cubicBezTo>
                    <a:pt x="990967" y="72028"/>
                    <a:pt x="967854" y="46098"/>
                    <a:pt x="938963" y="25930"/>
                  </a:cubicBezTo>
                  <a:cubicBezTo>
                    <a:pt x="907183" y="8644"/>
                    <a:pt x="875402" y="0"/>
                    <a:pt x="840733" y="0"/>
                  </a:cubicBezTo>
                  <a:cubicBezTo>
                    <a:pt x="814731" y="1"/>
                    <a:pt x="788729" y="5762"/>
                    <a:pt x="762727" y="17287"/>
                  </a:cubicBezTo>
                  <a:cubicBezTo>
                    <a:pt x="501262" y="138294"/>
                    <a:pt x="370530" y="198798"/>
                    <a:pt x="305163" y="229049"/>
                  </a:cubicBezTo>
                  <a:lnTo>
                    <a:pt x="303497" y="229820"/>
                  </a:lnTo>
                  <a:lnTo>
                    <a:pt x="323237" y="271730"/>
                  </a:lnTo>
                  <a:lnTo>
                    <a:pt x="349689" y="259410"/>
                  </a:lnTo>
                  <a:cubicBezTo>
                    <a:pt x="782951" y="57622"/>
                    <a:pt x="782951" y="57622"/>
                    <a:pt x="782951" y="57622"/>
                  </a:cubicBezTo>
                  <a:cubicBezTo>
                    <a:pt x="800286" y="48979"/>
                    <a:pt x="820509" y="46098"/>
                    <a:pt x="840733" y="46098"/>
                  </a:cubicBezTo>
                  <a:cubicBezTo>
                    <a:pt x="866735" y="46098"/>
                    <a:pt x="892737" y="51860"/>
                    <a:pt x="912961" y="66266"/>
                  </a:cubicBezTo>
                  <a:cubicBezTo>
                    <a:pt x="936074" y="80671"/>
                    <a:pt x="953408" y="100839"/>
                    <a:pt x="964965" y="123888"/>
                  </a:cubicBezTo>
                  <a:cubicBezTo>
                    <a:pt x="973632" y="144057"/>
                    <a:pt x="976521" y="164224"/>
                    <a:pt x="976521" y="181510"/>
                  </a:cubicBezTo>
                  <a:cubicBezTo>
                    <a:pt x="976521" y="207440"/>
                    <a:pt x="970743" y="233370"/>
                    <a:pt x="956297" y="256420"/>
                  </a:cubicBezTo>
                  <a:cubicBezTo>
                    <a:pt x="941852" y="276588"/>
                    <a:pt x="924518" y="293874"/>
                    <a:pt x="898515" y="305398"/>
                  </a:cubicBezTo>
                  <a:cubicBezTo>
                    <a:pt x="306247" y="581985"/>
                    <a:pt x="306247" y="581985"/>
                    <a:pt x="306247" y="581985"/>
                  </a:cubicBezTo>
                  <a:cubicBezTo>
                    <a:pt x="280245" y="593510"/>
                    <a:pt x="254242" y="599273"/>
                    <a:pt x="228241" y="599273"/>
                  </a:cubicBezTo>
                  <a:cubicBezTo>
                    <a:pt x="193571" y="599272"/>
                    <a:pt x="158902" y="590629"/>
                    <a:pt x="130011" y="570461"/>
                  </a:cubicBezTo>
                  <a:cubicBezTo>
                    <a:pt x="101119" y="553175"/>
                    <a:pt x="78006" y="527244"/>
                    <a:pt x="63561" y="495552"/>
                  </a:cubicBezTo>
                  <a:cubicBezTo>
                    <a:pt x="52004" y="469622"/>
                    <a:pt x="46226" y="443692"/>
                    <a:pt x="46226" y="417762"/>
                  </a:cubicBezTo>
                  <a:cubicBezTo>
                    <a:pt x="46226" y="383189"/>
                    <a:pt x="54894" y="348616"/>
                    <a:pt x="72228" y="319804"/>
                  </a:cubicBezTo>
                  <a:cubicBezTo>
                    <a:pt x="82340" y="305398"/>
                    <a:pt x="93896" y="292433"/>
                    <a:pt x="106897" y="281269"/>
                  </a:cubicBezTo>
                  <a:lnTo>
                    <a:pt x="124489" y="270013"/>
                  </a:lnTo>
                  <a:lnTo>
                    <a:pt x="104516" y="227610"/>
                  </a:lnTo>
                  <a:lnTo>
                    <a:pt x="75839" y="247056"/>
                  </a:lnTo>
                  <a:cubicBezTo>
                    <a:pt x="59949" y="261461"/>
                    <a:pt x="46226" y="278028"/>
                    <a:pt x="34670" y="296755"/>
                  </a:cubicBezTo>
                  <a:cubicBezTo>
                    <a:pt x="11557" y="331328"/>
                    <a:pt x="0" y="374545"/>
                    <a:pt x="0" y="417762"/>
                  </a:cubicBezTo>
                  <a:cubicBezTo>
                    <a:pt x="0" y="449454"/>
                    <a:pt x="5778" y="484027"/>
                    <a:pt x="20224" y="512839"/>
                  </a:cubicBezTo>
                  <a:close/>
                </a:path>
              </a:pathLst>
            </a:custGeom>
            <a:solidFill>
              <a:srgbClr val="3096DC"/>
            </a:solidFill>
            <a:ln>
              <a:noFill/>
            </a:ln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" name="book-of-black-cover-opened-back-view_30189">
              <a:extLst>
                <a:ext uri="{FF2B5EF4-FFF2-40B4-BE49-F238E27FC236}">
                  <a16:creationId xmlns="" xmlns:a16="http://schemas.microsoft.com/office/drawing/2014/main" id="{3AE669EC-F22E-CA17-7DFE-EB79AB253B2B}"/>
                </a:ext>
              </a:extLst>
            </p:cNvPr>
            <p:cNvSpPr/>
            <p:nvPr/>
          </p:nvSpPr>
          <p:spPr>
            <a:xfrm>
              <a:off x="1480959" y="2892388"/>
              <a:ext cx="439851" cy="482160"/>
            </a:xfrm>
            <a:custGeom>
              <a:avLst/>
              <a:gdLst>
                <a:gd name="T0" fmla="*/ 1160 w 1187"/>
                <a:gd name="T1" fmla="*/ 0 h 1303"/>
                <a:gd name="T2" fmla="*/ 1098 w 1187"/>
                <a:gd name="T3" fmla="*/ 0 h 1303"/>
                <a:gd name="T4" fmla="*/ 1071 w 1187"/>
                <a:gd name="T5" fmla="*/ 27 h 1303"/>
                <a:gd name="T6" fmla="*/ 1071 w 1187"/>
                <a:gd name="T7" fmla="*/ 1187 h 1303"/>
                <a:gd name="T8" fmla="*/ 342 w 1187"/>
                <a:gd name="T9" fmla="*/ 1187 h 1303"/>
                <a:gd name="T10" fmla="*/ 246 w 1187"/>
                <a:gd name="T11" fmla="*/ 1091 h 1303"/>
                <a:gd name="T12" fmla="*/ 342 w 1187"/>
                <a:gd name="T13" fmla="*/ 994 h 1303"/>
                <a:gd name="T14" fmla="*/ 911 w 1187"/>
                <a:gd name="T15" fmla="*/ 994 h 1303"/>
                <a:gd name="T16" fmla="*/ 938 w 1187"/>
                <a:gd name="T17" fmla="*/ 968 h 1303"/>
                <a:gd name="T18" fmla="*/ 938 w 1187"/>
                <a:gd name="T19" fmla="*/ 27 h 1303"/>
                <a:gd name="T20" fmla="*/ 911 w 1187"/>
                <a:gd name="T21" fmla="*/ 0 h 1303"/>
                <a:gd name="T22" fmla="*/ 306 w 1187"/>
                <a:gd name="T23" fmla="*/ 0 h 1303"/>
                <a:gd name="T24" fmla="*/ 0 w 1187"/>
                <a:gd name="T25" fmla="*/ 306 h 1303"/>
                <a:gd name="T26" fmla="*/ 0 w 1187"/>
                <a:gd name="T27" fmla="*/ 996 h 1303"/>
                <a:gd name="T28" fmla="*/ 307 w 1187"/>
                <a:gd name="T29" fmla="*/ 1303 h 1303"/>
                <a:gd name="T30" fmla="*/ 1160 w 1187"/>
                <a:gd name="T31" fmla="*/ 1303 h 1303"/>
                <a:gd name="T32" fmla="*/ 1187 w 1187"/>
                <a:gd name="T33" fmla="*/ 1276 h 1303"/>
                <a:gd name="T34" fmla="*/ 1187 w 1187"/>
                <a:gd name="T35" fmla="*/ 27 h 1303"/>
                <a:gd name="T36" fmla="*/ 1160 w 1187"/>
                <a:gd name="T37" fmla="*/ 0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7" h="1303">
                  <a:moveTo>
                    <a:pt x="1160" y="0"/>
                  </a:moveTo>
                  <a:lnTo>
                    <a:pt x="1098" y="0"/>
                  </a:lnTo>
                  <a:cubicBezTo>
                    <a:pt x="1083" y="0"/>
                    <a:pt x="1071" y="12"/>
                    <a:pt x="1071" y="27"/>
                  </a:cubicBezTo>
                  <a:lnTo>
                    <a:pt x="1071" y="1187"/>
                  </a:lnTo>
                  <a:lnTo>
                    <a:pt x="342" y="1187"/>
                  </a:lnTo>
                  <a:cubicBezTo>
                    <a:pt x="289" y="1187"/>
                    <a:pt x="246" y="1144"/>
                    <a:pt x="246" y="1091"/>
                  </a:cubicBezTo>
                  <a:cubicBezTo>
                    <a:pt x="246" y="1037"/>
                    <a:pt x="289" y="994"/>
                    <a:pt x="342" y="994"/>
                  </a:cubicBezTo>
                  <a:lnTo>
                    <a:pt x="911" y="994"/>
                  </a:lnTo>
                  <a:cubicBezTo>
                    <a:pt x="926" y="994"/>
                    <a:pt x="938" y="982"/>
                    <a:pt x="938" y="968"/>
                  </a:cubicBezTo>
                  <a:lnTo>
                    <a:pt x="938" y="27"/>
                  </a:lnTo>
                  <a:cubicBezTo>
                    <a:pt x="938" y="12"/>
                    <a:pt x="926" y="0"/>
                    <a:pt x="911" y="0"/>
                  </a:cubicBezTo>
                  <a:lnTo>
                    <a:pt x="306" y="0"/>
                  </a:lnTo>
                  <a:cubicBezTo>
                    <a:pt x="138" y="0"/>
                    <a:pt x="0" y="137"/>
                    <a:pt x="0" y="306"/>
                  </a:cubicBezTo>
                  <a:lnTo>
                    <a:pt x="0" y="996"/>
                  </a:lnTo>
                  <a:cubicBezTo>
                    <a:pt x="0" y="1165"/>
                    <a:pt x="138" y="1303"/>
                    <a:pt x="307" y="1303"/>
                  </a:cubicBezTo>
                  <a:lnTo>
                    <a:pt x="1160" y="1303"/>
                  </a:lnTo>
                  <a:cubicBezTo>
                    <a:pt x="1175" y="1303"/>
                    <a:pt x="1187" y="1291"/>
                    <a:pt x="1187" y="1276"/>
                  </a:cubicBezTo>
                  <a:lnTo>
                    <a:pt x="1187" y="27"/>
                  </a:lnTo>
                  <a:cubicBezTo>
                    <a:pt x="1187" y="12"/>
                    <a:pt x="1175" y="0"/>
                    <a:pt x="1160" y="0"/>
                  </a:cubicBezTo>
                  <a:close/>
                </a:path>
              </a:pathLst>
            </a:custGeom>
            <a:solidFill>
              <a:srgbClr val="3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4398C4A2-8289-E28C-8B53-4F76A67AE9FB}"/>
                </a:ext>
              </a:extLst>
            </p:cNvPr>
            <p:cNvSpPr txBox="1"/>
            <p:nvPr/>
          </p:nvSpPr>
          <p:spPr>
            <a:xfrm>
              <a:off x="2108405" y="2948802"/>
              <a:ext cx="3480584" cy="39037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>
                <a:spcBef>
                  <a:spcPts val="0"/>
                </a:spcBef>
                <a:buNone/>
                <a:defRPr sz="24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spcBef>
                  <a:spcPts val="1000"/>
                </a:spcBef>
                <a:buClr>
                  <a:srgbClr val="0D46A6"/>
                </a:buClr>
              </a:pPr>
              <a:r>
                <a:rPr lang="zh-CN" altLang="en-US" kern="100" dirty="0" smtClean="0">
                  <a:gradFill>
                    <a:gsLst>
                      <a:gs pos="100000">
                        <a:srgbClr val="115BD8"/>
                      </a:gs>
                      <a:gs pos="0">
                        <a:srgbClr val="0D45A4"/>
                      </a:gs>
                    </a:gsLst>
                    <a:lin ang="0" scaled="1"/>
                  </a:gradFill>
                  <a:cs typeface="+mn-ea"/>
                </a:rPr>
                <a:t>方案一</a:t>
              </a:r>
              <a:endParaRPr lang="en-US" altLang="zh-CN" kern="100" dirty="0">
                <a:gradFill>
                  <a:gsLst>
                    <a:gs pos="100000">
                      <a:srgbClr val="115BD8"/>
                    </a:gs>
                    <a:gs pos="0">
                      <a:srgbClr val="0D45A4"/>
                    </a:gs>
                  </a:gsLst>
                  <a:lin ang="0" scaled="1"/>
                </a:gradFill>
                <a:cs typeface="+mn-ea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="" xmlns:a16="http://schemas.microsoft.com/office/drawing/2014/main" id="{F4AE1BA7-079C-286E-34DC-21411F82AA7C}"/>
                </a:ext>
              </a:extLst>
            </p:cNvPr>
            <p:cNvSpPr/>
            <p:nvPr/>
          </p:nvSpPr>
          <p:spPr>
            <a:xfrm rot="227163">
              <a:off x="6624098" y="2475600"/>
              <a:ext cx="4866698" cy="3481785"/>
            </a:xfrm>
            <a:prstGeom prst="roundRect">
              <a:avLst>
                <a:gd name="adj" fmla="val 9100"/>
              </a:avLst>
            </a:prstGeom>
            <a:solidFill>
              <a:srgbClr val="3096DC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F9DBB3D5-B8E5-90F4-1C8D-1D662C4788D5}"/>
                </a:ext>
              </a:extLst>
            </p:cNvPr>
            <p:cNvSpPr/>
            <p:nvPr/>
          </p:nvSpPr>
          <p:spPr>
            <a:xfrm>
              <a:off x="6817286" y="2512323"/>
              <a:ext cx="5374714" cy="3601940"/>
            </a:xfrm>
            <a:prstGeom prst="roundRect">
              <a:avLst>
                <a:gd name="adj" fmla="val 5473"/>
              </a:avLst>
            </a:prstGeom>
            <a:solidFill>
              <a:schemeClr val="bg1"/>
            </a:solidFill>
            <a:ln w="25400">
              <a:solidFill>
                <a:srgbClr val="3096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="" xmlns:a16="http://schemas.microsoft.com/office/drawing/2014/main" id="{99CED736-EEF2-E114-02E9-1CEBF5CF0C0F}"/>
                </a:ext>
              </a:extLst>
            </p:cNvPr>
            <p:cNvSpPr/>
            <p:nvPr/>
          </p:nvSpPr>
          <p:spPr bwMode="auto">
            <a:xfrm rot="12973648" flipH="1">
              <a:off x="10804603" y="2389384"/>
              <a:ext cx="730256" cy="460806"/>
            </a:xfrm>
            <a:custGeom>
              <a:avLst/>
              <a:gdLst>
                <a:gd name="connsiteX0" fmla="*/ 20224 w 1022747"/>
                <a:gd name="connsiteY0" fmla="*/ 512839 h 645370"/>
                <a:gd name="connsiteX1" fmla="*/ 106897 w 1022747"/>
                <a:gd name="connsiteY1" fmla="*/ 610797 h 645370"/>
                <a:gd name="connsiteX2" fmla="*/ 228241 w 1022747"/>
                <a:gd name="connsiteY2" fmla="*/ 645370 h 645370"/>
                <a:gd name="connsiteX3" fmla="*/ 323581 w 1022747"/>
                <a:gd name="connsiteY3" fmla="*/ 625203 h 645370"/>
                <a:gd name="connsiteX4" fmla="*/ 918739 w 1022747"/>
                <a:gd name="connsiteY4" fmla="*/ 348615 h 645370"/>
                <a:gd name="connsiteX5" fmla="*/ 996745 w 1022747"/>
                <a:gd name="connsiteY5" fmla="*/ 279468 h 645370"/>
                <a:gd name="connsiteX6" fmla="*/ 1022747 w 1022747"/>
                <a:gd name="connsiteY6" fmla="*/ 181510 h 645370"/>
                <a:gd name="connsiteX7" fmla="*/ 1005413 w 1022747"/>
                <a:gd name="connsiteY7" fmla="*/ 103721 h 645370"/>
                <a:gd name="connsiteX8" fmla="*/ 938963 w 1022747"/>
                <a:gd name="connsiteY8" fmla="*/ 25930 h 645370"/>
                <a:gd name="connsiteX9" fmla="*/ 840733 w 1022747"/>
                <a:gd name="connsiteY9" fmla="*/ 0 h 645370"/>
                <a:gd name="connsiteX10" fmla="*/ 762727 w 1022747"/>
                <a:gd name="connsiteY10" fmla="*/ 17287 h 645370"/>
                <a:gd name="connsiteX11" fmla="*/ 305163 w 1022747"/>
                <a:gd name="connsiteY11" fmla="*/ 229049 h 645370"/>
                <a:gd name="connsiteX12" fmla="*/ 303497 w 1022747"/>
                <a:gd name="connsiteY12" fmla="*/ 229820 h 645370"/>
                <a:gd name="connsiteX13" fmla="*/ 323237 w 1022747"/>
                <a:gd name="connsiteY13" fmla="*/ 271730 h 645370"/>
                <a:gd name="connsiteX14" fmla="*/ 349689 w 1022747"/>
                <a:gd name="connsiteY14" fmla="*/ 259410 h 645370"/>
                <a:gd name="connsiteX15" fmla="*/ 782951 w 1022747"/>
                <a:gd name="connsiteY15" fmla="*/ 57622 h 645370"/>
                <a:gd name="connsiteX16" fmla="*/ 840733 w 1022747"/>
                <a:gd name="connsiteY16" fmla="*/ 46098 h 645370"/>
                <a:gd name="connsiteX17" fmla="*/ 912961 w 1022747"/>
                <a:gd name="connsiteY17" fmla="*/ 66266 h 645370"/>
                <a:gd name="connsiteX18" fmla="*/ 964965 w 1022747"/>
                <a:gd name="connsiteY18" fmla="*/ 123888 h 645370"/>
                <a:gd name="connsiteX19" fmla="*/ 976521 w 1022747"/>
                <a:gd name="connsiteY19" fmla="*/ 181510 h 645370"/>
                <a:gd name="connsiteX20" fmla="*/ 956297 w 1022747"/>
                <a:gd name="connsiteY20" fmla="*/ 256420 h 645370"/>
                <a:gd name="connsiteX21" fmla="*/ 898515 w 1022747"/>
                <a:gd name="connsiteY21" fmla="*/ 305398 h 645370"/>
                <a:gd name="connsiteX22" fmla="*/ 306247 w 1022747"/>
                <a:gd name="connsiteY22" fmla="*/ 581985 h 645370"/>
                <a:gd name="connsiteX23" fmla="*/ 228241 w 1022747"/>
                <a:gd name="connsiteY23" fmla="*/ 599273 h 645370"/>
                <a:gd name="connsiteX24" fmla="*/ 130011 w 1022747"/>
                <a:gd name="connsiteY24" fmla="*/ 570461 h 645370"/>
                <a:gd name="connsiteX25" fmla="*/ 63561 w 1022747"/>
                <a:gd name="connsiteY25" fmla="*/ 495552 h 645370"/>
                <a:gd name="connsiteX26" fmla="*/ 46226 w 1022747"/>
                <a:gd name="connsiteY26" fmla="*/ 417762 h 645370"/>
                <a:gd name="connsiteX27" fmla="*/ 72228 w 1022747"/>
                <a:gd name="connsiteY27" fmla="*/ 319804 h 645370"/>
                <a:gd name="connsiteX28" fmla="*/ 106897 w 1022747"/>
                <a:gd name="connsiteY28" fmla="*/ 281269 h 645370"/>
                <a:gd name="connsiteX29" fmla="*/ 124489 w 1022747"/>
                <a:gd name="connsiteY29" fmla="*/ 270013 h 645370"/>
                <a:gd name="connsiteX30" fmla="*/ 104516 w 1022747"/>
                <a:gd name="connsiteY30" fmla="*/ 227610 h 645370"/>
                <a:gd name="connsiteX31" fmla="*/ 75839 w 1022747"/>
                <a:gd name="connsiteY31" fmla="*/ 247056 h 645370"/>
                <a:gd name="connsiteX32" fmla="*/ 34670 w 1022747"/>
                <a:gd name="connsiteY32" fmla="*/ 296755 h 645370"/>
                <a:gd name="connsiteX33" fmla="*/ 0 w 1022747"/>
                <a:gd name="connsiteY33" fmla="*/ 417762 h 645370"/>
                <a:gd name="connsiteX34" fmla="*/ 20224 w 1022747"/>
                <a:gd name="connsiteY34" fmla="*/ 512839 h 64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22747" h="645370">
                  <a:moveTo>
                    <a:pt x="20224" y="512839"/>
                  </a:moveTo>
                  <a:cubicBezTo>
                    <a:pt x="40448" y="556056"/>
                    <a:pt x="69339" y="587748"/>
                    <a:pt x="106897" y="610797"/>
                  </a:cubicBezTo>
                  <a:cubicBezTo>
                    <a:pt x="141567" y="633845"/>
                    <a:pt x="184903" y="645370"/>
                    <a:pt x="228241" y="645370"/>
                  </a:cubicBezTo>
                  <a:cubicBezTo>
                    <a:pt x="260021" y="645370"/>
                    <a:pt x="294691" y="639608"/>
                    <a:pt x="323581" y="625203"/>
                  </a:cubicBezTo>
                  <a:cubicBezTo>
                    <a:pt x="918739" y="348615"/>
                    <a:pt x="918739" y="348615"/>
                    <a:pt x="918739" y="348615"/>
                  </a:cubicBezTo>
                  <a:cubicBezTo>
                    <a:pt x="950519" y="334210"/>
                    <a:pt x="976521" y="308280"/>
                    <a:pt x="996745" y="279468"/>
                  </a:cubicBezTo>
                  <a:cubicBezTo>
                    <a:pt x="1014080" y="250658"/>
                    <a:pt x="1022747" y="216084"/>
                    <a:pt x="1022747" y="181510"/>
                  </a:cubicBezTo>
                  <a:cubicBezTo>
                    <a:pt x="1022747" y="155580"/>
                    <a:pt x="1016969" y="129650"/>
                    <a:pt x="1005413" y="103721"/>
                  </a:cubicBezTo>
                  <a:cubicBezTo>
                    <a:pt x="990967" y="72028"/>
                    <a:pt x="967854" y="46098"/>
                    <a:pt x="938963" y="25930"/>
                  </a:cubicBezTo>
                  <a:cubicBezTo>
                    <a:pt x="907183" y="8644"/>
                    <a:pt x="875402" y="0"/>
                    <a:pt x="840733" y="0"/>
                  </a:cubicBezTo>
                  <a:cubicBezTo>
                    <a:pt x="814731" y="1"/>
                    <a:pt x="788729" y="5762"/>
                    <a:pt x="762727" y="17287"/>
                  </a:cubicBezTo>
                  <a:cubicBezTo>
                    <a:pt x="501262" y="138294"/>
                    <a:pt x="370530" y="198798"/>
                    <a:pt x="305163" y="229049"/>
                  </a:cubicBezTo>
                  <a:lnTo>
                    <a:pt x="303497" y="229820"/>
                  </a:lnTo>
                  <a:lnTo>
                    <a:pt x="323237" y="271730"/>
                  </a:lnTo>
                  <a:lnTo>
                    <a:pt x="349689" y="259410"/>
                  </a:lnTo>
                  <a:cubicBezTo>
                    <a:pt x="782951" y="57622"/>
                    <a:pt x="782951" y="57622"/>
                    <a:pt x="782951" y="57622"/>
                  </a:cubicBezTo>
                  <a:cubicBezTo>
                    <a:pt x="800286" y="48979"/>
                    <a:pt x="820509" y="46098"/>
                    <a:pt x="840733" y="46098"/>
                  </a:cubicBezTo>
                  <a:cubicBezTo>
                    <a:pt x="866735" y="46098"/>
                    <a:pt x="892737" y="51860"/>
                    <a:pt x="912961" y="66266"/>
                  </a:cubicBezTo>
                  <a:cubicBezTo>
                    <a:pt x="936074" y="80671"/>
                    <a:pt x="953408" y="100839"/>
                    <a:pt x="964965" y="123888"/>
                  </a:cubicBezTo>
                  <a:cubicBezTo>
                    <a:pt x="973632" y="144057"/>
                    <a:pt x="976521" y="164224"/>
                    <a:pt x="976521" y="181510"/>
                  </a:cubicBezTo>
                  <a:cubicBezTo>
                    <a:pt x="976521" y="207440"/>
                    <a:pt x="970743" y="233370"/>
                    <a:pt x="956297" y="256420"/>
                  </a:cubicBezTo>
                  <a:cubicBezTo>
                    <a:pt x="941852" y="276588"/>
                    <a:pt x="924518" y="293874"/>
                    <a:pt x="898515" y="305398"/>
                  </a:cubicBezTo>
                  <a:cubicBezTo>
                    <a:pt x="306247" y="581985"/>
                    <a:pt x="306247" y="581985"/>
                    <a:pt x="306247" y="581985"/>
                  </a:cubicBezTo>
                  <a:cubicBezTo>
                    <a:pt x="280245" y="593510"/>
                    <a:pt x="254242" y="599273"/>
                    <a:pt x="228241" y="599273"/>
                  </a:cubicBezTo>
                  <a:cubicBezTo>
                    <a:pt x="193571" y="599272"/>
                    <a:pt x="158902" y="590629"/>
                    <a:pt x="130011" y="570461"/>
                  </a:cubicBezTo>
                  <a:cubicBezTo>
                    <a:pt x="101119" y="553175"/>
                    <a:pt x="78006" y="527244"/>
                    <a:pt x="63561" y="495552"/>
                  </a:cubicBezTo>
                  <a:cubicBezTo>
                    <a:pt x="52004" y="469622"/>
                    <a:pt x="46226" y="443692"/>
                    <a:pt x="46226" y="417762"/>
                  </a:cubicBezTo>
                  <a:cubicBezTo>
                    <a:pt x="46226" y="383189"/>
                    <a:pt x="54894" y="348616"/>
                    <a:pt x="72228" y="319804"/>
                  </a:cubicBezTo>
                  <a:cubicBezTo>
                    <a:pt x="82340" y="305398"/>
                    <a:pt x="93896" y="292433"/>
                    <a:pt x="106897" y="281269"/>
                  </a:cubicBezTo>
                  <a:lnTo>
                    <a:pt x="124489" y="270013"/>
                  </a:lnTo>
                  <a:lnTo>
                    <a:pt x="104516" y="227610"/>
                  </a:lnTo>
                  <a:lnTo>
                    <a:pt x="75839" y="247056"/>
                  </a:lnTo>
                  <a:cubicBezTo>
                    <a:pt x="59949" y="261461"/>
                    <a:pt x="46226" y="278028"/>
                    <a:pt x="34670" y="296755"/>
                  </a:cubicBezTo>
                  <a:cubicBezTo>
                    <a:pt x="11557" y="331328"/>
                    <a:pt x="0" y="374545"/>
                    <a:pt x="0" y="417762"/>
                  </a:cubicBezTo>
                  <a:cubicBezTo>
                    <a:pt x="0" y="449454"/>
                    <a:pt x="5778" y="484027"/>
                    <a:pt x="20224" y="512839"/>
                  </a:cubicBezTo>
                  <a:close/>
                </a:path>
              </a:pathLst>
            </a:custGeom>
            <a:solidFill>
              <a:srgbClr val="3096DC"/>
            </a:solidFill>
            <a:ln>
              <a:noFill/>
            </a:ln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" name="book-of-black-cover-opened-back-view_30189">
              <a:extLst>
                <a:ext uri="{FF2B5EF4-FFF2-40B4-BE49-F238E27FC236}">
                  <a16:creationId xmlns="" xmlns:a16="http://schemas.microsoft.com/office/drawing/2014/main" id="{5C0B5DBA-CE40-F842-6877-F34642D1EE71}"/>
                </a:ext>
              </a:extLst>
            </p:cNvPr>
            <p:cNvSpPr/>
            <p:nvPr/>
          </p:nvSpPr>
          <p:spPr>
            <a:xfrm>
              <a:off x="7202906" y="2892388"/>
              <a:ext cx="439851" cy="482160"/>
            </a:xfrm>
            <a:custGeom>
              <a:avLst/>
              <a:gdLst>
                <a:gd name="T0" fmla="*/ 1160 w 1187"/>
                <a:gd name="T1" fmla="*/ 0 h 1303"/>
                <a:gd name="T2" fmla="*/ 1098 w 1187"/>
                <a:gd name="T3" fmla="*/ 0 h 1303"/>
                <a:gd name="T4" fmla="*/ 1071 w 1187"/>
                <a:gd name="T5" fmla="*/ 27 h 1303"/>
                <a:gd name="T6" fmla="*/ 1071 w 1187"/>
                <a:gd name="T7" fmla="*/ 1187 h 1303"/>
                <a:gd name="T8" fmla="*/ 342 w 1187"/>
                <a:gd name="T9" fmla="*/ 1187 h 1303"/>
                <a:gd name="T10" fmla="*/ 246 w 1187"/>
                <a:gd name="T11" fmla="*/ 1091 h 1303"/>
                <a:gd name="T12" fmla="*/ 342 w 1187"/>
                <a:gd name="T13" fmla="*/ 994 h 1303"/>
                <a:gd name="T14" fmla="*/ 911 w 1187"/>
                <a:gd name="T15" fmla="*/ 994 h 1303"/>
                <a:gd name="T16" fmla="*/ 938 w 1187"/>
                <a:gd name="T17" fmla="*/ 968 h 1303"/>
                <a:gd name="T18" fmla="*/ 938 w 1187"/>
                <a:gd name="T19" fmla="*/ 27 h 1303"/>
                <a:gd name="T20" fmla="*/ 911 w 1187"/>
                <a:gd name="T21" fmla="*/ 0 h 1303"/>
                <a:gd name="T22" fmla="*/ 306 w 1187"/>
                <a:gd name="T23" fmla="*/ 0 h 1303"/>
                <a:gd name="T24" fmla="*/ 0 w 1187"/>
                <a:gd name="T25" fmla="*/ 306 h 1303"/>
                <a:gd name="T26" fmla="*/ 0 w 1187"/>
                <a:gd name="T27" fmla="*/ 996 h 1303"/>
                <a:gd name="T28" fmla="*/ 307 w 1187"/>
                <a:gd name="T29" fmla="*/ 1303 h 1303"/>
                <a:gd name="T30" fmla="*/ 1160 w 1187"/>
                <a:gd name="T31" fmla="*/ 1303 h 1303"/>
                <a:gd name="T32" fmla="*/ 1187 w 1187"/>
                <a:gd name="T33" fmla="*/ 1276 h 1303"/>
                <a:gd name="T34" fmla="*/ 1187 w 1187"/>
                <a:gd name="T35" fmla="*/ 27 h 1303"/>
                <a:gd name="T36" fmla="*/ 1160 w 1187"/>
                <a:gd name="T37" fmla="*/ 0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7" h="1303">
                  <a:moveTo>
                    <a:pt x="1160" y="0"/>
                  </a:moveTo>
                  <a:lnTo>
                    <a:pt x="1098" y="0"/>
                  </a:lnTo>
                  <a:cubicBezTo>
                    <a:pt x="1083" y="0"/>
                    <a:pt x="1071" y="12"/>
                    <a:pt x="1071" y="27"/>
                  </a:cubicBezTo>
                  <a:lnTo>
                    <a:pt x="1071" y="1187"/>
                  </a:lnTo>
                  <a:lnTo>
                    <a:pt x="342" y="1187"/>
                  </a:lnTo>
                  <a:cubicBezTo>
                    <a:pt x="289" y="1187"/>
                    <a:pt x="246" y="1144"/>
                    <a:pt x="246" y="1091"/>
                  </a:cubicBezTo>
                  <a:cubicBezTo>
                    <a:pt x="246" y="1037"/>
                    <a:pt x="289" y="994"/>
                    <a:pt x="342" y="994"/>
                  </a:cubicBezTo>
                  <a:lnTo>
                    <a:pt x="911" y="994"/>
                  </a:lnTo>
                  <a:cubicBezTo>
                    <a:pt x="926" y="994"/>
                    <a:pt x="938" y="982"/>
                    <a:pt x="938" y="968"/>
                  </a:cubicBezTo>
                  <a:lnTo>
                    <a:pt x="938" y="27"/>
                  </a:lnTo>
                  <a:cubicBezTo>
                    <a:pt x="938" y="12"/>
                    <a:pt x="926" y="0"/>
                    <a:pt x="911" y="0"/>
                  </a:cubicBezTo>
                  <a:lnTo>
                    <a:pt x="306" y="0"/>
                  </a:lnTo>
                  <a:cubicBezTo>
                    <a:pt x="138" y="0"/>
                    <a:pt x="0" y="137"/>
                    <a:pt x="0" y="306"/>
                  </a:cubicBezTo>
                  <a:lnTo>
                    <a:pt x="0" y="996"/>
                  </a:lnTo>
                  <a:cubicBezTo>
                    <a:pt x="0" y="1165"/>
                    <a:pt x="138" y="1303"/>
                    <a:pt x="307" y="1303"/>
                  </a:cubicBezTo>
                  <a:lnTo>
                    <a:pt x="1160" y="1303"/>
                  </a:lnTo>
                  <a:cubicBezTo>
                    <a:pt x="1175" y="1303"/>
                    <a:pt x="1187" y="1291"/>
                    <a:pt x="1187" y="1276"/>
                  </a:cubicBezTo>
                  <a:lnTo>
                    <a:pt x="1187" y="27"/>
                  </a:lnTo>
                  <a:cubicBezTo>
                    <a:pt x="1187" y="12"/>
                    <a:pt x="1175" y="0"/>
                    <a:pt x="1160" y="0"/>
                  </a:cubicBezTo>
                  <a:close/>
                </a:path>
              </a:pathLst>
            </a:custGeom>
            <a:solidFill>
              <a:srgbClr val="3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EDBD65F9-C7F5-7142-FC9A-AD436F36C43D}"/>
                </a:ext>
              </a:extLst>
            </p:cNvPr>
            <p:cNvSpPr txBox="1"/>
            <p:nvPr/>
          </p:nvSpPr>
          <p:spPr>
            <a:xfrm>
              <a:off x="7182128" y="3568150"/>
              <a:ext cx="4799455" cy="15929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>
                <a:lnSpc>
                  <a:spcPct val="140000"/>
                </a:lnSpc>
                <a:spcBef>
                  <a:spcPts val="1000"/>
                </a:spcBef>
                <a:buClr>
                  <a:srgbClr val="0D46A6"/>
                </a:buClr>
                <a:buNone/>
                <a:defRPr sz="2200" b="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just"/>
              <a:r>
                <a:rPr lang="zh-CN" altLang="en-US" sz="1800" spc="-50" dirty="0"/>
                <a:t>上事前审批系统，系统上自动带审批时间</a:t>
              </a:r>
              <a:r>
                <a:rPr lang="zh-CN" altLang="en-US" sz="1800" spc="-50" dirty="0" smtClean="0"/>
                <a:t>，</a:t>
              </a:r>
              <a:endParaRPr lang="en-US" altLang="zh-CN" sz="1800" spc="-50" dirty="0" smtClean="0"/>
            </a:p>
            <a:p>
              <a:pPr algn="just"/>
              <a:r>
                <a:rPr lang="zh-CN" altLang="en-US" sz="1400" spc="-50" dirty="0" smtClean="0"/>
                <a:t>一</a:t>
              </a:r>
              <a:r>
                <a:rPr lang="zh-CN" altLang="en-US" sz="1400" spc="-50" dirty="0"/>
                <a:t>支笔一定要在出差前一天进行审批，并且报销时自动绑定审批单号，一旦领导忘记审批、或者原定出差日期有变化、原定出差城市有变化，那么得及时在系统另行提交审批</a:t>
              </a:r>
              <a:r>
                <a:rPr lang="zh-CN" altLang="en-US" sz="1800" spc="-50" dirty="0"/>
                <a:t>。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BFB78B4F-2599-A37A-48C6-31A81A40F93D}"/>
                </a:ext>
              </a:extLst>
            </p:cNvPr>
            <p:cNvSpPr txBox="1"/>
            <p:nvPr/>
          </p:nvSpPr>
          <p:spPr>
            <a:xfrm>
              <a:off x="1394374" y="3568150"/>
              <a:ext cx="4645028" cy="118530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algn="just">
                <a:lnSpc>
                  <a:spcPct val="140000"/>
                </a:lnSpc>
                <a:spcBef>
                  <a:spcPts val="1000"/>
                </a:spcBef>
                <a:buClr>
                  <a:srgbClr val="0D46A6"/>
                </a:buClr>
                <a:buNone/>
                <a:defRPr sz="2000" b="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800" dirty="0"/>
                <a:t>目前我校采用的出差线下（出差审批表得是原件、并且审批日期一定得在实际出差日期之前）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FEE670CD-F9A9-1156-B90E-70F61EB5E515}"/>
                </a:ext>
              </a:extLst>
            </p:cNvPr>
            <p:cNvSpPr txBox="1"/>
            <p:nvPr/>
          </p:nvSpPr>
          <p:spPr>
            <a:xfrm>
              <a:off x="7877095" y="2948802"/>
              <a:ext cx="3480584" cy="39037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>
                <a:spcBef>
                  <a:spcPts val="1000"/>
                </a:spcBef>
                <a:buClr>
                  <a:srgbClr val="0D46A6"/>
                </a:buClr>
                <a:buNone/>
                <a:defRPr sz="2400" b="1" kern="100">
                  <a:gradFill>
                    <a:gsLst>
                      <a:gs pos="100000">
                        <a:srgbClr val="115BD8"/>
                      </a:gs>
                      <a:gs pos="0">
                        <a:srgbClr val="0D45A4"/>
                      </a:gs>
                    </a:gsLst>
                    <a:lin ang="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dirty="0"/>
                <a:t>方案二</a:t>
              </a:r>
              <a:endParaRPr lang="en-US" altLang="zh-CN" dirty="0"/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172E14D5-BD2E-8F54-7648-285BA4CE3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" b="7079"/>
          <a:stretch/>
        </p:blipFill>
        <p:spPr>
          <a:xfrm>
            <a:off x="6751785" y="5015262"/>
            <a:ext cx="3927520" cy="1472444"/>
          </a:xfrm>
          <a:prstGeom prst="rect">
            <a:avLst/>
          </a:prstGeom>
        </p:spPr>
      </p:pic>
      <p:pic>
        <p:nvPicPr>
          <p:cNvPr id="11266" name="Picture 2" descr="https://img2.baidu.com/it/u=3957903230,3346109447&amp;fm=253&amp;app=138&amp;size=w931&amp;n=0&amp;f=PNG&amp;fmt=auto?sec=1732726800&amp;t=727ecbb6b823691942ff74ca5ea3c2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647" y="436463"/>
            <a:ext cx="1735183" cy="199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5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C543685-D6BF-C61C-78F9-36DCE8B38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30"/>
            <a:ext cx="12192000" cy="433196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663B7CAB-DE0C-08BD-2F1E-FEE19FD4F8C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38121" y="436463"/>
            <a:ext cx="904685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一个核心板块</a:t>
            </a:r>
          </a:p>
        </p:txBody>
      </p:sp>
    </p:spTree>
    <p:extLst>
      <p:ext uri="{BB962C8B-B14F-4D97-AF65-F5344CB8AC3E}">
        <p14:creationId xmlns:p14="http://schemas.microsoft.com/office/powerpoint/2010/main" val="203600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BC4FAAA-6BD2-1925-0AC6-9FF7A0A6580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38121" y="436463"/>
            <a:ext cx="904685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一个审批板块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C09E8EF-BC28-B21D-B8DB-CC1DF7622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37" y="1649341"/>
            <a:ext cx="6122614" cy="4165536"/>
          </a:xfrm>
          <a:prstGeom prst="rect">
            <a:avLst/>
          </a:prstGeom>
        </p:spPr>
      </p:pic>
      <p:pic>
        <p:nvPicPr>
          <p:cNvPr id="4" name="图片占位符 22">
            <a:extLst>
              <a:ext uri="{FF2B5EF4-FFF2-40B4-BE49-F238E27FC236}">
                <a16:creationId xmlns="" xmlns:a16="http://schemas.microsoft.com/office/drawing/2014/main" id="{C2B8EB72-CA08-674C-D6E8-0C26C746B6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 r="7509"/>
          <a:stretch/>
        </p:blipFill>
        <p:spPr>
          <a:xfrm>
            <a:off x="7504585" y="1472875"/>
            <a:ext cx="4579543" cy="4518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66A2D8">
                <a:alpha val="64706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448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C4B72DC4-59BD-1C85-0175-23290DA7D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12" y="985837"/>
            <a:ext cx="11051655" cy="376371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4C3E90BA-9549-9105-6C03-EFAA86D5198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38121" y="436463"/>
            <a:ext cx="750872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zh-CN" sz="2400" dirty="0" smtClean="0"/>
              <a:t>、</a:t>
            </a:r>
            <a:r>
              <a:rPr lang="zh-CN" altLang="en-US" sz="2400" dirty="0"/>
              <a:t>财务拒绝报账后，如何就同一张发票再行提交报销，经常票据重复性检查失败是为什么？</a:t>
            </a:r>
          </a:p>
        </p:txBody>
      </p:sp>
    </p:spTree>
    <p:extLst>
      <p:ext uri="{BB962C8B-B14F-4D97-AF65-F5344CB8AC3E}">
        <p14:creationId xmlns:p14="http://schemas.microsoft.com/office/powerpoint/2010/main" val="303847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4C3E90BA-9549-9105-6C03-EFAA86D5198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19861" y="1892401"/>
            <a:ext cx="904685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zh-CN" sz="2400" dirty="0"/>
              <a:t>、财务审核不通过，线上如何补充报销材料？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B9BC8BDE-A172-0A2A-F74F-7BF9595A9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82" y="898033"/>
            <a:ext cx="9853473" cy="447029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42632" y="5612881"/>
            <a:ext cx="8982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/>
              <a:t>请</a:t>
            </a:r>
            <a:r>
              <a:rPr lang="zh-CN" altLang="zh-CN" dirty="0"/>
              <a:t>在“全部报销单”，勾选住对应的报销单号，点击下面一行蓝字，从右向左数第一个按钮“撤销报销单”，之后，发票会回到“待报销票据”里面，重头再进行预约即可。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C3E90BA-9549-9105-6C03-EFAA86D5198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38121" y="436463"/>
            <a:ext cx="750872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zh-CN" sz="2400" dirty="0" smtClean="0"/>
              <a:t>、</a:t>
            </a:r>
            <a:r>
              <a:rPr lang="zh-CN" altLang="en-US" sz="2400" dirty="0"/>
              <a:t>财务拒绝报账后，如何就同一张发票再行提交报销，经常票据重复性检查失败是为什么？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4" y="5405969"/>
            <a:ext cx="2190657" cy="106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92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4C3E90BA-9549-9105-6C03-EFAA86D5198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38121" y="430439"/>
            <a:ext cx="741995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 smtClean="0"/>
              <a:t>2</a:t>
            </a:r>
            <a:r>
              <a:rPr lang="zh-CN" altLang="zh-CN" sz="2400" dirty="0" smtClean="0"/>
              <a:t>、</a:t>
            </a:r>
            <a:r>
              <a:rPr lang="zh-CN" altLang="en-US" sz="2400" dirty="0"/>
              <a:t>财务审核不通过，线上如何补充报销材料？</a:t>
            </a:r>
            <a:endParaRPr lang="zh-CN" altLang="zh-CN" sz="2400" dirty="0"/>
          </a:p>
        </p:txBody>
      </p:sp>
      <p:sp>
        <p:nvSpPr>
          <p:cNvPr id="4" name="矩形 3"/>
          <p:cNvSpPr/>
          <p:nvPr/>
        </p:nvSpPr>
        <p:spPr>
          <a:xfrm>
            <a:off x="3225553" y="5619562"/>
            <a:ext cx="8105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请在“全部报销单”，勾选住对应的报销单号，点击下面一行蓝字，从右向左数第三个按钮“补录附件”，然后上传附件即可。</a:t>
            </a:r>
            <a:endParaRPr lang="zh-CN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9BC8BDE-A172-0A2A-F74F-7BF9595A9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45" y="1137731"/>
            <a:ext cx="9001217" cy="408364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4" y="5405969"/>
            <a:ext cx="2190657" cy="106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4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64C0D5E3-BD19-BA32-02C2-E6CF4C784887}"/>
              </a:ext>
            </a:extLst>
          </p:cNvPr>
          <p:cNvSpPr/>
          <p:nvPr/>
        </p:nvSpPr>
        <p:spPr>
          <a:xfrm>
            <a:off x="4750777" y="6537767"/>
            <a:ext cx="2690447" cy="315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1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厚德博学止于至善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DF6C62C3-50C2-0F5C-BE3C-D5B04DDCFF4C}"/>
              </a:ext>
            </a:extLst>
          </p:cNvPr>
          <p:cNvSpPr txBox="1"/>
          <p:nvPr/>
        </p:nvSpPr>
        <p:spPr>
          <a:xfrm>
            <a:off x="1096884" y="365431"/>
            <a:ext cx="999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i="1" dirty="0">
                <a:gradFill>
                  <a:gsLst>
                    <a:gs pos="33000">
                      <a:schemeClr val="accent1">
                        <a:alpha val="8000"/>
                      </a:schemeClr>
                    </a:gs>
                    <a:gs pos="80000">
                      <a:schemeClr val="accent1">
                        <a:alpha val="0"/>
                      </a:schemeClr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  <a:endParaRPr lang="zh-CN" altLang="en-US" sz="7200" b="1" i="1" dirty="0">
              <a:gradFill>
                <a:gsLst>
                  <a:gs pos="33000">
                    <a:schemeClr val="accent1">
                      <a:alpha val="8000"/>
                    </a:schemeClr>
                  </a:gs>
                  <a:gs pos="80000">
                    <a:schemeClr val="accent1">
                      <a:alpha val="0"/>
                    </a:schemeClr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0C811B7E-5E51-CE54-BDA9-0DA99D6380DE}"/>
              </a:ext>
            </a:extLst>
          </p:cNvPr>
          <p:cNvSpPr txBox="1"/>
          <p:nvPr/>
        </p:nvSpPr>
        <p:spPr>
          <a:xfrm>
            <a:off x="5188790" y="991439"/>
            <a:ext cx="1814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n w="44450">
                  <a:noFill/>
                </a:ln>
                <a:gradFill>
                  <a:gsLst>
                    <a:gs pos="2655">
                      <a:srgbClr val="04AFF0"/>
                    </a:gs>
                    <a:gs pos="100000">
                      <a:srgbClr val="124DD0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目  录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="" xmlns:a16="http://schemas.microsoft.com/office/drawing/2014/main" id="{B33F6FAE-39B9-71A0-58EA-CA5610FF0142}"/>
              </a:ext>
            </a:extLst>
          </p:cNvPr>
          <p:cNvSpPr/>
          <p:nvPr/>
        </p:nvSpPr>
        <p:spPr>
          <a:xfrm>
            <a:off x="5305834" y="1384486"/>
            <a:ext cx="1580332" cy="519351"/>
          </a:xfrm>
          <a:prstGeom prst="ellipse">
            <a:avLst/>
          </a:prstGeom>
          <a:noFill/>
          <a:ln w="12700">
            <a:gradFill>
              <a:gsLst>
                <a:gs pos="19000">
                  <a:schemeClr val="accent1">
                    <a:alpha val="0"/>
                  </a:schemeClr>
                </a:gs>
                <a:gs pos="100000">
                  <a:schemeClr val="accent1">
                    <a:alpha val="2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3" name="图片 32" descr="logo-06 - 副本">
            <a:extLst>
              <a:ext uri="{FF2B5EF4-FFF2-40B4-BE49-F238E27FC236}">
                <a16:creationId xmlns="" xmlns:a16="http://schemas.microsoft.com/office/drawing/2014/main" id="{B5678DDD-D58E-4D88-C27E-87F52D7C348B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637139" y="-701885"/>
            <a:ext cx="3503930" cy="3232785"/>
          </a:xfrm>
          <a:prstGeom prst="rect">
            <a:avLst/>
          </a:prstGeom>
        </p:spPr>
      </p:pic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6A9EC051-8A8E-353B-6BDC-C20D0A73A245}"/>
              </a:ext>
            </a:extLst>
          </p:cNvPr>
          <p:cNvGrpSpPr/>
          <p:nvPr/>
        </p:nvGrpSpPr>
        <p:grpSpPr>
          <a:xfrm>
            <a:off x="993968" y="2492153"/>
            <a:ext cx="671033" cy="671033"/>
            <a:chOff x="2107844" y="2026960"/>
            <a:chExt cx="671033" cy="671033"/>
          </a:xfrm>
        </p:grpSpPr>
        <p:sp>
          <p:nvSpPr>
            <p:cNvPr id="41" name="矩形: 圆角 40">
              <a:extLst>
                <a:ext uri="{FF2B5EF4-FFF2-40B4-BE49-F238E27FC236}">
                  <a16:creationId xmlns="" xmlns:a16="http://schemas.microsoft.com/office/drawing/2014/main" id="{14050BAA-A75E-DB44-ED6C-A6803B3B589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 rot="2700000">
              <a:off x="2107844" y="2026960"/>
              <a:ext cx="671033" cy="671033"/>
            </a:xfrm>
            <a:prstGeom prst="roundRect">
              <a:avLst/>
            </a:prstGeom>
            <a:gradFill flip="none" rotWithShape="1">
              <a:gsLst>
                <a:gs pos="2655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66000"/>
                    <a:lumOff val="34000"/>
                  </a:schemeClr>
                </a:gs>
              </a:gsLst>
              <a:lin ang="4800000" scaled="0"/>
              <a:tileRect/>
            </a:gradFill>
            <a:ln>
              <a:noFill/>
            </a:ln>
            <a:effectLst>
              <a:outerShdw blurRad="203200" dist="76200" dir="5400000" sx="96000" sy="96000" algn="t" rotWithShape="0">
                <a:schemeClr val="accent1">
                  <a:lumMod val="50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zh-CN" altLang="en-US" sz="2400" b="1">
                <a:solidFill>
                  <a:srgbClr val="082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="" xmlns:a16="http://schemas.microsoft.com/office/drawing/2014/main" id="{6E48ABC2-88C9-CCB8-00F0-E09A8417241E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2161872" y="2131644"/>
              <a:ext cx="5629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184AB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2400" b="1" dirty="0">
                <a:solidFill>
                  <a:srgbClr val="184AB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549B65EF-D528-273E-37AA-88A8C452461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819470" y="2581104"/>
            <a:ext cx="34863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zh-CN" altLang="en-US" sz="26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差旅费报销规定</a:t>
            </a:r>
            <a:endParaRPr lang="zh-CN" altLang="en-US" sz="26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="" xmlns:a16="http://schemas.microsoft.com/office/drawing/2014/main" id="{1986C457-5ADC-2C1F-CECD-E90EA04058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2700000">
            <a:off x="6200968" y="2492153"/>
            <a:ext cx="671033" cy="671033"/>
          </a:xfrm>
          <a:prstGeom prst="roundRect">
            <a:avLst/>
          </a:prstGeom>
          <a:gradFill flip="none" rotWithShape="1">
            <a:gsLst>
              <a:gs pos="2655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6000"/>
                  <a:lumOff val="34000"/>
                </a:schemeClr>
              </a:gs>
            </a:gsLst>
            <a:lin ang="4800000" scaled="0"/>
            <a:tileRect/>
          </a:gradFill>
          <a:ln>
            <a:noFill/>
          </a:ln>
          <a:effectLst>
            <a:outerShdw blurRad="203200" dist="76200" dir="5400000" sx="96000" sy="96000" algn="t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</a:pPr>
            <a:endParaRPr lang="zh-CN" altLang="en-US" sz="2400" b="1">
              <a:solidFill>
                <a:srgbClr val="0822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BC62B0D3-BBF5-9B1D-FA7B-4C8BFB05129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254996" y="2596837"/>
            <a:ext cx="562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184AB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rgbClr val="184AB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C8A2B2BB-1FC3-EE11-8FB5-9677FC8A5C8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026471" y="2581104"/>
            <a:ext cx="4479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zh-CN" altLang="en-US" sz="26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科研经费差旅费报销规定</a:t>
            </a:r>
            <a:endParaRPr lang="zh-CN" altLang="en-US" sz="26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6A29902D-920B-730C-5DDD-4DED47E2E587}"/>
              </a:ext>
            </a:extLst>
          </p:cNvPr>
          <p:cNvGrpSpPr/>
          <p:nvPr/>
        </p:nvGrpSpPr>
        <p:grpSpPr>
          <a:xfrm>
            <a:off x="993968" y="3658980"/>
            <a:ext cx="671033" cy="671033"/>
            <a:chOff x="2107844" y="2026960"/>
            <a:chExt cx="671033" cy="671033"/>
          </a:xfrm>
        </p:grpSpPr>
        <p:sp>
          <p:nvSpPr>
            <p:cNvPr id="18" name="矩形: 圆角 17">
              <a:extLst>
                <a:ext uri="{FF2B5EF4-FFF2-40B4-BE49-F238E27FC236}">
                  <a16:creationId xmlns="" xmlns:a16="http://schemas.microsoft.com/office/drawing/2014/main" id="{46477554-ADCD-AD9F-3F7E-5F76AC661B5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 rot="2700000">
              <a:off x="2107844" y="2026960"/>
              <a:ext cx="671033" cy="671033"/>
            </a:xfrm>
            <a:prstGeom prst="roundRect">
              <a:avLst/>
            </a:prstGeom>
            <a:gradFill flip="none" rotWithShape="1">
              <a:gsLst>
                <a:gs pos="2655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66000"/>
                    <a:lumOff val="34000"/>
                  </a:schemeClr>
                </a:gs>
              </a:gsLst>
              <a:lin ang="4800000" scaled="0"/>
              <a:tileRect/>
            </a:gradFill>
            <a:ln>
              <a:noFill/>
            </a:ln>
            <a:effectLst>
              <a:outerShdw blurRad="203200" dist="76200" dir="5400000" sx="96000" sy="96000" algn="t" rotWithShape="0">
                <a:schemeClr val="accent1">
                  <a:lumMod val="50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zh-CN" altLang="en-US" sz="2400" b="1">
                <a:solidFill>
                  <a:srgbClr val="082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CFA8ADCE-E66E-0303-9803-8B136BCE2E15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2161872" y="2131644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184AB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2400" b="1" dirty="0">
                <a:solidFill>
                  <a:srgbClr val="184AB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2807D2C2-1701-16E2-ABCC-5BD01943F17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819470" y="3748275"/>
            <a:ext cx="40037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zh-CN" altLang="en-US" sz="26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学术交流管理办法</a:t>
            </a:r>
            <a:endParaRPr lang="zh-CN" altLang="en-US" sz="26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8716BBE2-0259-D3C7-3C8D-D1BC4B884475}"/>
              </a:ext>
            </a:extLst>
          </p:cNvPr>
          <p:cNvGrpSpPr/>
          <p:nvPr/>
        </p:nvGrpSpPr>
        <p:grpSpPr>
          <a:xfrm>
            <a:off x="6200968" y="3658980"/>
            <a:ext cx="671033" cy="671033"/>
            <a:chOff x="2107844" y="2026960"/>
            <a:chExt cx="671033" cy="671033"/>
          </a:xfrm>
        </p:grpSpPr>
        <p:sp>
          <p:nvSpPr>
            <p:cNvPr id="34" name="矩形: 圆角 33">
              <a:extLst>
                <a:ext uri="{FF2B5EF4-FFF2-40B4-BE49-F238E27FC236}">
                  <a16:creationId xmlns="" xmlns:a16="http://schemas.microsoft.com/office/drawing/2014/main" id="{3BA93475-227D-C6F0-A65C-939C021D6A5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 rot="2700000">
              <a:off x="2107844" y="2026960"/>
              <a:ext cx="671033" cy="671033"/>
            </a:xfrm>
            <a:prstGeom prst="roundRect">
              <a:avLst/>
            </a:prstGeom>
            <a:gradFill flip="none" rotWithShape="1">
              <a:gsLst>
                <a:gs pos="2655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66000"/>
                    <a:lumOff val="34000"/>
                  </a:schemeClr>
                </a:gs>
              </a:gsLst>
              <a:lin ang="4800000" scaled="0"/>
              <a:tileRect/>
            </a:gradFill>
            <a:ln>
              <a:noFill/>
            </a:ln>
            <a:effectLst>
              <a:outerShdw blurRad="203200" dist="76200" dir="5400000" sx="96000" sy="96000" algn="t" rotWithShape="0">
                <a:schemeClr val="accent1">
                  <a:lumMod val="50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zh-CN" altLang="en-US" sz="2400" b="1">
                <a:solidFill>
                  <a:srgbClr val="082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06CE43D8-64A7-BD0A-1338-325CCB27B3E4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2161873" y="2131644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184AB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2400" b="1" dirty="0">
                <a:solidFill>
                  <a:srgbClr val="184AB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BD069CAB-DF79-63A4-ECF8-3164D1B3766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026470" y="3748275"/>
            <a:ext cx="49693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zh-CN" altLang="en-US" sz="26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校内专家劳动绩效发放管理办法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FB05A505-1D9F-3D35-35A0-0D6FBBE65517}"/>
              </a:ext>
            </a:extLst>
          </p:cNvPr>
          <p:cNvGrpSpPr/>
          <p:nvPr/>
        </p:nvGrpSpPr>
        <p:grpSpPr>
          <a:xfrm>
            <a:off x="993968" y="4825807"/>
            <a:ext cx="671033" cy="671033"/>
            <a:chOff x="2107844" y="2026960"/>
            <a:chExt cx="671033" cy="671033"/>
          </a:xfrm>
        </p:grpSpPr>
        <p:sp>
          <p:nvSpPr>
            <p:cNvPr id="40" name="矩形: 圆角 39">
              <a:extLst>
                <a:ext uri="{FF2B5EF4-FFF2-40B4-BE49-F238E27FC236}">
                  <a16:creationId xmlns="" xmlns:a16="http://schemas.microsoft.com/office/drawing/2014/main" id="{A8B3D9EE-54EE-AFFA-F033-61110CBAFAE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 rot="2700000">
              <a:off x="2107844" y="2026960"/>
              <a:ext cx="671033" cy="671033"/>
            </a:xfrm>
            <a:prstGeom prst="roundRect">
              <a:avLst/>
            </a:prstGeom>
            <a:gradFill flip="none" rotWithShape="1">
              <a:gsLst>
                <a:gs pos="2655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66000"/>
                    <a:lumOff val="34000"/>
                  </a:schemeClr>
                </a:gs>
              </a:gsLst>
              <a:lin ang="4800000" scaled="0"/>
              <a:tileRect/>
            </a:gradFill>
            <a:ln>
              <a:noFill/>
            </a:ln>
            <a:effectLst>
              <a:outerShdw blurRad="203200" dist="76200" dir="5400000" sx="96000" sy="96000" algn="t" rotWithShape="0">
                <a:schemeClr val="accent1">
                  <a:lumMod val="50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zh-CN" altLang="en-US" sz="2400" b="1">
                <a:solidFill>
                  <a:srgbClr val="082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="" xmlns:a16="http://schemas.microsoft.com/office/drawing/2014/main" id="{FE6EC456-4E7C-F9E2-5A04-9B963047B9F0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2161873" y="2131644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184AB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2400" b="1" dirty="0">
                <a:solidFill>
                  <a:srgbClr val="184AB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6B4D541D-0EB7-C2B0-F3E4-43D30CD4122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819470" y="4915102"/>
            <a:ext cx="41739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zh-CN" altLang="en-US" sz="26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科研仪器设备采购管理办法</a:t>
            </a:r>
          </a:p>
        </p:txBody>
      </p:sp>
      <p:cxnSp>
        <p:nvCxnSpPr>
          <p:cNvPr id="50" name="直接连接符 49">
            <a:extLst>
              <a:ext uri="{FF2B5EF4-FFF2-40B4-BE49-F238E27FC236}">
                <a16:creationId xmlns="" xmlns:a16="http://schemas.microsoft.com/office/drawing/2014/main" id="{333CD106-EA7B-49EA-6898-812CAFE27BC7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1957962" y="3243870"/>
            <a:ext cx="3757039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1D128DF6-EEF0-D66C-64C6-65F102D6669D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1957962" y="4410697"/>
            <a:ext cx="3757039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="" xmlns:a16="http://schemas.microsoft.com/office/drawing/2014/main" id="{34C4C511-7C68-F12B-1D2E-7D8689E5880F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1957962" y="5577524"/>
            <a:ext cx="3757039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>
            <a:extLst>
              <a:ext uri="{FF2B5EF4-FFF2-40B4-BE49-F238E27FC236}">
                <a16:creationId xmlns="" xmlns:a16="http://schemas.microsoft.com/office/drawing/2014/main" id="{1ABD596E-58F1-1DB3-B0F5-FEC022BA75FA}"/>
              </a:ext>
            </a:extLst>
          </p:cNvPr>
          <p:cNvGrpSpPr/>
          <p:nvPr/>
        </p:nvGrpSpPr>
        <p:grpSpPr>
          <a:xfrm>
            <a:off x="6200968" y="4825807"/>
            <a:ext cx="671033" cy="671033"/>
            <a:chOff x="2107844" y="2026960"/>
            <a:chExt cx="671033" cy="671033"/>
          </a:xfrm>
        </p:grpSpPr>
        <p:sp>
          <p:nvSpPr>
            <p:cNvPr id="64" name="矩形: 圆角 63">
              <a:extLst>
                <a:ext uri="{FF2B5EF4-FFF2-40B4-BE49-F238E27FC236}">
                  <a16:creationId xmlns="" xmlns:a16="http://schemas.microsoft.com/office/drawing/2014/main" id="{0E4A3553-EDF6-948D-097A-3B2313C0DBE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 rot="2700000">
              <a:off x="2107844" y="2026960"/>
              <a:ext cx="671033" cy="671033"/>
            </a:xfrm>
            <a:prstGeom prst="roundRect">
              <a:avLst/>
            </a:prstGeom>
            <a:gradFill flip="none" rotWithShape="1">
              <a:gsLst>
                <a:gs pos="2655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66000"/>
                    <a:lumOff val="34000"/>
                  </a:schemeClr>
                </a:gs>
              </a:gsLst>
              <a:lin ang="4800000" scaled="0"/>
              <a:tileRect/>
            </a:gradFill>
            <a:ln>
              <a:noFill/>
            </a:ln>
            <a:effectLst>
              <a:outerShdw blurRad="203200" dist="76200" dir="5400000" sx="96000" sy="96000" algn="t" rotWithShape="0">
                <a:schemeClr val="accent1">
                  <a:lumMod val="50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zh-CN" altLang="en-US" sz="2400" b="1">
                <a:solidFill>
                  <a:srgbClr val="082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="" xmlns:a16="http://schemas.microsoft.com/office/drawing/2014/main" id="{02279567-645C-9BA3-2BDB-84A089D21C49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2161873" y="2131644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184AB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06</a:t>
              </a:r>
              <a:endParaRPr lang="zh-CN" altLang="en-US" sz="2400" b="1" dirty="0">
                <a:solidFill>
                  <a:srgbClr val="184AB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2" name="文本框 61">
            <a:extLst>
              <a:ext uri="{FF2B5EF4-FFF2-40B4-BE49-F238E27FC236}">
                <a16:creationId xmlns="" xmlns:a16="http://schemas.microsoft.com/office/drawing/2014/main" id="{D887E6BF-6FD8-1D3C-EDF2-DD556C66E0F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026470" y="4915102"/>
            <a:ext cx="34863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zh-CN" altLang="en-US" sz="26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智能报账常见问题</a:t>
            </a:r>
            <a:endParaRPr lang="zh-CN" altLang="en-US" sz="26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CC25A75A-CAFB-802E-B08F-564CC14083B0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7026469" y="3243870"/>
            <a:ext cx="4356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="" xmlns:a16="http://schemas.microsoft.com/office/drawing/2014/main" id="{03A7CDA4-D7E4-15BC-DCF0-12D47069DB23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>
            <a:off x="7026469" y="4410697"/>
            <a:ext cx="4356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="" xmlns:a16="http://schemas.microsoft.com/office/drawing/2014/main" id="{06E63952-F464-9E85-D31B-425703F0ADBF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>
            <a:off x="7026469" y="5577524"/>
            <a:ext cx="4356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>
            <a:extLst>
              <a:ext uri="{FF2B5EF4-FFF2-40B4-BE49-F238E27FC236}">
                <a16:creationId xmlns="" xmlns:a16="http://schemas.microsoft.com/office/drawing/2014/main" id="{135A405A-EE86-3618-3625-887C0ED1C12D}"/>
              </a:ext>
            </a:extLst>
          </p:cNvPr>
          <p:cNvSpPr/>
          <p:nvPr/>
        </p:nvSpPr>
        <p:spPr>
          <a:xfrm>
            <a:off x="0" y="6542224"/>
            <a:ext cx="12192000" cy="315776"/>
          </a:xfrm>
          <a:prstGeom prst="rect">
            <a:avLst/>
          </a:prstGeom>
          <a:gradFill>
            <a:gsLst>
              <a:gs pos="0">
                <a:srgbClr val="50BADC"/>
              </a:gs>
              <a:gs pos="100000">
                <a:srgbClr val="3193C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="" xmlns:a16="http://schemas.microsoft.com/office/drawing/2014/main" id="{603D537E-FA3C-2288-D004-BA25244A0EDA}"/>
              </a:ext>
            </a:extLst>
          </p:cNvPr>
          <p:cNvSpPr/>
          <p:nvPr/>
        </p:nvSpPr>
        <p:spPr>
          <a:xfrm>
            <a:off x="4750777" y="6537767"/>
            <a:ext cx="2690447" cy="315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1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厚德博学止于至善</a:t>
            </a:r>
          </a:p>
        </p:txBody>
      </p:sp>
      <p:grpSp>
        <p:nvGrpSpPr>
          <p:cNvPr id="80" name="组合 79">
            <a:extLst>
              <a:ext uri="{FF2B5EF4-FFF2-40B4-BE49-F238E27FC236}">
                <a16:creationId xmlns="" xmlns:a16="http://schemas.microsoft.com/office/drawing/2014/main" id="{645E01FB-514E-07E7-664F-0DB02EAAAD81}"/>
              </a:ext>
            </a:extLst>
          </p:cNvPr>
          <p:cNvGrpSpPr/>
          <p:nvPr/>
        </p:nvGrpSpPr>
        <p:grpSpPr>
          <a:xfrm>
            <a:off x="3492500" y="1321509"/>
            <a:ext cx="5207000" cy="87652"/>
            <a:chOff x="3562651" y="1855333"/>
            <a:chExt cx="5207000" cy="87652"/>
          </a:xfrm>
        </p:grpSpPr>
        <p:grpSp>
          <p:nvGrpSpPr>
            <p:cNvPr id="74" name="组合 73">
              <a:extLst>
                <a:ext uri="{FF2B5EF4-FFF2-40B4-BE49-F238E27FC236}">
                  <a16:creationId xmlns="" xmlns:a16="http://schemas.microsoft.com/office/drawing/2014/main" id="{40142130-7259-36C2-6AA6-6D4819BCC7FF}"/>
                </a:ext>
              </a:extLst>
            </p:cNvPr>
            <p:cNvGrpSpPr/>
            <p:nvPr/>
          </p:nvGrpSpPr>
          <p:grpSpPr>
            <a:xfrm>
              <a:off x="3562651" y="1855333"/>
              <a:ext cx="1469473" cy="87652"/>
              <a:chOff x="3562651" y="1842483"/>
              <a:chExt cx="1469473" cy="87652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="" xmlns:a16="http://schemas.microsoft.com/office/drawing/2014/main" id="{0599BAAE-FD44-2CFC-5647-72A37894D3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62651" y="1886311"/>
                <a:ext cx="1368772" cy="0"/>
              </a:xfrm>
              <a:prstGeom prst="line">
                <a:avLst/>
              </a:prstGeom>
              <a:ln w="22225" cap="rnd">
                <a:gradFill>
                  <a:gsLst>
                    <a:gs pos="0">
                      <a:schemeClr val="accent3">
                        <a:alpha val="0"/>
                      </a:schemeClr>
                    </a:gs>
                    <a:gs pos="100000">
                      <a:schemeClr val="accent3">
                        <a:alpha val="76000"/>
                      </a:schemeClr>
                    </a:gs>
                  </a:gsLst>
                  <a:lin ang="0" scaled="0"/>
                </a:gra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组合 25">
                <a:extLst>
                  <a:ext uri="{FF2B5EF4-FFF2-40B4-BE49-F238E27FC236}">
                    <a16:creationId xmlns="" xmlns:a16="http://schemas.microsoft.com/office/drawing/2014/main" id="{2990F782-6DF7-5F7F-C2F4-94E27EB5980E}"/>
                  </a:ext>
                </a:extLst>
              </p:cNvPr>
              <p:cNvGrpSpPr/>
              <p:nvPr/>
            </p:nvGrpSpPr>
            <p:grpSpPr>
              <a:xfrm>
                <a:off x="4947766" y="1842483"/>
                <a:ext cx="84358" cy="87652"/>
                <a:chOff x="4962631" y="1363109"/>
                <a:chExt cx="369334" cy="87652"/>
              </a:xfrm>
            </p:grpSpPr>
            <p:sp>
              <p:nvSpPr>
                <p:cNvPr id="27" name="矩形 26">
                  <a:extLst>
                    <a:ext uri="{FF2B5EF4-FFF2-40B4-BE49-F238E27FC236}">
                      <a16:creationId xmlns="" xmlns:a16="http://schemas.microsoft.com/office/drawing/2014/main" id="{514D8CC3-56CD-2FE2-FFD2-BFDFCC0EC889}"/>
                    </a:ext>
                  </a:extLst>
                </p:cNvPr>
                <p:cNvSpPr/>
                <p:nvPr/>
              </p:nvSpPr>
              <p:spPr>
                <a:xfrm rot="2700000">
                  <a:off x="5122265" y="1222270"/>
                  <a:ext cx="50063" cy="369332"/>
                </a:xfrm>
                <a:prstGeom prst="rect">
                  <a:avLst/>
                </a:prstGeom>
                <a:no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AutoFit/>
                </a:bodyPr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="" xmlns:a16="http://schemas.microsoft.com/office/drawing/2014/main" id="{333BCD4F-B3CC-C93B-15CE-9017EFED20FD}"/>
                    </a:ext>
                  </a:extLst>
                </p:cNvPr>
                <p:cNvSpPr/>
                <p:nvPr/>
              </p:nvSpPr>
              <p:spPr>
                <a:xfrm rot="2700000">
                  <a:off x="5103473" y="1222269"/>
                  <a:ext cx="87652" cy="369332"/>
                </a:xfrm>
                <a:prstGeom prst="rect">
                  <a:avLst/>
                </a:prstGeom>
                <a:no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AutoFit/>
                </a:bodyPr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75" name="组合 74">
              <a:extLst>
                <a:ext uri="{FF2B5EF4-FFF2-40B4-BE49-F238E27FC236}">
                  <a16:creationId xmlns="" xmlns:a16="http://schemas.microsoft.com/office/drawing/2014/main" id="{70EDEA03-A3AB-C041-93D3-899C38457A58}"/>
                </a:ext>
              </a:extLst>
            </p:cNvPr>
            <p:cNvGrpSpPr/>
            <p:nvPr/>
          </p:nvGrpSpPr>
          <p:grpSpPr>
            <a:xfrm flipH="1">
              <a:off x="7300178" y="1855333"/>
              <a:ext cx="1469473" cy="87652"/>
              <a:chOff x="3562651" y="1842483"/>
              <a:chExt cx="1469473" cy="87652"/>
            </a:xfrm>
          </p:grpSpPr>
          <p:cxnSp>
            <p:nvCxnSpPr>
              <p:cNvPr id="76" name="直接连接符 75">
                <a:extLst>
                  <a:ext uri="{FF2B5EF4-FFF2-40B4-BE49-F238E27FC236}">
                    <a16:creationId xmlns="" xmlns:a16="http://schemas.microsoft.com/office/drawing/2014/main" id="{7026115E-95B2-1308-0571-B839F01646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62651" y="1886311"/>
                <a:ext cx="1368772" cy="0"/>
              </a:xfrm>
              <a:prstGeom prst="line">
                <a:avLst/>
              </a:prstGeom>
              <a:ln w="22225" cap="rnd">
                <a:gradFill>
                  <a:gsLst>
                    <a:gs pos="0">
                      <a:schemeClr val="accent3">
                        <a:alpha val="0"/>
                      </a:schemeClr>
                    </a:gs>
                    <a:gs pos="100000">
                      <a:schemeClr val="accent3">
                        <a:alpha val="76000"/>
                      </a:schemeClr>
                    </a:gs>
                  </a:gsLst>
                  <a:lin ang="0" scaled="0"/>
                </a:gra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7" name="组合 76">
                <a:extLst>
                  <a:ext uri="{FF2B5EF4-FFF2-40B4-BE49-F238E27FC236}">
                    <a16:creationId xmlns="" xmlns:a16="http://schemas.microsoft.com/office/drawing/2014/main" id="{7729BD06-9C36-058E-A4CD-54DD169827DE}"/>
                  </a:ext>
                </a:extLst>
              </p:cNvPr>
              <p:cNvGrpSpPr/>
              <p:nvPr/>
            </p:nvGrpSpPr>
            <p:grpSpPr>
              <a:xfrm>
                <a:off x="4947766" y="1842483"/>
                <a:ext cx="84358" cy="87652"/>
                <a:chOff x="4962631" y="1363109"/>
                <a:chExt cx="369334" cy="87652"/>
              </a:xfrm>
            </p:grpSpPr>
            <p:sp>
              <p:nvSpPr>
                <p:cNvPr id="78" name="矩形 77">
                  <a:extLst>
                    <a:ext uri="{FF2B5EF4-FFF2-40B4-BE49-F238E27FC236}">
                      <a16:creationId xmlns="" xmlns:a16="http://schemas.microsoft.com/office/drawing/2014/main" id="{9EB6E3F0-FDFE-1DA7-4935-6DB8E8F69801}"/>
                    </a:ext>
                  </a:extLst>
                </p:cNvPr>
                <p:cNvSpPr/>
                <p:nvPr/>
              </p:nvSpPr>
              <p:spPr>
                <a:xfrm rot="2700000">
                  <a:off x="5122265" y="1222270"/>
                  <a:ext cx="50063" cy="369332"/>
                </a:xfrm>
                <a:prstGeom prst="rect">
                  <a:avLst/>
                </a:prstGeom>
                <a:no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AutoFit/>
                </a:bodyPr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79" name="矩形 78">
                  <a:extLst>
                    <a:ext uri="{FF2B5EF4-FFF2-40B4-BE49-F238E27FC236}">
                      <a16:creationId xmlns="" xmlns:a16="http://schemas.microsoft.com/office/drawing/2014/main" id="{97D79AC0-4023-6196-B477-9814FF26121C}"/>
                    </a:ext>
                  </a:extLst>
                </p:cNvPr>
                <p:cNvSpPr/>
                <p:nvPr/>
              </p:nvSpPr>
              <p:spPr>
                <a:xfrm rot="2700000">
                  <a:off x="5103473" y="1222269"/>
                  <a:ext cx="87652" cy="369332"/>
                </a:xfrm>
                <a:prstGeom prst="rect">
                  <a:avLst/>
                </a:prstGeom>
                <a:no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AutoFit/>
                </a:bodyPr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495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EB975C1-5320-AC8A-BE0C-204BE3F70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865" y="1070393"/>
            <a:ext cx="9713595" cy="578760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12667" y="457174"/>
            <a:ext cx="7587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3</a:t>
            </a:r>
            <a:r>
              <a:rPr lang="zh-CN" altLang="zh-CN" dirty="0" smtClean="0"/>
              <a:t>、</a:t>
            </a:r>
            <a:r>
              <a:rPr lang="zh-CN" altLang="zh-CN" dirty="0"/>
              <a:t>填写报销单中，“经费项目”时，项目代码为空白，搜索框也搜索不到？</a:t>
            </a:r>
          </a:p>
        </p:txBody>
      </p:sp>
    </p:spTree>
    <p:extLst>
      <p:ext uri="{BB962C8B-B14F-4D97-AF65-F5344CB8AC3E}">
        <p14:creationId xmlns:p14="http://schemas.microsoft.com/office/powerpoint/2010/main" val="14359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3E959E9-1215-ADD6-0F59-14E3CE67F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1795462"/>
            <a:ext cx="11096625" cy="32670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12667" y="460290"/>
            <a:ext cx="6815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4</a:t>
            </a:r>
            <a:r>
              <a:rPr lang="zh-CN" altLang="zh-CN" dirty="0" smtClean="0"/>
              <a:t>、</a:t>
            </a:r>
            <a:r>
              <a:rPr lang="zh-CN" altLang="zh-CN" dirty="0"/>
              <a:t>实际付款金额小于票面金额，实际支付时有优惠，怎么办？</a:t>
            </a:r>
          </a:p>
        </p:txBody>
      </p:sp>
    </p:spTree>
    <p:extLst>
      <p:ext uri="{BB962C8B-B14F-4D97-AF65-F5344CB8AC3E}">
        <p14:creationId xmlns:p14="http://schemas.microsoft.com/office/powerpoint/2010/main" val="207403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BC579CA-EB90-6B41-5DFB-396549874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2109787"/>
            <a:ext cx="11229975" cy="263842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73040" y="501134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5</a:t>
            </a:r>
            <a:r>
              <a:rPr lang="zh-CN" altLang="zh-CN" dirty="0" smtClean="0"/>
              <a:t>、</a:t>
            </a:r>
            <a:r>
              <a:rPr lang="zh-CN" altLang="zh-CN" dirty="0"/>
              <a:t>报销项如何选择？</a:t>
            </a:r>
          </a:p>
        </p:txBody>
      </p:sp>
      <p:sp>
        <p:nvSpPr>
          <p:cNvPr id="4" name="矩形 3"/>
          <p:cNvSpPr/>
          <p:nvPr/>
        </p:nvSpPr>
        <p:spPr>
          <a:xfrm>
            <a:off x="3057450" y="5244006"/>
            <a:ext cx="6539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为简化报账，目前根据系统自动识别即可</a:t>
            </a:r>
            <a:r>
              <a:rPr lang="zh-CN" altLang="zh-CN" dirty="0" smtClean="0"/>
              <a:t>，</a:t>
            </a:r>
            <a:endParaRPr lang="en-US" altLang="zh-CN" dirty="0" smtClean="0"/>
          </a:p>
          <a:p>
            <a:r>
              <a:rPr lang="zh-CN" altLang="zh-CN" dirty="0" smtClean="0"/>
              <a:t>实际</a:t>
            </a:r>
            <a:r>
              <a:rPr lang="zh-CN" altLang="zh-CN" dirty="0"/>
              <a:t>财务入账时再根据发票内容调整支出经济科目。</a:t>
            </a:r>
            <a:endParaRPr lang="zh-CN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93" y="5080388"/>
            <a:ext cx="2190657" cy="106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3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5AF0E7E-49EE-7E43-DC45-672C370B7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" y="698183"/>
            <a:ext cx="11268075" cy="22050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9A8CE97-AE0D-D724-8984-D23E71C36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3" y="2903220"/>
            <a:ext cx="12192000" cy="13746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6B12A12-18AD-41BA-70E8-CDC699A5A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15" y="4112895"/>
            <a:ext cx="4743450" cy="2514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488EF5B-4BEC-B5BE-1158-AF0928648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585" y="4277842"/>
            <a:ext cx="7429500" cy="207578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59402" y="2827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6</a:t>
            </a:r>
            <a:r>
              <a:rPr lang="zh-CN" altLang="zh-CN" dirty="0" smtClean="0"/>
              <a:t>、</a:t>
            </a:r>
            <a:r>
              <a:rPr lang="zh-CN" altLang="zh-CN" dirty="0"/>
              <a:t>汇款一直提醒“汇款信息不完整”，怎么办？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14060" y="2664118"/>
            <a:ext cx="10161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           </a:t>
            </a:r>
            <a:r>
              <a:rPr lang="en-US" altLang="zh-CN" sz="1600" b="1" dirty="0" smtClean="0"/>
              <a:t> 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注意</a:t>
            </a:r>
            <a:r>
              <a:rPr lang="zh-CN" altLang="zh-CN" sz="1600" b="1" dirty="0">
                <a:solidFill>
                  <a:srgbClr val="FF0000"/>
                </a:solidFill>
              </a:rPr>
              <a:t>，一定要认真核对汇款信息，系统会自动识别发票上的收款账户自动填入，如果您是刷的公务卡，请一定将“汇款”处用“—”减号减掉，然后在“录入公务卡”处录入。</a:t>
            </a:r>
          </a:p>
        </p:txBody>
      </p:sp>
    </p:spTree>
    <p:extLst>
      <p:ext uri="{BB962C8B-B14F-4D97-AF65-F5344CB8AC3E}">
        <p14:creationId xmlns:p14="http://schemas.microsoft.com/office/powerpoint/2010/main" val="232260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7606AD9-0389-BB3C-2126-F383A08F3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52" y="1352549"/>
            <a:ext cx="3609975" cy="27241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5A5C6EE4-5214-AB65-8009-7009BC95E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512" y="2270741"/>
            <a:ext cx="7319582" cy="22002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3302" y="344879"/>
            <a:ext cx="6688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7</a:t>
            </a:r>
            <a:r>
              <a:rPr lang="zh-CN" altLang="zh-CN" dirty="0" smtClean="0"/>
              <a:t>、</a:t>
            </a:r>
            <a:r>
              <a:rPr lang="zh-CN" altLang="zh-CN" dirty="0"/>
              <a:t>录入“公务卡”时，填入工号，公务卡不能自动调入如何解决？</a:t>
            </a:r>
          </a:p>
        </p:txBody>
      </p:sp>
      <p:sp>
        <p:nvSpPr>
          <p:cNvPr id="5" name="矩形 4"/>
          <p:cNvSpPr/>
          <p:nvPr/>
        </p:nvSpPr>
        <p:spPr>
          <a:xfrm>
            <a:off x="615518" y="4799865"/>
            <a:ext cx="10685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zh-CN" dirty="0"/>
              <a:t>让公务卡本人在“常用维护”——“报销卡号维护”进行维护</a:t>
            </a:r>
            <a:r>
              <a:rPr lang="zh-CN" altLang="zh-CN" dirty="0" smtClean="0"/>
              <a:t>；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zh-CN" dirty="0" smtClean="0"/>
              <a:t>或者</a:t>
            </a:r>
            <a:r>
              <a:rPr lang="zh-CN" altLang="zh-CN" dirty="0"/>
              <a:t>在“河南师范大学财务处”微信公众号，往期回顾，找“银行卡修改攻略”，在老预约系统进行维护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zh-CN" dirty="0" smtClean="0"/>
              <a:t>此</a:t>
            </a:r>
            <a:r>
              <a:rPr lang="zh-CN" altLang="zh-CN" dirty="0"/>
              <a:t>两种方法都试了，但是还不行，请联系出纳科</a:t>
            </a:r>
            <a:r>
              <a:rPr lang="en-US" altLang="zh-CN" dirty="0"/>
              <a:t>3328852</a:t>
            </a:r>
            <a:r>
              <a:rPr lang="zh-CN" altLang="zh-CN" dirty="0"/>
              <a:t>，在出纳科无现金系统进行修改。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201391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0F2EDBD-8F95-A81B-7BAC-82B22B61B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552575"/>
            <a:ext cx="12011025" cy="37528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74811" y="47137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8</a:t>
            </a:r>
            <a:r>
              <a:rPr lang="zh-CN" altLang="zh-CN" dirty="0" smtClean="0"/>
              <a:t>、</a:t>
            </a:r>
            <a:r>
              <a:rPr lang="zh-CN" altLang="zh-CN" dirty="0"/>
              <a:t>报销时一直提醒报销人，缺少手机</a:t>
            </a:r>
            <a:r>
              <a:rPr lang="zh-CN" altLang="zh-CN" dirty="0" smtClean="0"/>
              <a:t>号</a:t>
            </a:r>
            <a:r>
              <a:rPr lang="zh-CN" altLang="en-US" dirty="0" smtClean="0"/>
              <a:t>？</a:t>
            </a:r>
            <a:endParaRPr lang="zh-CN" altLang="zh-CN" dirty="0"/>
          </a:p>
        </p:txBody>
      </p:sp>
      <p:sp>
        <p:nvSpPr>
          <p:cNvPr id="4" name="矩形 3"/>
          <p:cNvSpPr/>
          <p:nvPr/>
        </p:nvSpPr>
        <p:spPr>
          <a:xfrm>
            <a:off x="890725" y="5538316"/>
            <a:ext cx="9345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答：请在报销单右上角，点击“修改报销信息”，输入手机号码即可。</a:t>
            </a:r>
          </a:p>
        </p:txBody>
      </p:sp>
    </p:spTree>
    <p:extLst>
      <p:ext uri="{BB962C8B-B14F-4D97-AF65-F5344CB8AC3E}">
        <p14:creationId xmlns:p14="http://schemas.microsoft.com/office/powerpoint/2010/main" val="93268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74811" y="47137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9</a:t>
            </a:r>
            <a:r>
              <a:rPr lang="zh-CN" altLang="en-US" dirty="0" smtClean="0"/>
              <a:t>、其他类报销问题</a:t>
            </a:r>
            <a:endParaRPr lang="zh-CN" altLang="zh-CN" dirty="0"/>
          </a:p>
        </p:txBody>
      </p:sp>
      <p:sp>
        <p:nvSpPr>
          <p:cNvPr id="4" name="矩形 3"/>
          <p:cNvSpPr/>
          <p:nvPr/>
        </p:nvSpPr>
        <p:spPr>
          <a:xfrm>
            <a:off x="784192" y="1117236"/>
            <a:ext cx="93452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9-1</a:t>
            </a:r>
            <a:r>
              <a:rPr lang="zh-CN" altLang="zh-CN" dirty="0" smtClean="0">
                <a:solidFill>
                  <a:srgbClr val="FF0000"/>
                </a:solidFill>
              </a:rPr>
              <a:t>、</a:t>
            </a:r>
            <a:r>
              <a:rPr lang="zh-CN" altLang="zh-CN" dirty="0">
                <a:solidFill>
                  <a:srgbClr val="FF0000"/>
                </a:solidFill>
              </a:rPr>
              <a:t>酬金申报时，学生卡号调不出来？</a:t>
            </a:r>
          </a:p>
          <a:p>
            <a:r>
              <a:rPr lang="zh-CN" altLang="zh-CN" dirty="0"/>
              <a:t>答：让学生本人在“河南师范大学财务处”微信公众号，往期回顾，找“银行卡修改攻略”，在老预约系统进行维护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zh-CN" altLang="zh-CN" dirty="0"/>
          </a:p>
          <a:p>
            <a:r>
              <a:rPr lang="en-US" altLang="zh-CN" dirty="0" smtClean="0">
                <a:solidFill>
                  <a:srgbClr val="FF0000"/>
                </a:solidFill>
              </a:rPr>
              <a:t>9-2</a:t>
            </a:r>
            <a:r>
              <a:rPr lang="zh-CN" altLang="zh-CN" dirty="0" smtClean="0">
                <a:solidFill>
                  <a:srgbClr val="FF0000"/>
                </a:solidFill>
              </a:rPr>
              <a:t>、</a:t>
            </a:r>
            <a:r>
              <a:rPr lang="zh-CN" altLang="zh-CN" dirty="0">
                <a:solidFill>
                  <a:srgbClr val="FF0000"/>
                </a:solidFill>
              </a:rPr>
              <a:t>给校外专家发酬金，怎么办？</a:t>
            </a:r>
          </a:p>
          <a:p>
            <a:r>
              <a:rPr lang="zh-CN" altLang="zh-CN" dirty="0"/>
              <a:t>答：请先在“常用维护”——“校外人员信息维护”处进行新增或者修改！由于全国纳税要求，校外专家必须维护手机号才可以。（</a:t>
            </a:r>
            <a:r>
              <a:rPr lang="en-US" altLang="zh-CN" dirty="0"/>
              <a:t>1</a:t>
            </a:r>
            <a:r>
              <a:rPr lang="zh-CN" altLang="zh-CN" dirty="0"/>
              <a:t>：建行校内人员；</a:t>
            </a:r>
            <a:r>
              <a:rPr lang="en-US" altLang="zh-CN" dirty="0"/>
              <a:t>6</a:t>
            </a:r>
            <a:r>
              <a:rPr lang="zh-CN" altLang="zh-CN" dirty="0"/>
              <a:t>：建行校外人员；</a:t>
            </a:r>
            <a:r>
              <a:rPr lang="en-US" altLang="zh-CN" dirty="0"/>
              <a:t>7</a:t>
            </a:r>
            <a:r>
              <a:rPr lang="zh-CN" altLang="zh-CN" dirty="0"/>
              <a:t>：其他行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endParaRPr lang="zh-CN" altLang="zh-CN" dirty="0"/>
          </a:p>
          <a:p>
            <a:r>
              <a:rPr lang="en-US" altLang="zh-CN" dirty="0" smtClean="0">
                <a:solidFill>
                  <a:srgbClr val="FF0000"/>
                </a:solidFill>
              </a:rPr>
              <a:t>9-3</a:t>
            </a:r>
            <a:r>
              <a:rPr lang="zh-CN" altLang="zh-CN" dirty="0" smtClean="0">
                <a:solidFill>
                  <a:srgbClr val="FF0000"/>
                </a:solidFill>
              </a:rPr>
              <a:t>、</a:t>
            </a:r>
            <a:r>
              <a:rPr lang="zh-CN" altLang="zh-CN" dirty="0">
                <a:solidFill>
                  <a:srgbClr val="FF0000"/>
                </a:solidFill>
              </a:rPr>
              <a:t>差旅报销时住宿费识别不对、或者修改补贴为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  <a:r>
              <a:rPr lang="zh-CN" altLang="zh-CN" dirty="0">
                <a:solidFill>
                  <a:srgbClr val="FF0000"/>
                </a:solidFill>
              </a:rPr>
              <a:t>，则住宿费自动也为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  <a:r>
              <a:rPr lang="zh-CN" altLang="zh-CN" dirty="0">
                <a:solidFill>
                  <a:srgbClr val="FF0000"/>
                </a:solidFill>
              </a:rPr>
              <a:t>，如何解决？</a:t>
            </a:r>
          </a:p>
          <a:p>
            <a:r>
              <a:rPr lang="zh-CN" altLang="zh-CN" dirty="0"/>
              <a:t>答：请修改补充录入行程，必须为“新乡出发——最终回到新乡”</a:t>
            </a:r>
            <a:r>
              <a:rPr lang="zh-CN" altLang="zh-CN" dirty="0" smtClean="0"/>
              <a:t>，</a:t>
            </a:r>
            <a:r>
              <a:rPr lang="zh-CN" altLang="en-US" dirty="0" smtClean="0"/>
              <a:t>行程</a:t>
            </a:r>
            <a:r>
              <a:rPr lang="zh-CN" altLang="zh-CN" dirty="0" smtClean="0"/>
              <a:t>才</a:t>
            </a:r>
            <a:r>
              <a:rPr lang="zh-CN" altLang="zh-CN" dirty="0"/>
              <a:t>算完整。</a:t>
            </a:r>
          </a:p>
          <a:p>
            <a:r>
              <a:rPr lang="zh-CN" altLang="zh-CN" dirty="0"/>
              <a:t>差旅住宿费最高限额的逻辑为补贴天数减去</a:t>
            </a:r>
            <a:r>
              <a:rPr lang="en-US" altLang="zh-CN" dirty="0"/>
              <a:t>1</a:t>
            </a:r>
            <a:r>
              <a:rPr lang="zh-CN" altLang="zh-CN" dirty="0"/>
              <a:t>然后乘以对应城市的标准，所以不要修改补贴为</a:t>
            </a:r>
            <a:r>
              <a:rPr lang="en-US" altLang="zh-CN" dirty="0"/>
              <a:t>0</a:t>
            </a:r>
            <a:r>
              <a:rPr lang="zh-CN" altLang="zh-CN" dirty="0"/>
              <a:t>，若不需要补贴，请在差旅审批表或差旅报销单上备注清楚，我们会相应核减。</a:t>
            </a:r>
          </a:p>
        </p:txBody>
      </p:sp>
      <p:sp>
        <p:nvSpPr>
          <p:cNvPr id="5" name="矩形 4"/>
          <p:cNvSpPr/>
          <p:nvPr/>
        </p:nvSpPr>
        <p:spPr>
          <a:xfrm>
            <a:off x="870009" y="4888663"/>
            <a:ext cx="96589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zh-CN" sz="1600" dirty="0" smtClean="0"/>
              <a:t>差旅</a:t>
            </a:r>
            <a:r>
              <a:rPr lang="zh-CN" altLang="zh-CN" sz="1600" dirty="0"/>
              <a:t>报销时，请一定按照</a:t>
            </a:r>
            <a:r>
              <a:rPr lang="zh-CN" altLang="zh-CN" sz="1600" dirty="0">
                <a:solidFill>
                  <a:srgbClr val="FF0000"/>
                </a:solidFill>
              </a:rPr>
              <a:t>是否租车出行、是否参加会议、是否食宿自理</a:t>
            </a:r>
            <a:r>
              <a:rPr lang="zh-CN" altLang="zh-CN" sz="1600" dirty="0"/>
              <a:t>。是外来的竞争性科研选择住宿包干、或者住宿实报实销，请一定认真选择</a:t>
            </a:r>
            <a:r>
              <a:rPr lang="zh-CN" altLang="zh-CN" sz="1600" dirty="0" smtClean="0"/>
              <a:t>。</a:t>
            </a:r>
            <a:endParaRPr lang="zh-CN" altLang="zh-CN" sz="16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zh-CN" sz="1600" dirty="0" smtClean="0"/>
              <a:t>差旅费</a:t>
            </a:r>
            <a:r>
              <a:rPr lang="zh-CN" altLang="zh-CN" sz="1600" dirty="0"/>
              <a:t>需要</a:t>
            </a:r>
            <a:r>
              <a:rPr lang="zh-CN" altLang="zh-CN" sz="1600" dirty="0">
                <a:solidFill>
                  <a:srgbClr val="FF0000"/>
                </a:solidFill>
              </a:rPr>
              <a:t>逐笔录入公务卡刷卡时间和刷卡金额</a:t>
            </a:r>
            <a:r>
              <a:rPr lang="zh-CN" altLang="zh-CN" sz="1600" dirty="0"/>
              <a:t>、差旅补助填入转卡。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zh-CN" sz="1600" dirty="0" smtClean="0"/>
              <a:t>酬金</a:t>
            </a:r>
            <a:r>
              <a:rPr lang="zh-CN" altLang="zh-CN" sz="1600" dirty="0"/>
              <a:t>申报，摘要应该规范，</a:t>
            </a:r>
            <a:r>
              <a:rPr lang="zh-CN" altLang="zh-CN" sz="1600" dirty="0">
                <a:solidFill>
                  <a:srgbClr val="FF0000"/>
                </a:solidFill>
              </a:rPr>
              <a:t>“某某某等几人领什么事项的劳务费”</a:t>
            </a:r>
            <a:r>
              <a:rPr lang="zh-CN" altLang="zh-CN" sz="1600" dirty="0"/>
              <a:t>，并且别忘记通过附件形式上传加盖公章的工作量说明（表明时间、地点、时长、工作内容、参加人员、工作结果等关键信息）。</a:t>
            </a:r>
          </a:p>
        </p:txBody>
      </p:sp>
    </p:spTree>
    <p:extLst>
      <p:ext uri="{BB962C8B-B14F-4D97-AF65-F5344CB8AC3E}">
        <p14:creationId xmlns:p14="http://schemas.microsoft.com/office/powerpoint/2010/main" val="187998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6441" y="1612556"/>
            <a:ext cx="96589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400" dirty="0"/>
              <a:t>专家食、宿等公司开的发票（含对公转账或者刷公务卡结算的），请选择</a:t>
            </a:r>
            <a:r>
              <a:rPr lang="zh-CN" altLang="en-US" sz="2400" b="1" dirty="0">
                <a:solidFill>
                  <a:srgbClr val="FF0000"/>
                </a:solidFill>
              </a:rPr>
              <a:t>“日常报销（非委托打印）”</a:t>
            </a:r>
            <a:r>
              <a:rPr lang="zh-CN" altLang="en-US" sz="2400" dirty="0"/>
              <a:t>进行预约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400" dirty="0" smtClean="0"/>
              <a:t>会议</a:t>
            </a:r>
            <a:r>
              <a:rPr lang="zh-CN" altLang="en-US" sz="2400" dirty="0"/>
              <a:t>和培训里只要不超过</a:t>
            </a:r>
            <a:r>
              <a:rPr lang="en-US" altLang="zh-CN" sz="2400" dirty="0"/>
              <a:t>5</a:t>
            </a:r>
            <a:r>
              <a:rPr lang="zh-CN" altLang="en-US" sz="2400" dirty="0"/>
              <a:t>万的多张发票可以合并到一张单子进行预约，合计超</a:t>
            </a:r>
            <a:r>
              <a:rPr lang="en-US" altLang="zh-CN" sz="2400" dirty="0"/>
              <a:t>5</a:t>
            </a:r>
            <a:r>
              <a:rPr lang="zh-CN" altLang="en-US" sz="2400" dirty="0"/>
              <a:t>万的，请合理分拆（因为会议</a:t>
            </a:r>
            <a:r>
              <a:rPr lang="en-US" altLang="zh-CN" sz="2400" dirty="0"/>
              <a:t>/</a:t>
            </a:r>
            <a:r>
              <a:rPr lang="zh-CN" altLang="en-US" sz="2400" dirty="0"/>
              <a:t>培训预决算表校领导已总体线下签过字了）。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400" dirty="0"/>
              <a:t>专家劳务，请通过</a:t>
            </a:r>
            <a:r>
              <a:rPr lang="zh-CN" altLang="en-US" sz="2400" b="1" dirty="0">
                <a:solidFill>
                  <a:srgbClr val="FF0000"/>
                </a:solidFill>
              </a:rPr>
              <a:t>“酬金申报（非委托打印）</a:t>
            </a:r>
            <a:r>
              <a:rPr lang="zh-CN" altLang="en-US" sz="2400" dirty="0"/>
              <a:t>进行预约”。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400" dirty="0"/>
              <a:t>专家的火车票、机票等，请通过</a:t>
            </a:r>
            <a:r>
              <a:rPr lang="zh-CN" altLang="en-US" sz="2400" b="1" dirty="0">
                <a:solidFill>
                  <a:srgbClr val="FF0000"/>
                </a:solidFill>
              </a:rPr>
              <a:t>“非识别票据（非委托打印）”</a:t>
            </a:r>
            <a:r>
              <a:rPr lang="zh-CN" altLang="en-US" sz="2400" dirty="0"/>
              <a:t>进行预约，差旅费填一个总数，火车票等以附件形式上传即可。千万不要预约国内差旅。</a:t>
            </a:r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                                           请打包</a:t>
            </a:r>
            <a:r>
              <a:rPr lang="zh-CN" altLang="en-US" sz="2400" b="1" dirty="0">
                <a:solidFill>
                  <a:srgbClr val="FF0000"/>
                </a:solidFill>
              </a:rPr>
              <a:t>一次性报销。分拆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我们会拒绝报账！</a:t>
            </a:r>
            <a:endParaRPr lang="zh-CN" altLang="zh-CN" sz="2400" b="1" dirty="0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4C3E90BA-9549-9105-6C03-EFAA86D5198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38121" y="430439"/>
            <a:ext cx="741995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2400" dirty="0" smtClean="0"/>
              <a:t>10</a:t>
            </a:r>
            <a:r>
              <a:rPr lang="zh-CN" altLang="en-US" sz="2400" dirty="0" smtClean="0"/>
              <a:t>、</a:t>
            </a:r>
            <a:r>
              <a:rPr lang="zh-CN" altLang="en-US" sz="2400" dirty="0"/>
              <a:t>专家讲学、会议或者培训</a:t>
            </a:r>
            <a:r>
              <a:rPr lang="zh-CN" altLang="en-US" sz="2400" dirty="0" smtClean="0"/>
              <a:t>业务如何报账？</a:t>
            </a:r>
            <a:endParaRPr lang="zh-CN" altLang="zh-CN" sz="2400" dirty="0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0FFAC14-FE3B-3C4C-7717-6F9469391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5" b="18175"/>
          <a:stretch/>
        </p:blipFill>
        <p:spPr>
          <a:xfrm>
            <a:off x="807868" y="4989250"/>
            <a:ext cx="3595456" cy="154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9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8F979CF-54F5-3183-9C20-16B988062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E47C7FF8-AFCF-4A50-2ADE-3F94A195472B}"/>
              </a:ext>
            </a:extLst>
          </p:cNvPr>
          <p:cNvGrpSpPr/>
          <p:nvPr/>
        </p:nvGrpSpPr>
        <p:grpSpPr>
          <a:xfrm>
            <a:off x="5496175" y="4354006"/>
            <a:ext cx="1199650" cy="790520"/>
            <a:chOff x="6061086" y="4111463"/>
            <a:chExt cx="69829" cy="1042279"/>
          </a:xfrm>
        </p:grpSpPr>
        <p:sp>
          <p:nvSpPr>
            <p:cNvPr id="4" name="燕尾形 11">
              <a:extLst>
                <a:ext uri="{FF2B5EF4-FFF2-40B4-BE49-F238E27FC236}">
                  <a16:creationId xmlns="" xmlns:a16="http://schemas.microsoft.com/office/drawing/2014/main" id="{3FDCD6FA-4147-BAF6-340C-400CD3B26EA5}"/>
                </a:ext>
              </a:extLst>
            </p:cNvPr>
            <p:cNvSpPr/>
            <p:nvPr/>
          </p:nvSpPr>
          <p:spPr>
            <a:xfrm rot="5400000">
              <a:off x="5686426" y="4709252"/>
              <a:ext cx="819150" cy="69829"/>
            </a:xfrm>
            <a:prstGeom prst="chevron">
              <a:avLst>
                <a:gd name="adj" fmla="val 56202"/>
              </a:avLst>
            </a:prstGeom>
            <a:gradFill>
              <a:gsLst>
                <a:gs pos="0">
                  <a:srgbClr val="04A4EC">
                    <a:alpha val="0"/>
                  </a:srgbClr>
                </a:gs>
                <a:gs pos="100000">
                  <a:srgbClr val="04A4EC">
                    <a:alpha val="37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燕尾形 12">
              <a:extLst>
                <a:ext uri="{FF2B5EF4-FFF2-40B4-BE49-F238E27FC236}">
                  <a16:creationId xmlns="" xmlns:a16="http://schemas.microsoft.com/office/drawing/2014/main" id="{A7639E9C-158C-0AFB-BFB6-7B684C47A074}"/>
                </a:ext>
              </a:extLst>
            </p:cNvPr>
            <p:cNvSpPr/>
            <p:nvPr/>
          </p:nvSpPr>
          <p:spPr>
            <a:xfrm rot="5400000">
              <a:off x="5686426" y="4486123"/>
              <a:ext cx="819150" cy="69829"/>
            </a:xfrm>
            <a:prstGeom prst="chevron">
              <a:avLst>
                <a:gd name="adj" fmla="val 56202"/>
              </a:avLst>
            </a:prstGeom>
            <a:gradFill>
              <a:gsLst>
                <a:gs pos="0">
                  <a:srgbClr val="1D4E93">
                    <a:alpha val="0"/>
                  </a:srgbClr>
                </a:gs>
                <a:gs pos="100000">
                  <a:srgbClr val="04A4EC">
                    <a:alpha val="28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7" name="图片占位符 5">
            <a:extLst>
              <a:ext uri="{FF2B5EF4-FFF2-40B4-BE49-F238E27FC236}">
                <a16:creationId xmlns="" xmlns:a16="http://schemas.microsoft.com/office/drawing/2014/main" id="{D39F451E-C14E-4071-E4C4-3BAE5FC0ADB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" b="26357"/>
          <a:stretch/>
        </p:blipFill>
        <p:spPr>
          <a:xfrm>
            <a:off x="172936" y="176464"/>
            <a:ext cx="11846128" cy="4395536"/>
          </a:xfrm>
          <a:prstGeom prst="rect">
            <a:avLst/>
          </a:prstGeom>
        </p:spPr>
      </p:pic>
      <p:sp>
        <p:nvSpPr>
          <p:cNvPr id="8" name="圆角矩形 6">
            <a:extLst>
              <a:ext uri="{FF2B5EF4-FFF2-40B4-BE49-F238E27FC236}">
                <a16:creationId xmlns="" xmlns:a16="http://schemas.microsoft.com/office/drawing/2014/main" id="{42204D7C-7F8D-8B64-F26B-81395C8D7DB3}"/>
              </a:ext>
            </a:extLst>
          </p:cNvPr>
          <p:cNvSpPr>
            <a:spLocks/>
          </p:cNvSpPr>
          <p:nvPr/>
        </p:nvSpPr>
        <p:spPr>
          <a:xfrm flipV="1">
            <a:off x="172936" y="176462"/>
            <a:ext cx="11846128" cy="4395536"/>
          </a:xfrm>
          <a:prstGeom prst="roundRect">
            <a:avLst>
              <a:gd name="adj" fmla="val 1227"/>
            </a:avLst>
          </a:prstGeom>
          <a:gradFill flip="none" rotWithShape="1">
            <a:gsLst>
              <a:gs pos="35000">
                <a:srgbClr val="00B0F0"/>
              </a:gs>
              <a:gs pos="0">
                <a:srgbClr val="1E55D1"/>
              </a:gs>
              <a:gs pos="75000">
                <a:srgbClr val="50BADC">
                  <a:alpha val="53000"/>
                </a:srgbClr>
              </a:gs>
              <a:gs pos="100000">
                <a:srgbClr val="50BADC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文本占位符 2">
            <a:extLst>
              <a:ext uri="{FF2B5EF4-FFF2-40B4-BE49-F238E27FC236}">
                <a16:creationId xmlns="" xmlns:a16="http://schemas.microsoft.com/office/drawing/2014/main" id="{096612E9-CD63-5209-88BD-0D529D6C5057}"/>
              </a:ext>
            </a:extLst>
          </p:cNvPr>
          <p:cNvSpPr txBox="1">
            <a:spLocks/>
          </p:cNvSpPr>
          <p:nvPr/>
        </p:nvSpPr>
        <p:spPr>
          <a:xfrm>
            <a:off x="407670" y="1935463"/>
            <a:ext cx="11376660" cy="14773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defRPr sz="8800" spc="-300">
                <a:solidFill>
                  <a:prstClr val="white"/>
                </a:solidFill>
                <a:effectLst>
                  <a:outerShdw blurRad="254000" dist="76200" dir="5400000" algn="t" rotWithShape="0">
                    <a:srgbClr val="070BA9">
                      <a:alpha val="63922"/>
                    </a:srgb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7200" dirty="0">
                <a:sym typeface="微软雅黑" panose="020B0503020204020204" pitchFamily="34" charset="-122"/>
              </a:rPr>
              <a:t>汇报完毕 敬请批评指正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="" xmlns:a16="http://schemas.microsoft.com/office/drawing/2014/main" id="{6E87C110-D21B-9346-A5A0-34A19EFDE903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4484570" y="703703"/>
            <a:ext cx="3222875" cy="690974"/>
          </a:xfrm>
          <a:custGeom>
            <a:avLst/>
            <a:gdLst>
              <a:gd name="T0" fmla="*/ 4988 w 17990"/>
              <a:gd name="T1" fmla="*/ 1703 h 3857"/>
              <a:gd name="T2" fmla="*/ 7060 w 17990"/>
              <a:gd name="T3" fmla="*/ 886 h 3857"/>
              <a:gd name="T4" fmla="*/ 11091 w 17990"/>
              <a:gd name="T5" fmla="*/ 1365 h 3857"/>
              <a:gd name="T6" fmla="*/ 16852 w 17990"/>
              <a:gd name="T7" fmla="*/ 968 h 3857"/>
              <a:gd name="T8" fmla="*/ 17143 w 17990"/>
              <a:gd name="T9" fmla="*/ 1521 h 3857"/>
              <a:gd name="T10" fmla="*/ 17828 w 17990"/>
              <a:gd name="T11" fmla="*/ 1867 h 3857"/>
              <a:gd name="T12" fmla="*/ 17424 w 17990"/>
              <a:gd name="T13" fmla="*/ 362 h 3857"/>
              <a:gd name="T14" fmla="*/ 16969 w 17990"/>
              <a:gd name="T15" fmla="*/ 611 h 3857"/>
              <a:gd name="T16" fmla="*/ 17518 w 17990"/>
              <a:gd name="T17" fmla="*/ 871 h 3857"/>
              <a:gd name="T18" fmla="*/ 14257 w 17990"/>
              <a:gd name="T19" fmla="*/ 2356 h 3857"/>
              <a:gd name="T20" fmla="*/ 14927 w 17990"/>
              <a:gd name="T21" fmla="*/ 618 h 3857"/>
              <a:gd name="T22" fmla="*/ 12237 w 17990"/>
              <a:gd name="T23" fmla="*/ 1513 h 3857"/>
              <a:gd name="T24" fmla="*/ 12249 w 17990"/>
              <a:gd name="T25" fmla="*/ 2583 h 3857"/>
              <a:gd name="T26" fmla="*/ 12958 w 17990"/>
              <a:gd name="T27" fmla="*/ 2254 h 3857"/>
              <a:gd name="T28" fmla="*/ 13139 w 17990"/>
              <a:gd name="T29" fmla="*/ 1376 h 3857"/>
              <a:gd name="T30" fmla="*/ 12666 w 17990"/>
              <a:gd name="T31" fmla="*/ 697 h 3857"/>
              <a:gd name="T32" fmla="*/ 10094 w 17990"/>
              <a:gd name="T33" fmla="*/ 2046 h 3857"/>
              <a:gd name="T34" fmla="*/ 11009 w 17990"/>
              <a:gd name="T35" fmla="*/ 1715 h 3857"/>
              <a:gd name="T36" fmla="*/ 9625 w 17990"/>
              <a:gd name="T37" fmla="*/ 1537 h 3857"/>
              <a:gd name="T38" fmla="*/ 8455 w 17990"/>
              <a:gd name="T39" fmla="*/ 591 h 3857"/>
              <a:gd name="T40" fmla="*/ 7596 w 17990"/>
              <a:gd name="T41" fmla="*/ 2519 h 3857"/>
              <a:gd name="T42" fmla="*/ 8365 w 17990"/>
              <a:gd name="T43" fmla="*/ 2338 h 3857"/>
              <a:gd name="T44" fmla="*/ 8418 w 17990"/>
              <a:gd name="T45" fmla="*/ 1230 h 3857"/>
              <a:gd name="T46" fmla="*/ 8454 w 17990"/>
              <a:gd name="T47" fmla="*/ 2238 h 3857"/>
              <a:gd name="T48" fmla="*/ 6148 w 17990"/>
              <a:gd name="T49" fmla="*/ 2433 h 3857"/>
              <a:gd name="T50" fmla="*/ 7094 w 17990"/>
              <a:gd name="T51" fmla="*/ 3225 h 3857"/>
              <a:gd name="T52" fmla="*/ 9576 w 17990"/>
              <a:gd name="T53" fmla="*/ 3396 h 3857"/>
              <a:gd name="T54" fmla="*/ 10515 w 17990"/>
              <a:gd name="T55" fmla="*/ 3724 h 3857"/>
              <a:gd name="T56" fmla="*/ 15701 w 17990"/>
              <a:gd name="T57" fmla="*/ 3142 h 3857"/>
              <a:gd name="T58" fmla="*/ 16004 w 17990"/>
              <a:gd name="T59" fmla="*/ 3289 h 3857"/>
              <a:gd name="T60" fmla="*/ 16832 w 17990"/>
              <a:gd name="T61" fmla="*/ 3137 h 3857"/>
              <a:gd name="T62" fmla="*/ 1786 w 17990"/>
              <a:gd name="T63" fmla="*/ 3430 h 3857"/>
              <a:gd name="T64" fmla="*/ 2507 w 17990"/>
              <a:gd name="T65" fmla="*/ 3418 h 3857"/>
              <a:gd name="T66" fmla="*/ 2110 w 17990"/>
              <a:gd name="T67" fmla="*/ 1681 h 3857"/>
              <a:gd name="T68" fmla="*/ 1723 w 17990"/>
              <a:gd name="T69" fmla="*/ 2052 h 3857"/>
              <a:gd name="T70" fmla="*/ 1490 w 17990"/>
              <a:gd name="T71" fmla="*/ 890 h 3857"/>
              <a:gd name="T72" fmla="*/ 875 w 17990"/>
              <a:gd name="T73" fmla="*/ 924 h 3857"/>
              <a:gd name="T74" fmla="*/ 823 w 17990"/>
              <a:gd name="T75" fmla="*/ 1485 h 3857"/>
              <a:gd name="T76" fmla="*/ 2887 w 17990"/>
              <a:gd name="T77" fmla="*/ 2775 h 3857"/>
              <a:gd name="T78" fmla="*/ 3037 w 17990"/>
              <a:gd name="T79" fmla="*/ 1124 h 3857"/>
              <a:gd name="T80" fmla="*/ 2837 w 17990"/>
              <a:gd name="T81" fmla="*/ 825 h 3857"/>
              <a:gd name="T82" fmla="*/ 1529 w 17990"/>
              <a:gd name="T83" fmla="*/ 609 h 3857"/>
              <a:gd name="T84" fmla="*/ 2592 w 17990"/>
              <a:gd name="T85" fmla="*/ 955 h 3857"/>
              <a:gd name="T86" fmla="*/ 2929 w 17990"/>
              <a:gd name="T87" fmla="*/ 1280 h 3857"/>
              <a:gd name="T88" fmla="*/ 2831 w 17990"/>
              <a:gd name="T89" fmla="*/ 2654 h 3857"/>
              <a:gd name="T90" fmla="*/ 2186 w 17990"/>
              <a:gd name="T91" fmla="*/ 2847 h 3857"/>
              <a:gd name="T92" fmla="*/ 1418 w 17990"/>
              <a:gd name="T93" fmla="*/ 2839 h 3857"/>
              <a:gd name="T94" fmla="*/ 1041 w 17990"/>
              <a:gd name="T95" fmla="*/ 1397 h 3857"/>
              <a:gd name="T96" fmla="*/ 1351 w 17990"/>
              <a:gd name="T97" fmla="*/ 952 h 3857"/>
              <a:gd name="T98" fmla="*/ 1616 w 17990"/>
              <a:gd name="T99" fmla="*/ 893 h 3857"/>
              <a:gd name="T100" fmla="*/ 3922 w 17990"/>
              <a:gd name="T101" fmla="*/ 1402 h 3857"/>
              <a:gd name="T102" fmla="*/ 3904 w 17990"/>
              <a:gd name="T103" fmla="*/ 2774 h 3857"/>
              <a:gd name="T104" fmla="*/ 3224 w 17990"/>
              <a:gd name="T105" fmla="*/ 2592 h 3857"/>
              <a:gd name="T106" fmla="*/ 3646 w 17990"/>
              <a:gd name="T107" fmla="*/ 1986 h 3857"/>
              <a:gd name="T108" fmla="*/ 1078 w 17990"/>
              <a:gd name="T109" fmla="*/ 1075 h 3857"/>
              <a:gd name="T110" fmla="*/ 1311 w 17990"/>
              <a:gd name="T111" fmla="*/ 2064 h 3857"/>
              <a:gd name="T112" fmla="*/ 482 w 17990"/>
              <a:gd name="T113" fmla="*/ 3517 h 3857"/>
              <a:gd name="T114" fmla="*/ 127 w 17990"/>
              <a:gd name="T115" fmla="*/ 1272 h 3857"/>
              <a:gd name="T116" fmla="*/ 100 w 17990"/>
              <a:gd name="T117" fmla="*/ 2669 h 3857"/>
              <a:gd name="T118" fmla="*/ 792 w 17990"/>
              <a:gd name="T119" fmla="*/ 2831 h 3857"/>
              <a:gd name="T120" fmla="*/ 350 w 17990"/>
              <a:gd name="T121" fmla="*/ 2198 h 3857"/>
              <a:gd name="T122" fmla="*/ 2639 w 17990"/>
              <a:gd name="T123" fmla="*/ 1147 h 3857"/>
              <a:gd name="T124" fmla="*/ 3478 w 17990"/>
              <a:gd name="T125" fmla="*/ 3262 h 3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990" h="3857">
                <a:moveTo>
                  <a:pt x="1987" y="2791"/>
                </a:moveTo>
                <a:lnTo>
                  <a:pt x="2029" y="2878"/>
                </a:lnTo>
                <a:lnTo>
                  <a:pt x="2125" y="2892"/>
                </a:lnTo>
                <a:lnTo>
                  <a:pt x="2055" y="2959"/>
                </a:lnTo>
                <a:lnTo>
                  <a:pt x="2072" y="3054"/>
                </a:lnTo>
                <a:lnTo>
                  <a:pt x="1987" y="3008"/>
                </a:lnTo>
                <a:lnTo>
                  <a:pt x="1901" y="3054"/>
                </a:lnTo>
                <a:lnTo>
                  <a:pt x="1918" y="2959"/>
                </a:lnTo>
                <a:lnTo>
                  <a:pt x="1847" y="2892"/>
                </a:lnTo>
                <a:lnTo>
                  <a:pt x="1944" y="2878"/>
                </a:lnTo>
                <a:lnTo>
                  <a:pt x="1987" y="2791"/>
                </a:lnTo>
                <a:close/>
                <a:moveTo>
                  <a:pt x="5231" y="1040"/>
                </a:moveTo>
                <a:lnTo>
                  <a:pt x="5225" y="1047"/>
                </a:lnTo>
                <a:lnTo>
                  <a:pt x="5210" y="1065"/>
                </a:lnTo>
                <a:lnTo>
                  <a:pt x="5189" y="1091"/>
                </a:lnTo>
                <a:lnTo>
                  <a:pt x="5164" y="1122"/>
                </a:lnTo>
                <a:lnTo>
                  <a:pt x="5138" y="1157"/>
                </a:lnTo>
                <a:lnTo>
                  <a:pt x="5113" y="1190"/>
                </a:lnTo>
                <a:lnTo>
                  <a:pt x="5091" y="1221"/>
                </a:lnTo>
                <a:lnTo>
                  <a:pt x="5077" y="1245"/>
                </a:lnTo>
                <a:lnTo>
                  <a:pt x="5066" y="1264"/>
                </a:lnTo>
                <a:lnTo>
                  <a:pt x="5060" y="1282"/>
                </a:lnTo>
                <a:lnTo>
                  <a:pt x="5054" y="1297"/>
                </a:lnTo>
                <a:lnTo>
                  <a:pt x="5051" y="1310"/>
                </a:lnTo>
                <a:lnTo>
                  <a:pt x="5048" y="1320"/>
                </a:lnTo>
                <a:lnTo>
                  <a:pt x="5047" y="1329"/>
                </a:lnTo>
                <a:lnTo>
                  <a:pt x="5048" y="1335"/>
                </a:lnTo>
                <a:lnTo>
                  <a:pt x="5051" y="1338"/>
                </a:lnTo>
                <a:lnTo>
                  <a:pt x="5054" y="1341"/>
                </a:lnTo>
                <a:lnTo>
                  <a:pt x="5061" y="1339"/>
                </a:lnTo>
                <a:lnTo>
                  <a:pt x="5068" y="1337"/>
                </a:lnTo>
                <a:lnTo>
                  <a:pt x="5077" y="1334"/>
                </a:lnTo>
                <a:lnTo>
                  <a:pt x="5086" y="1329"/>
                </a:lnTo>
                <a:lnTo>
                  <a:pt x="5095" y="1325"/>
                </a:lnTo>
                <a:lnTo>
                  <a:pt x="5102" y="1319"/>
                </a:lnTo>
                <a:lnTo>
                  <a:pt x="5109" y="1314"/>
                </a:lnTo>
                <a:lnTo>
                  <a:pt x="5131" y="1294"/>
                </a:lnTo>
                <a:lnTo>
                  <a:pt x="5164" y="1261"/>
                </a:lnTo>
                <a:lnTo>
                  <a:pt x="5197" y="1229"/>
                </a:lnTo>
                <a:lnTo>
                  <a:pt x="5215" y="1208"/>
                </a:lnTo>
                <a:lnTo>
                  <a:pt x="5231" y="1192"/>
                </a:lnTo>
                <a:lnTo>
                  <a:pt x="5255" y="1168"/>
                </a:lnTo>
                <a:lnTo>
                  <a:pt x="5280" y="1146"/>
                </a:lnTo>
                <a:lnTo>
                  <a:pt x="5297" y="1133"/>
                </a:lnTo>
                <a:lnTo>
                  <a:pt x="5309" y="1128"/>
                </a:lnTo>
                <a:lnTo>
                  <a:pt x="5325" y="1122"/>
                </a:lnTo>
                <a:lnTo>
                  <a:pt x="5340" y="1116"/>
                </a:lnTo>
                <a:lnTo>
                  <a:pt x="5345" y="1115"/>
                </a:lnTo>
                <a:lnTo>
                  <a:pt x="5351" y="1119"/>
                </a:lnTo>
                <a:lnTo>
                  <a:pt x="5364" y="1129"/>
                </a:lnTo>
                <a:lnTo>
                  <a:pt x="5373" y="1133"/>
                </a:lnTo>
                <a:lnTo>
                  <a:pt x="5382" y="1138"/>
                </a:lnTo>
                <a:lnTo>
                  <a:pt x="5390" y="1141"/>
                </a:lnTo>
                <a:lnTo>
                  <a:pt x="5398" y="1142"/>
                </a:lnTo>
                <a:lnTo>
                  <a:pt x="5407" y="1143"/>
                </a:lnTo>
                <a:lnTo>
                  <a:pt x="5419" y="1146"/>
                </a:lnTo>
                <a:lnTo>
                  <a:pt x="5434" y="1149"/>
                </a:lnTo>
                <a:lnTo>
                  <a:pt x="5450" y="1153"/>
                </a:lnTo>
                <a:lnTo>
                  <a:pt x="5458" y="1157"/>
                </a:lnTo>
                <a:lnTo>
                  <a:pt x="5466" y="1160"/>
                </a:lnTo>
                <a:lnTo>
                  <a:pt x="5473" y="1165"/>
                </a:lnTo>
                <a:lnTo>
                  <a:pt x="5480" y="1169"/>
                </a:lnTo>
                <a:lnTo>
                  <a:pt x="5487" y="1174"/>
                </a:lnTo>
                <a:lnTo>
                  <a:pt x="5493" y="1179"/>
                </a:lnTo>
                <a:lnTo>
                  <a:pt x="5497" y="1186"/>
                </a:lnTo>
                <a:lnTo>
                  <a:pt x="5502" y="1193"/>
                </a:lnTo>
                <a:lnTo>
                  <a:pt x="5514" y="1224"/>
                </a:lnTo>
                <a:lnTo>
                  <a:pt x="5524" y="1257"/>
                </a:lnTo>
                <a:lnTo>
                  <a:pt x="5533" y="1285"/>
                </a:lnTo>
                <a:lnTo>
                  <a:pt x="5541" y="1302"/>
                </a:lnTo>
                <a:lnTo>
                  <a:pt x="5547" y="1316"/>
                </a:lnTo>
                <a:lnTo>
                  <a:pt x="5551" y="1328"/>
                </a:lnTo>
                <a:lnTo>
                  <a:pt x="5554" y="1339"/>
                </a:lnTo>
                <a:lnTo>
                  <a:pt x="5557" y="1344"/>
                </a:lnTo>
                <a:lnTo>
                  <a:pt x="5552" y="1343"/>
                </a:lnTo>
                <a:lnTo>
                  <a:pt x="5542" y="1342"/>
                </a:lnTo>
                <a:lnTo>
                  <a:pt x="5535" y="1343"/>
                </a:lnTo>
                <a:lnTo>
                  <a:pt x="5530" y="1344"/>
                </a:lnTo>
                <a:lnTo>
                  <a:pt x="5524" y="1348"/>
                </a:lnTo>
                <a:lnTo>
                  <a:pt x="5520" y="1353"/>
                </a:lnTo>
                <a:lnTo>
                  <a:pt x="5515" y="1364"/>
                </a:lnTo>
                <a:lnTo>
                  <a:pt x="5509" y="1383"/>
                </a:lnTo>
                <a:lnTo>
                  <a:pt x="5503" y="1407"/>
                </a:lnTo>
                <a:lnTo>
                  <a:pt x="5497" y="1433"/>
                </a:lnTo>
                <a:lnTo>
                  <a:pt x="5487" y="1478"/>
                </a:lnTo>
                <a:lnTo>
                  <a:pt x="5482" y="1499"/>
                </a:lnTo>
                <a:lnTo>
                  <a:pt x="5422" y="1756"/>
                </a:lnTo>
                <a:lnTo>
                  <a:pt x="5337" y="1951"/>
                </a:lnTo>
                <a:lnTo>
                  <a:pt x="5330" y="1966"/>
                </a:lnTo>
                <a:lnTo>
                  <a:pt x="5312" y="2001"/>
                </a:lnTo>
                <a:lnTo>
                  <a:pt x="5300" y="2023"/>
                </a:lnTo>
                <a:lnTo>
                  <a:pt x="5290" y="2047"/>
                </a:lnTo>
                <a:lnTo>
                  <a:pt x="5280" y="2071"/>
                </a:lnTo>
                <a:lnTo>
                  <a:pt x="5272" y="2094"/>
                </a:lnTo>
                <a:lnTo>
                  <a:pt x="5264" y="2116"/>
                </a:lnTo>
                <a:lnTo>
                  <a:pt x="5255" y="2141"/>
                </a:lnTo>
                <a:lnTo>
                  <a:pt x="5244" y="2164"/>
                </a:lnTo>
                <a:lnTo>
                  <a:pt x="5233" y="2189"/>
                </a:lnTo>
                <a:lnTo>
                  <a:pt x="5220" y="2210"/>
                </a:lnTo>
                <a:lnTo>
                  <a:pt x="5207" y="2231"/>
                </a:lnTo>
                <a:lnTo>
                  <a:pt x="5200" y="2238"/>
                </a:lnTo>
                <a:lnTo>
                  <a:pt x="5193" y="2245"/>
                </a:lnTo>
                <a:lnTo>
                  <a:pt x="5186" y="2252"/>
                </a:lnTo>
                <a:lnTo>
                  <a:pt x="5179" y="2256"/>
                </a:lnTo>
                <a:lnTo>
                  <a:pt x="5164" y="2263"/>
                </a:lnTo>
                <a:lnTo>
                  <a:pt x="5154" y="2269"/>
                </a:lnTo>
                <a:lnTo>
                  <a:pt x="5146" y="2271"/>
                </a:lnTo>
                <a:lnTo>
                  <a:pt x="5140" y="2273"/>
                </a:lnTo>
                <a:lnTo>
                  <a:pt x="5133" y="2273"/>
                </a:lnTo>
                <a:lnTo>
                  <a:pt x="5132" y="2273"/>
                </a:lnTo>
                <a:lnTo>
                  <a:pt x="5132" y="2266"/>
                </a:lnTo>
                <a:lnTo>
                  <a:pt x="5133" y="2250"/>
                </a:lnTo>
                <a:lnTo>
                  <a:pt x="5135" y="2225"/>
                </a:lnTo>
                <a:lnTo>
                  <a:pt x="5137" y="2196"/>
                </a:lnTo>
                <a:lnTo>
                  <a:pt x="5141" y="2163"/>
                </a:lnTo>
                <a:lnTo>
                  <a:pt x="5145" y="2131"/>
                </a:lnTo>
                <a:lnTo>
                  <a:pt x="5150" y="2102"/>
                </a:lnTo>
                <a:lnTo>
                  <a:pt x="5155" y="2078"/>
                </a:lnTo>
                <a:lnTo>
                  <a:pt x="5163" y="2057"/>
                </a:lnTo>
                <a:lnTo>
                  <a:pt x="5173" y="2034"/>
                </a:lnTo>
                <a:lnTo>
                  <a:pt x="5184" y="2011"/>
                </a:lnTo>
                <a:lnTo>
                  <a:pt x="5198" y="1988"/>
                </a:lnTo>
                <a:lnTo>
                  <a:pt x="5211" y="1966"/>
                </a:lnTo>
                <a:lnTo>
                  <a:pt x="5226" y="1946"/>
                </a:lnTo>
                <a:lnTo>
                  <a:pt x="5240" y="1929"/>
                </a:lnTo>
                <a:lnTo>
                  <a:pt x="5253" y="1917"/>
                </a:lnTo>
                <a:lnTo>
                  <a:pt x="5267" y="1907"/>
                </a:lnTo>
                <a:lnTo>
                  <a:pt x="5280" y="1897"/>
                </a:lnTo>
                <a:lnTo>
                  <a:pt x="5294" y="1888"/>
                </a:lnTo>
                <a:lnTo>
                  <a:pt x="5306" y="1880"/>
                </a:lnTo>
                <a:lnTo>
                  <a:pt x="5326" y="1869"/>
                </a:lnTo>
                <a:lnTo>
                  <a:pt x="5334" y="1864"/>
                </a:lnTo>
                <a:lnTo>
                  <a:pt x="5337" y="1848"/>
                </a:lnTo>
                <a:lnTo>
                  <a:pt x="5344" y="1811"/>
                </a:lnTo>
                <a:lnTo>
                  <a:pt x="5346" y="1791"/>
                </a:lnTo>
                <a:lnTo>
                  <a:pt x="5349" y="1772"/>
                </a:lnTo>
                <a:lnTo>
                  <a:pt x="5350" y="1758"/>
                </a:lnTo>
                <a:lnTo>
                  <a:pt x="5349" y="1749"/>
                </a:lnTo>
                <a:lnTo>
                  <a:pt x="5345" y="1744"/>
                </a:lnTo>
                <a:lnTo>
                  <a:pt x="5336" y="1739"/>
                </a:lnTo>
                <a:lnTo>
                  <a:pt x="5324" y="1730"/>
                </a:lnTo>
                <a:lnTo>
                  <a:pt x="5308" y="1719"/>
                </a:lnTo>
                <a:lnTo>
                  <a:pt x="5270" y="1695"/>
                </a:lnTo>
                <a:lnTo>
                  <a:pt x="5226" y="1668"/>
                </a:lnTo>
                <a:lnTo>
                  <a:pt x="5183" y="1642"/>
                </a:lnTo>
                <a:lnTo>
                  <a:pt x="5145" y="1620"/>
                </a:lnTo>
                <a:lnTo>
                  <a:pt x="5119" y="1604"/>
                </a:lnTo>
                <a:lnTo>
                  <a:pt x="5109" y="1598"/>
                </a:lnTo>
                <a:lnTo>
                  <a:pt x="5102" y="1594"/>
                </a:lnTo>
                <a:lnTo>
                  <a:pt x="5084" y="1584"/>
                </a:lnTo>
                <a:lnTo>
                  <a:pt x="5060" y="1570"/>
                </a:lnTo>
                <a:lnTo>
                  <a:pt x="5032" y="1554"/>
                </a:lnTo>
                <a:lnTo>
                  <a:pt x="5001" y="1537"/>
                </a:lnTo>
                <a:lnTo>
                  <a:pt x="4974" y="1521"/>
                </a:lnTo>
                <a:lnTo>
                  <a:pt x="4952" y="1510"/>
                </a:lnTo>
                <a:lnTo>
                  <a:pt x="4939" y="1504"/>
                </a:lnTo>
                <a:lnTo>
                  <a:pt x="4932" y="1502"/>
                </a:lnTo>
                <a:lnTo>
                  <a:pt x="4921" y="1501"/>
                </a:lnTo>
                <a:lnTo>
                  <a:pt x="4911" y="1499"/>
                </a:lnTo>
                <a:lnTo>
                  <a:pt x="4902" y="1499"/>
                </a:lnTo>
                <a:lnTo>
                  <a:pt x="4898" y="1500"/>
                </a:lnTo>
                <a:lnTo>
                  <a:pt x="4894" y="1501"/>
                </a:lnTo>
                <a:lnTo>
                  <a:pt x="4891" y="1503"/>
                </a:lnTo>
                <a:lnTo>
                  <a:pt x="4889" y="1505"/>
                </a:lnTo>
                <a:lnTo>
                  <a:pt x="4887" y="1509"/>
                </a:lnTo>
                <a:lnTo>
                  <a:pt x="4887" y="1513"/>
                </a:lnTo>
                <a:lnTo>
                  <a:pt x="4887" y="1519"/>
                </a:lnTo>
                <a:lnTo>
                  <a:pt x="4889" y="1526"/>
                </a:lnTo>
                <a:lnTo>
                  <a:pt x="4898" y="1545"/>
                </a:lnTo>
                <a:lnTo>
                  <a:pt x="4912" y="1573"/>
                </a:lnTo>
                <a:lnTo>
                  <a:pt x="4932" y="1606"/>
                </a:lnTo>
                <a:lnTo>
                  <a:pt x="4952" y="1642"/>
                </a:lnTo>
                <a:lnTo>
                  <a:pt x="4971" y="1675"/>
                </a:lnTo>
                <a:lnTo>
                  <a:pt x="4988" y="1703"/>
                </a:lnTo>
                <a:lnTo>
                  <a:pt x="5000" y="1723"/>
                </a:lnTo>
                <a:lnTo>
                  <a:pt x="5003" y="1730"/>
                </a:lnTo>
                <a:lnTo>
                  <a:pt x="5010" y="1739"/>
                </a:lnTo>
                <a:lnTo>
                  <a:pt x="5027" y="1761"/>
                </a:lnTo>
                <a:lnTo>
                  <a:pt x="5037" y="1774"/>
                </a:lnTo>
                <a:lnTo>
                  <a:pt x="5050" y="1788"/>
                </a:lnTo>
                <a:lnTo>
                  <a:pt x="5062" y="1800"/>
                </a:lnTo>
                <a:lnTo>
                  <a:pt x="5074" y="1810"/>
                </a:lnTo>
                <a:lnTo>
                  <a:pt x="5087" y="1820"/>
                </a:lnTo>
                <a:lnTo>
                  <a:pt x="5098" y="1832"/>
                </a:lnTo>
                <a:lnTo>
                  <a:pt x="5108" y="1843"/>
                </a:lnTo>
                <a:lnTo>
                  <a:pt x="5117" y="1854"/>
                </a:lnTo>
                <a:lnTo>
                  <a:pt x="5124" y="1865"/>
                </a:lnTo>
                <a:lnTo>
                  <a:pt x="5129" y="1875"/>
                </a:lnTo>
                <a:lnTo>
                  <a:pt x="5133" y="1885"/>
                </a:lnTo>
                <a:lnTo>
                  <a:pt x="5134" y="1892"/>
                </a:lnTo>
                <a:lnTo>
                  <a:pt x="5132" y="1907"/>
                </a:lnTo>
                <a:lnTo>
                  <a:pt x="5127" y="1934"/>
                </a:lnTo>
                <a:lnTo>
                  <a:pt x="5122" y="1968"/>
                </a:lnTo>
                <a:lnTo>
                  <a:pt x="5115" y="2008"/>
                </a:lnTo>
                <a:lnTo>
                  <a:pt x="5107" y="2045"/>
                </a:lnTo>
                <a:lnTo>
                  <a:pt x="5101" y="2077"/>
                </a:lnTo>
                <a:lnTo>
                  <a:pt x="5097" y="2099"/>
                </a:lnTo>
                <a:lnTo>
                  <a:pt x="5096" y="2108"/>
                </a:lnTo>
                <a:lnTo>
                  <a:pt x="5090" y="2131"/>
                </a:lnTo>
                <a:lnTo>
                  <a:pt x="5079" y="2182"/>
                </a:lnTo>
                <a:lnTo>
                  <a:pt x="5071" y="2212"/>
                </a:lnTo>
                <a:lnTo>
                  <a:pt x="5063" y="2238"/>
                </a:lnTo>
                <a:lnTo>
                  <a:pt x="5059" y="2250"/>
                </a:lnTo>
                <a:lnTo>
                  <a:pt x="5055" y="2261"/>
                </a:lnTo>
                <a:lnTo>
                  <a:pt x="5051" y="2269"/>
                </a:lnTo>
                <a:lnTo>
                  <a:pt x="5047" y="2275"/>
                </a:lnTo>
                <a:lnTo>
                  <a:pt x="5029" y="2298"/>
                </a:lnTo>
                <a:lnTo>
                  <a:pt x="5008" y="2324"/>
                </a:lnTo>
                <a:lnTo>
                  <a:pt x="4991" y="2345"/>
                </a:lnTo>
                <a:lnTo>
                  <a:pt x="4983" y="2353"/>
                </a:lnTo>
                <a:lnTo>
                  <a:pt x="4983" y="2356"/>
                </a:lnTo>
                <a:lnTo>
                  <a:pt x="4982" y="2364"/>
                </a:lnTo>
                <a:lnTo>
                  <a:pt x="4983" y="2370"/>
                </a:lnTo>
                <a:lnTo>
                  <a:pt x="4984" y="2374"/>
                </a:lnTo>
                <a:lnTo>
                  <a:pt x="4985" y="2379"/>
                </a:lnTo>
                <a:lnTo>
                  <a:pt x="4989" y="2382"/>
                </a:lnTo>
                <a:lnTo>
                  <a:pt x="5000" y="2401"/>
                </a:lnTo>
                <a:lnTo>
                  <a:pt x="5020" y="2435"/>
                </a:lnTo>
                <a:lnTo>
                  <a:pt x="5030" y="2454"/>
                </a:lnTo>
                <a:lnTo>
                  <a:pt x="5039" y="2472"/>
                </a:lnTo>
                <a:lnTo>
                  <a:pt x="5046" y="2487"/>
                </a:lnTo>
                <a:lnTo>
                  <a:pt x="5051" y="2498"/>
                </a:lnTo>
                <a:lnTo>
                  <a:pt x="5055" y="2518"/>
                </a:lnTo>
                <a:lnTo>
                  <a:pt x="5060" y="2537"/>
                </a:lnTo>
                <a:lnTo>
                  <a:pt x="5063" y="2553"/>
                </a:lnTo>
                <a:lnTo>
                  <a:pt x="5065" y="2565"/>
                </a:lnTo>
                <a:lnTo>
                  <a:pt x="5069" y="2568"/>
                </a:lnTo>
                <a:lnTo>
                  <a:pt x="5078" y="2572"/>
                </a:lnTo>
                <a:lnTo>
                  <a:pt x="5089" y="2577"/>
                </a:lnTo>
                <a:lnTo>
                  <a:pt x="5101" y="2581"/>
                </a:lnTo>
                <a:lnTo>
                  <a:pt x="5127" y="2589"/>
                </a:lnTo>
                <a:lnTo>
                  <a:pt x="5143" y="2594"/>
                </a:lnTo>
                <a:lnTo>
                  <a:pt x="5146" y="2594"/>
                </a:lnTo>
                <a:lnTo>
                  <a:pt x="5151" y="2593"/>
                </a:lnTo>
                <a:lnTo>
                  <a:pt x="5153" y="2589"/>
                </a:lnTo>
                <a:lnTo>
                  <a:pt x="5155" y="2586"/>
                </a:lnTo>
                <a:lnTo>
                  <a:pt x="5156" y="2581"/>
                </a:lnTo>
                <a:lnTo>
                  <a:pt x="5156" y="2577"/>
                </a:lnTo>
                <a:lnTo>
                  <a:pt x="5155" y="2571"/>
                </a:lnTo>
                <a:lnTo>
                  <a:pt x="5153" y="2567"/>
                </a:lnTo>
                <a:lnTo>
                  <a:pt x="5146" y="2555"/>
                </a:lnTo>
                <a:lnTo>
                  <a:pt x="5140" y="2541"/>
                </a:lnTo>
                <a:lnTo>
                  <a:pt x="5134" y="2530"/>
                </a:lnTo>
                <a:lnTo>
                  <a:pt x="5132" y="2525"/>
                </a:lnTo>
                <a:lnTo>
                  <a:pt x="5150" y="2522"/>
                </a:lnTo>
                <a:lnTo>
                  <a:pt x="5188" y="2514"/>
                </a:lnTo>
                <a:lnTo>
                  <a:pt x="5209" y="2510"/>
                </a:lnTo>
                <a:lnTo>
                  <a:pt x="5228" y="2505"/>
                </a:lnTo>
                <a:lnTo>
                  <a:pt x="5243" y="2501"/>
                </a:lnTo>
                <a:lnTo>
                  <a:pt x="5251" y="2497"/>
                </a:lnTo>
                <a:lnTo>
                  <a:pt x="5265" y="2484"/>
                </a:lnTo>
                <a:lnTo>
                  <a:pt x="5291" y="2456"/>
                </a:lnTo>
                <a:lnTo>
                  <a:pt x="5299" y="2448"/>
                </a:lnTo>
                <a:lnTo>
                  <a:pt x="5306" y="2438"/>
                </a:lnTo>
                <a:lnTo>
                  <a:pt x="5313" y="2428"/>
                </a:lnTo>
                <a:lnTo>
                  <a:pt x="5319" y="2417"/>
                </a:lnTo>
                <a:lnTo>
                  <a:pt x="5325" y="2405"/>
                </a:lnTo>
                <a:lnTo>
                  <a:pt x="5331" y="2393"/>
                </a:lnTo>
                <a:lnTo>
                  <a:pt x="5335" y="2380"/>
                </a:lnTo>
                <a:lnTo>
                  <a:pt x="5339" y="2366"/>
                </a:lnTo>
                <a:lnTo>
                  <a:pt x="5345" y="2336"/>
                </a:lnTo>
                <a:lnTo>
                  <a:pt x="5353" y="2300"/>
                </a:lnTo>
                <a:lnTo>
                  <a:pt x="5363" y="2262"/>
                </a:lnTo>
                <a:lnTo>
                  <a:pt x="5373" y="2224"/>
                </a:lnTo>
                <a:lnTo>
                  <a:pt x="5384" y="2188"/>
                </a:lnTo>
                <a:lnTo>
                  <a:pt x="5393" y="2157"/>
                </a:lnTo>
                <a:lnTo>
                  <a:pt x="5400" y="2132"/>
                </a:lnTo>
                <a:lnTo>
                  <a:pt x="5406" y="2115"/>
                </a:lnTo>
                <a:lnTo>
                  <a:pt x="5412" y="2098"/>
                </a:lnTo>
                <a:lnTo>
                  <a:pt x="5422" y="2070"/>
                </a:lnTo>
                <a:lnTo>
                  <a:pt x="5434" y="2037"/>
                </a:lnTo>
                <a:lnTo>
                  <a:pt x="5448" y="2001"/>
                </a:lnTo>
                <a:lnTo>
                  <a:pt x="5460" y="1966"/>
                </a:lnTo>
                <a:lnTo>
                  <a:pt x="5470" y="1937"/>
                </a:lnTo>
                <a:lnTo>
                  <a:pt x="5478" y="1916"/>
                </a:lnTo>
                <a:lnTo>
                  <a:pt x="5480" y="1908"/>
                </a:lnTo>
                <a:lnTo>
                  <a:pt x="5484" y="1899"/>
                </a:lnTo>
                <a:lnTo>
                  <a:pt x="5490" y="1873"/>
                </a:lnTo>
                <a:lnTo>
                  <a:pt x="5500" y="1836"/>
                </a:lnTo>
                <a:lnTo>
                  <a:pt x="5513" y="1792"/>
                </a:lnTo>
                <a:lnTo>
                  <a:pt x="5524" y="1749"/>
                </a:lnTo>
                <a:lnTo>
                  <a:pt x="5535" y="1708"/>
                </a:lnTo>
                <a:lnTo>
                  <a:pt x="5544" y="1676"/>
                </a:lnTo>
                <a:lnTo>
                  <a:pt x="5549" y="1658"/>
                </a:lnTo>
                <a:lnTo>
                  <a:pt x="5552" y="1639"/>
                </a:lnTo>
                <a:lnTo>
                  <a:pt x="5558" y="1603"/>
                </a:lnTo>
                <a:lnTo>
                  <a:pt x="5565" y="1557"/>
                </a:lnTo>
                <a:lnTo>
                  <a:pt x="5572" y="1506"/>
                </a:lnTo>
                <a:lnTo>
                  <a:pt x="5579" y="1457"/>
                </a:lnTo>
                <a:lnTo>
                  <a:pt x="5586" y="1415"/>
                </a:lnTo>
                <a:lnTo>
                  <a:pt x="5590" y="1385"/>
                </a:lnTo>
                <a:lnTo>
                  <a:pt x="5592" y="1374"/>
                </a:lnTo>
                <a:lnTo>
                  <a:pt x="5602" y="1378"/>
                </a:lnTo>
                <a:lnTo>
                  <a:pt x="5625" y="1387"/>
                </a:lnTo>
                <a:lnTo>
                  <a:pt x="5640" y="1391"/>
                </a:lnTo>
                <a:lnTo>
                  <a:pt x="5653" y="1396"/>
                </a:lnTo>
                <a:lnTo>
                  <a:pt x="5667" y="1398"/>
                </a:lnTo>
                <a:lnTo>
                  <a:pt x="5678" y="1399"/>
                </a:lnTo>
                <a:lnTo>
                  <a:pt x="5697" y="1398"/>
                </a:lnTo>
                <a:lnTo>
                  <a:pt x="5717" y="1397"/>
                </a:lnTo>
                <a:lnTo>
                  <a:pt x="5733" y="1393"/>
                </a:lnTo>
                <a:lnTo>
                  <a:pt x="5744" y="1391"/>
                </a:lnTo>
                <a:lnTo>
                  <a:pt x="5756" y="1376"/>
                </a:lnTo>
                <a:lnTo>
                  <a:pt x="5777" y="1348"/>
                </a:lnTo>
                <a:lnTo>
                  <a:pt x="5791" y="1331"/>
                </a:lnTo>
                <a:lnTo>
                  <a:pt x="5805" y="1313"/>
                </a:lnTo>
                <a:lnTo>
                  <a:pt x="5820" y="1296"/>
                </a:lnTo>
                <a:lnTo>
                  <a:pt x="5836" y="1281"/>
                </a:lnTo>
                <a:lnTo>
                  <a:pt x="5843" y="1273"/>
                </a:lnTo>
                <a:lnTo>
                  <a:pt x="5853" y="1268"/>
                </a:lnTo>
                <a:lnTo>
                  <a:pt x="5865" y="1261"/>
                </a:lnTo>
                <a:lnTo>
                  <a:pt x="5877" y="1255"/>
                </a:lnTo>
                <a:lnTo>
                  <a:pt x="5903" y="1245"/>
                </a:lnTo>
                <a:lnTo>
                  <a:pt x="5931" y="1236"/>
                </a:lnTo>
                <a:lnTo>
                  <a:pt x="5958" y="1229"/>
                </a:lnTo>
                <a:lnTo>
                  <a:pt x="5984" y="1223"/>
                </a:lnTo>
                <a:lnTo>
                  <a:pt x="6005" y="1220"/>
                </a:lnTo>
                <a:lnTo>
                  <a:pt x="6022" y="1217"/>
                </a:lnTo>
                <a:lnTo>
                  <a:pt x="6037" y="1216"/>
                </a:lnTo>
                <a:lnTo>
                  <a:pt x="6055" y="1215"/>
                </a:lnTo>
                <a:lnTo>
                  <a:pt x="6076" y="1213"/>
                </a:lnTo>
                <a:lnTo>
                  <a:pt x="6101" y="1211"/>
                </a:lnTo>
                <a:lnTo>
                  <a:pt x="6128" y="1207"/>
                </a:lnTo>
                <a:lnTo>
                  <a:pt x="6158" y="1202"/>
                </a:lnTo>
                <a:lnTo>
                  <a:pt x="6193" y="1194"/>
                </a:lnTo>
                <a:lnTo>
                  <a:pt x="6230" y="1185"/>
                </a:lnTo>
                <a:lnTo>
                  <a:pt x="6272" y="1171"/>
                </a:lnTo>
                <a:lnTo>
                  <a:pt x="6318" y="1155"/>
                </a:lnTo>
                <a:lnTo>
                  <a:pt x="6365" y="1137"/>
                </a:lnTo>
                <a:lnTo>
                  <a:pt x="6411" y="1118"/>
                </a:lnTo>
                <a:lnTo>
                  <a:pt x="6452" y="1100"/>
                </a:lnTo>
                <a:lnTo>
                  <a:pt x="6484" y="1086"/>
                </a:lnTo>
                <a:lnTo>
                  <a:pt x="6507" y="1076"/>
                </a:lnTo>
                <a:lnTo>
                  <a:pt x="6515" y="1073"/>
                </a:lnTo>
                <a:lnTo>
                  <a:pt x="6761" y="970"/>
                </a:lnTo>
                <a:lnTo>
                  <a:pt x="6768" y="966"/>
                </a:lnTo>
                <a:lnTo>
                  <a:pt x="6784" y="957"/>
                </a:lnTo>
                <a:lnTo>
                  <a:pt x="6810" y="945"/>
                </a:lnTo>
                <a:lnTo>
                  <a:pt x="6840" y="930"/>
                </a:lnTo>
                <a:lnTo>
                  <a:pt x="6872" y="915"/>
                </a:lnTo>
                <a:lnTo>
                  <a:pt x="6905" y="901"/>
                </a:lnTo>
                <a:lnTo>
                  <a:pt x="6919" y="897"/>
                </a:lnTo>
                <a:lnTo>
                  <a:pt x="6933" y="891"/>
                </a:lnTo>
                <a:lnTo>
                  <a:pt x="6945" y="889"/>
                </a:lnTo>
                <a:lnTo>
                  <a:pt x="6955" y="887"/>
                </a:lnTo>
                <a:lnTo>
                  <a:pt x="6994" y="884"/>
                </a:lnTo>
                <a:lnTo>
                  <a:pt x="7032" y="884"/>
                </a:lnTo>
                <a:lnTo>
                  <a:pt x="7060" y="886"/>
                </a:lnTo>
                <a:lnTo>
                  <a:pt x="7071" y="886"/>
                </a:lnTo>
                <a:lnTo>
                  <a:pt x="7080" y="878"/>
                </a:lnTo>
                <a:lnTo>
                  <a:pt x="7100" y="859"/>
                </a:lnTo>
                <a:lnTo>
                  <a:pt x="7112" y="847"/>
                </a:lnTo>
                <a:lnTo>
                  <a:pt x="7123" y="835"/>
                </a:lnTo>
                <a:lnTo>
                  <a:pt x="7134" y="824"/>
                </a:lnTo>
                <a:lnTo>
                  <a:pt x="7142" y="813"/>
                </a:lnTo>
                <a:lnTo>
                  <a:pt x="7145" y="807"/>
                </a:lnTo>
                <a:lnTo>
                  <a:pt x="7148" y="801"/>
                </a:lnTo>
                <a:lnTo>
                  <a:pt x="7150" y="795"/>
                </a:lnTo>
                <a:lnTo>
                  <a:pt x="7152" y="787"/>
                </a:lnTo>
                <a:lnTo>
                  <a:pt x="7153" y="770"/>
                </a:lnTo>
                <a:lnTo>
                  <a:pt x="7153" y="752"/>
                </a:lnTo>
                <a:lnTo>
                  <a:pt x="7151" y="735"/>
                </a:lnTo>
                <a:lnTo>
                  <a:pt x="7147" y="720"/>
                </a:lnTo>
                <a:lnTo>
                  <a:pt x="7144" y="712"/>
                </a:lnTo>
                <a:lnTo>
                  <a:pt x="7141" y="705"/>
                </a:lnTo>
                <a:lnTo>
                  <a:pt x="7138" y="699"/>
                </a:lnTo>
                <a:lnTo>
                  <a:pt x="7134" y="695"/>
                </a:lnTo>
                <a:lnTo>
                  <a:pt x="7130" y="690"/>
                </a:lnTo>
                <a:lnTo>
                  <a:pt x="7124" y="687"/>
                </a:lnTo>
                <a:lnTo>
                  <a:pt x="7118" y="684"/>
                </a:lnTo>
                <a:lnTo>
                  <a:pt x="7113" y="680"/>
                </a:lnTo>
                <a:lnTo>
                  <a:pt x="7099" y="676"/>
                </a:lnTo>
                <a:lnTo>
                  <a:pt x="7087" y="671"/>
                </a:lnTo>
                <a:lnTo>
                  <a:pt x="7066" y="667"/>
                </a:lnTo>
                <a:lnTo>
                  <a:pt x="7057" y="666"/>
                </a:lnTo>
                <a:lnTo>
                  <a:pt x="7014" y="705"/>
                </a:lnTo>
                <a:lnTo>
                  <a:pt x="6999" y="705"/>
                </a:lnTo>
                <a:lnTo>
                  <a:pt x="6968" y="705"/>
                </a:lnTo>
                <a:lnTo>
                  <a:pt x="6933" y="706"/>
                </a:lnTo>
                <a:lnTo>
                  <a:pt x="6910" y="708"/>
                </a:lnTo>
                <a:lnTo>
                  <a:pt x="6894" y="714"/>
                </a:lnTo>
                <a:lnTo>
                  <a:pt x="6871" y="724"/>
                </a:lnTo>
                <a:lnTo>
                  <a:pt x="6859" y="731"/>
                </a:lnTo>
                <a:lnTo>
                  <a:pt x="6846" y="738"/>
                </a:lnTo>
                <a:lnTo>
                  <a:pt x="6836" y="745"/>
                </a:lnTo>
                <a:lnTo>
                  <a:pt x="6826" y="753"/>
                </a:lnTo>
                <a:lnTo>
                  <a:pt x="6817" y="761"/>
                </a:lnTo>
                <a:lnTo>
                  <a:pt x="6807" y="771"/>
                </a:lnTo>
                <a:lnTo>
                  <a:pt x="6795" y="781"/>
                </a:lnTo>
                <a:lnTo>
                  <a:pt x="6780" y="791"/>
                </a:lnTo>
                <a:lnTo>
                  <a:pt x="6764" y="803"/>
                </a:lnTo>
                <a:lnTo>
                  <a:pt x="6746" y="813"/>
                </a:lnTo>
                <a:lnTo>
                  <a:pt x="6726" y="820"/>
                </a:lnTo>
                <a:lnTo>
                  <a:pt x="6705" y="828"/>
                </a:lnTo>
                <a:lnTo>
                  <a:pt x="6679" y="836"/>
                </a:lnTo>
                <a:lnTo>
                  <a:pt x="6646" y="846"/>
                </a:lnTo>
                <a:lnTo>
                  <a:pt x="6610" y="857"/>
                </a:lnTo>
                <a:lnTo>
                  <a:pt x="6572" y="870"/>
                </a:lnTo>
                <a:lnTo>
                  <a:pt x="6535" y="881"/>
                </a:lnTo>
                <a:lnTo>
                  <a:pt x="6501" y="892"/>
                </a:lnTo>
                <a:lnTo>
                  <a:pt x="6473" y="902"/>
                </a:lnTo>
                <a:lnTo>
                  <a:pt x="6454" y="910"/>
                </a:lnTo>
                <a:lnTo>
                  <a:pt x="6429" y="921"/>
                </a:lnTo>
                <a:lnTo>
                  <a:pt x="6386" y="939"/>
                </a:lnTo>
                <a:lnTo>
                  <a:pt x="6332" y="961"/>
                </a:lnTo>
                <a:lnTo>
                  <a:pt x="6274" y="985"/>
                </a:lnTo>
                <a:lnTo>
                  <a:pt x="6214" y="1009"/>
                </a:lnTo>
                <a:lnTo>
                  <a:pt x="6163" y="1030"/>
                </a:lnTo>
                <a:lnTo>
                  <a:pt x="6121" y="1046"/>
                </a:lnTo>
                <a:lnTo>
                  <a:pt x="6099" y="1055"/>
                </a:lnTo>
                <a:lnTo>
                  <a:pt x="6079" y="1061"/>
                </a:lnTo>
                <a:lnTo>
                  <a:pt x="6048" y="1073"/>
                </a:lnTo>
                <a:lnTo>
                  <a:pt x="6009" y="1085"/>
                </a:lnTo>
                <a:lnTo>
                  <a:pt x="5966" y="1100"/>
                </a:lnTo>
                <a:lnTo>
                  <a:pt x="5925" y="1113"/>
                </a:lnTo>
                <a:lnTo>
                  <a:pt x="5891" y="1125"/>
                </a:lnTo>
                <a:lnTo>
                  <a:pt x="5866" y="1133"/>
                </a:lnTo>
                <a:lnTo>
                  <a:pt x="5857" y="1137"/>
                </a:lnTo>
                <a:lnTo>
                  <a:pt x="5837" y="1142"/>
                </a:lnTo>
                <a:lnTo>
                  <a:pt x="5788" y="1155"/>
                </a:lnTo>
                <a:lnTo>
                  <a:pt x="5760" y="1160"/>
                </a:lnTo>
                <a:lnTo>
                  <a:pt x="5735" y="1166"/>
                </a:lnTo>
                <a:lnTo>
                  <a:pt x="5714" y="1170"/>
                </a:lnTo>
                <a:lnTo>
                  <a:pt x="5699" y="1171"/>
                </a:lnTo>
                <a:lnTo>
                  <a:pt x="5675" y="1171"/>
                </a:lnTo>
                <a:lnTo>
                  <a:pt x="5644" y="1171"/>
                </a:lnTo>
                <a:lnTo>
                  <a:pt x="5631" y="1171"/>
                </a:lnTo>
                <a:lnTo>
                  <a:pt x="5619" y="1170"/>
                </a:lnTo>
                <a:lnTo>
                  <a:pt x="5611" y="1169"/>
                </a:lnTo>
                <a:lnTo>
                  <a:pt x="5607" y="1167"/>
                </a:lnTo>
                <a:lnTo>
                  <a:pt x="5606" y="1157"/>
                </a:lnTo>
                <a:lnTo>
                  <a:pt x="5606" y="1134"/>
                </a:lnTo>
                <a:lnTo>
                  <a:pt x="5605" y="1104"/>
                </a:lnTo>
                <a:lnTo>
                  <a:pt x="5605" y="1070"/>
                </a:lnTo>
                <a:lnTo>
                  <a:pt x="5605" y="1036"/>
                </a:lnTo>
                <a:lnTo>
                  <a:pt x="5605" y="1007"/>
                </a:lnTo>
                <a:lnTo>
                  <a:pt x="5605" y="985"/>
                </a:lnTo>
                <a:lnTo>
                  <a:pt x="5605" y="977"/>
                </a:lnTo>
                <a:lnTo>
                  <a:pt x="5586" y="959"/>
                </a:lnTo>
                <a:lnTo>
                  <a:pt x="5541" y="917"/>
                </a:lnTo>
                <a:lnTo>
                  <a:pt x="5490" y="870"/>
                </a:lnTo>
                <a:lnTo>
                  <a:pt x="5452" y="837"/>
                </a:lnTo>
                <a:lnTo>
                  <a:pt x="5426" y="816"/>
                </a:lnTo>
                <a:lnTo>
                  <a:pt x="5395" y="794"/>
                </a:lnTo>
                <a:lnTo>
                  <a:pt x="5377" y="782"/>
                </a:lnTo>
                <a:lnTo>
                  <a:pt x="5359" y="771"/>
                </a:lnTo>
                <a:lnTo>
                  <a:pt x="5340" y="761"/>
                </a:lnTo>
                <a:lnTo>
                  <a:pt x="5319" y="752"/>
                </a:lnTo>
                <a:lnTo>
                  <a:pt x="5300" y="744"/>
                </a:lnTo>
                <a:lnTo>
                  <a:pt x="5282" y="735"/>
                </a:lnTo>
                <a:lnTo>
                  <a:pt x="5267" y="727"/>
                </a:lnTo>
                <a:lnTo>
                  <a:pt x="5253" y="720"/>
                </a:lnTo>
                <a:lnTo>
                  <a:pt x="5232" y="706"/>
                </a:lnTo>
                <a:lnTo>
                  <a:pt x="5219" y="697"/>
                </a:lnTo>
                <a:lnTo>
                  <a:pt x="5199" y="673"/>
                </a:lnTo>
                <a:lnTo>
                  <a:pt x="5163" y="627"/>
                </a:lnTo>
                <a:lnTo>
                  <a:pt x="5131" y="584"/>
                </a:lnTo>
                <a:lnTo>
                  <a:pt x="5116" y="564"/>
                </a:lnTo>
                <a:lnTo>
                  <a:pt x="5106" y="550"/>
                </a:lnTo>
                <a:lnTo>
                  <a:pt x="5082" y="520"/>
                </a:lnTo>
                <a:lnTo>
                  <a:pt x="5069" y="503"/>
                </a:lnTo>
                <a:lnTo>
                  <a:pt x="5056" y="488"/>
                </a:lnTo>
                <a:lnTo>
                  <a:pt x="5045" y="475"/>
                </a:lnTo>
                <a:lnTo>
                  <a:pt x="5037" y="469"/>
                </a:lnTo>
                <a:lnTo>
                  <a:pt x="5025" y="458"/>
                </a:lnTo>
                <a:lnTo>
                  <a:pt x="5010" y="447"/>
                </a:lnTo>
                <a:lnTo>
                  <a:pt x="4996" y="438"/>
                </a:lnTo>
                <a:lnTo>
                  <a:pt x="4984" y="433"/>
                </a:lnTo>
                <a:lnTo>
                  <a:pt x="4982" y="433"/>
                </a:lnTo>
                <a:lnTo>
                  <a:pt x="4980" y="433"/>
                </a:lnTo>
                <a:lnTo>
                  <a:pt x="4979" y="435"/>
                </a:lnTo>
                <a:lnTo>
                  <a:pt x="4978" y="437"/>
                </a:lnTo>
                <a:lnTo>
                  <a:pt x="4974" y="443"/>
                </a:lnTo>
                <a:lnTo>
                  <a:pt x="4973" y="451"/>
                </a:lnTo>
                <a:lnTo>
                  <a:pt x="4972" y="461"/>
                </a:lnTo>
                <a:lnTo>
                  <a:pt x="4973" y="471"/>
                </a:lnTo>
                <a:lnTo>
                  <a:pt x="4974" y="481"/>
                </a:lnTo>
                <a:lnTo>
                  <a:pt x="4976" y="491"/>
                </a:lnTo>
                <a:lnTo>
                  <a:pt x="4985" y="519"/>
                </a:lnTo>
                <a:lnTo>
                  <a:pt x="5000" y="557"/>
                </a:lnTo>
                <a:lnTo>
                  <a:pt x="5008" y="576"/>
                </a:lnTo>
                <a:lnTo>
                  <a:pt x="5015" y="595"/>
                </a:lnTo>
                <a:lnTo>
                  <a:pt x="5020" y="611"/>
                </a:lnTo>
                <a:lnTo>
                  <a:pt x="5024" y="624"/>
                </a:lnTo>
                <a:lnTo>
                  <a:pt x="5026" y="639"/>
                </a:lnTo>
                <a:lnTo>
                  <a:pt x="5029" y="658"/>
                </a:lnTo>
                <a:lnTo>
                  <a:pt x="5033" y="682"/>
                </a:lnTo>
                <a:lnTo>
                  <a:pt x="5038" y="707"/>
                </a:lnTo>
                <a:lnTo>
                  <a:pt x="5044" y="733"/>
                </a:lnTo>
                <a:lnTo>
                  <a:pt x="5052" y="758"/>
                </a:lnTo>
                <a:lnTo>
                  <a:pt x="5056" y="770"/>
                </a:lnTo>
                <a:lnTo>
                  <a:pt x="5061" y="780"/>
                </a:lnTo>
                <a:lnTo>
                  <a:pt x="5066" y="789"/>
                </a:lnTo>
                <a:lnTo>
                  <a:pt x="5071" y="797"/>
                </a:lnTo>
                <a:lnTo>
                  <a:pt x="5098" y="831"/>
                </a:lnTo>
                <a:lnTo>
                  <a:pt x="5126" y="869"/>
                </a:lnTo>
                <a:lnTo>
                  <a:pt x="5151" y="901"/>
                </a:lnTo>
                <a:lnTo>
                  <a:pt x="5165" y="920"/>
                </a:lnTo>
                <a:lnTo>
                  <a:pt x="5178" y="936"/>
                </a:lnTo>
                <a:lnTo>
                  <a:pt x="5193" y="961"/>
                </a:lnTo>
                <a:lnTo>
                  <a:pt x="5210" y="986"/>
                </a:lnTo>
                <a:lnTo>
                  <a:pt x="5219" y="1005"/>
                </a:lnTo>
                <a:lnTo>
                  <a:pt x="5225" y="1020"/>
                </a:lnTo>
                <a:lnTo>
                  <a:pt x="5228" y="1030"/>
                </a:lnTo>
                <a:lnTo>
                  <a:pt x="5229" y="1038"/>
                </a:lnTo>
                <a:lnTo>
                  <a:pt x="5231" y="1040"/>
                </a:lnTo>
                <a:close/>
                <a:moveTo>
                  <a:pt x="10917" y="1547"/>
                </a:moveTo>
                <a:lnTo>
                  <a:pt x="10923" y="1530"/>
                </a:lnTo>
                <a:lnTo>
                  <a:pt x="10939" y="1491"/>
                </a:lnTo>
                <a:lnTo>
                  <a:pt x="10950" y="1469"/>
                </a:lnTo>
                <a:lnTo>
                  <a:pt x="10962" y="1449"/>
                </a:lnTo>
                <a:lnTo>
                  <a:pt x="10967" y="1440"/>
                </a:lnTo>
                <a:lnTo>
                  <a:pt x="10972" y="1433"/>
                </a:lnTo>
                <a:lnTo>
                  <a:pt x="10977" y="1426"/>
                </a:lnTo>
                <a:lnTo>
                  <a:pt x="10983" y="1421"/>
                </a:lnTo>
                <a:lnTo>
                  <a:pt x="11009" y="1403"/>
                </a:lnTo>
                <a:lnTo>
                  <a:pt x="11044" y="1382"/>
                </a:lnTo>
                <a:lnTo>
                  <a:pt x="11054" y="1378"/>
                </a:lnTo>
                <a:lnTo>
                  <a:pt x="11063" y="1373"/>
                </a:lnTo>
                <a:lnTo>
                  <a:pt x="11073" y="1370"/>
                </a:lnTo>
                <a:lnTo>
                  <a:pt x="11082" y="1366"/>
                </a:lnTo>
                <a:lnTo>
                  <a:pt x="11091" y="1365"/>
                </a:lnTo>
                <a:lnTo>
                  <a:pt x="11099" y="1364"/>
                </a:lnTo>
                <a:lnTo>
                  <a:pt x="11107" y="1365"/>
                </a:lnTo>
                <a:lnTo>
                  <a:pt x="11114" y="1367"/>
                </a:lnTo>
                <a:lnTo>
                  <a:pt x="11118" y="1370"/>
                </a:lnTo>
                <a:lnTo>
                  <a:pt x="11119" y="1374"/>
                </a:lnTo>
                <a:lnTo>
                  <a:pt x="11120" y="1379"/>
                </a:lnTo>
                <a:lnTo>
                  <a:pt x="11119" y="1385"/>
                </a:lnTo>
                <a:lnTo>
                  <a:pt x="11116" y="1402"/>
                </a:lnTo>
                <a:lnTo>
                  <a:pt x="11109" y="1424"/>
                </a:lnTo>
                <a:lnTo>
                  <a:pt x="11098" y="1447"/>
                </a:lnTo>
                <a:lnTo>
                  <a:pt x="11085" y="1474"/>
                </a:lnTo>
                <a:lnTo>
                  <a:pt x="11071" y="1502"/>
                </a:lnTo>
                <a:lnTo>
                  <a:pt x="11055" y="1530"/>
                </a:lnTo>
                <a:lnTo>
                  <a:pt x="11039" y="1558"/>
                </a:lnTo>
                <a:lnTo>
                  <a:pt x="11022" y="1585"/>
                </a:lnTo>
                <a:lnTo>
                  <a:pt x="11005" y="1611"/>
                </a:lnTo>
                <a:lnTo>
                  <a:pt x="10990" y="1633"/>
                </a:lnTo>
                <a:lnTo>
                  <a:pt x="10975" y="1651"/>
                </a:lnTo>
                <a:lnTo>
                  <a:pt x="10963" y="1666"/>
                </a:lnTo>
                <a:lnTo>
                  <a:pt x="10958" y="1671"/>
                </a:lnTo>
                <a:lnTo>
                  <a:pt x="10954" y="1675"/>
                </a:lnTo>
                <a:lnTo>
                  <a:pt x="10949" y="1677"/>
                </a:lnTo>
                <a:lnTo>
                  <a:pt x="10946" y="1677"/>
                </a:lnTo>
                <a:lnTo>
                  <a:pt x="10941" y="1677"/>
                </a:lnTo>
                <a:lnTo>
                  <a:pt x="10937" y="1675"/>
                </a:lnTo>
                <a:lnTo>
                  <a:pt x="10933" y="1670"/>
                </a:lnTo>
                <a:lnTo>
                  <a:pt x="10930" y="1665"/>
                </a:lnTo>
                <a:lnTo>
                  <a:pt x="10927" y="1658"/>
                </a:lnTo>
                <a:lnTo>
                  <a:pt x="10924" y="1650"/>
                </a:lnTo>
                <a:lnTo>
                  <a:pt x="10922" y="1641"/>
                </a:lnTo>
                <a:lnTo>
                  <a:pt x="10920" y="1631"/>
                </a:lnTo>
                <a:lnTo>
                  <a:pt x="10918" y="1610"/>
                </a:lnTo>
                <a:lnTo>
                  <a:pt x="10917" y="1587"/>
                </a:lnTo>
                <a:lnTo>
                  <a:pt x="10915" y="1566"/>
                </a:lnTo>
                <a:lnTo>
                  <a:pt x="10917" y="1547"/>
                </a:lnTo>
                <a:close/>
                <a:moveTo>
                  <a:pt x="17146" y="412"/>
                </a:moveTo>
                <a:lnTo>
                  <a:pt x="17138" y="411"/>
                </a:lnTo>
                <a:lnTo>
                  <a:pt x="17119" y="408"/>
                </a:lnTo>
                <a:lnTo>
                  <a:pt x="17107" y="406"/>
                </a:lnTo>
                <a:lnTo>
                  <a:pt x="17096" y="402"/>
                </a:lnTo>
                <a:lnTo>
                  <a:pt x="17087" y="399"/>
                </a:lnTo>
                <a:lnTo>
                  <a:pt x="17082" y="397"/>
                </a:lnTo>
                <a:lnTo>
                  <a:pt x="17074" y="390"/>
                </a:lnTo>
                <a:lnTo>
                  <a:pt x="17062" y="377"/>
                </a:lnTo>
                <a:lnTo>
                  <a:pt x="17049" y="360"/>
                </a:lnTo>
                <a:lnTo>
                  <a:pt x="17034" y="342"/>
                </a:lnTo>
                <a:lnTo>
                  <a:pt x="17007" y="308"/>
                </a:lnTo>
                <a:lnTo>
                  <a:pt x="16996" y="293"/>
                </a:lnTo>
                <a:lnTo>
                  <a:pt x="16911" y="287"/>
                </a:lnTo>
                <a:lnTo>
                  <a:pt x="16772" y="173"/>
                </a:lnTo>
                <a:lnTo>
                  <a:pt x="16628" y="173"/>
                </a:lnTo>
                <a:lnTo>
                  <a:pt x="16625" y="171"/>
                </a:lnTo>
                <a:lnTo>
                  <a:pt x="16617" y="171"/>
                </a:lnTo>
                <a:lnTo>
                  <a:pt x="16613" y="173"/>
                </a:lnTo>
                <a:lnTo>
                  <a:pt x="16608" y="174"/>
                </a:lnTo>
                <a:lnTo>
                  <a:pt x="16605" y="177"/>
                </a:lnTo>
                <a:lnTo>
                  <a:pt x="16601" y="183"/>
                </a:lnTo>
                <a:lnTo>
                  <a:pt x="16597" y="195"/>
                </a:lnTo>
                <a:lnTo>
                  <a:pt x="16595" y="208"/>
                </a:lnTo>
                <a:lnTo>
                  <a:pt x="16595" y="215"/>
                </a:lnTo>
                <a:lnTo>
                  <a:pt x="16597" y="221"/>
                </a:lnTo>
                <a:lnTo>
                  <a:pt x="16599" y="226"/>
                </a:lnTo>
                <a:lnTo>
                  <a:pt x="16604" y="232"/>
                </a:lnTo>
                <a:lnTo>
                  <a:pt x="16625" y="252"/>
                </a:lnTo>
                <a:lnTo>
                  <a:pt x="16656" y="282"/>
                </a:lnTo>
                <a:lnTo>
                  <a:pt x="16687" y="309"/>
                </a:lnTo>
                <a:lnTo>
                  <a:pt x="16699" y="322"/>
                </a:lnTo>
                <a:lnTo>
                  <a:pt x="16707" y="327"/>
                </a:lnTo>
                <a:lnTo>
                  <a:pt x="16724" y="340"/>
                </a:lnTo>
                <a:lnTo>
                  <a:pt x="16734" y="346"/>
                </a:lnTo>
                <a:lnTo>
                  <a:pt x="16743" y="352"/>
                </a:lnTo>
                <a:lnTo>
                  <a:pt x="16751" y="355"/>
                </a:lnTo>
                <a:lnTo>
                  <a:pt x="16758" y="356"/>
                </a:lnTo>
                <a:lnTo>
                  <a:pt x="16772" y="359"/>
                </a:lnTo>
                <a:lnTo>
                  <a:pt x="16795" y="363"/>
                </a:lnTo>
                <a:lnTo>
                  <a:pt x="16806" y="368"/>
                </a:lnTo>
                <a:lnTo>
                  <a:pt x="16818" y="373"/>
                </a:lnTo>
                <a:lnTo>
                  <a:pt x="16829" y="379"/>
                </a:lnTo>
                <a:lnTo>
                  <a:pt x="16836" y="386"/>
                </a:lnTo>
                <a:lnTo>
                  <a:pt x="16840" y="391"/>
                </a:lnTo>
                <a:lnTo>
                  <a:pt x="16844" y="400"/>
                </a:lnTo>
                <a:lnTo>
                  <a:pt x="16849" y="410"/>
                </a:lnTo>
                <a:lnTo>
                  <a:pt x="16853" y="423"/>
                </a:lnTo>
                <a:lnTo>
                  <a:pt x="16862" y="452"/>
                </a:lnTo>
                <a:lnTo>
                  <a:pt x="16871" y="483"/>
                </a:lnTo>
                <a:lnTo>
                  <a:pt x="16879" y="513"/>
                </a:lnTo>
                <a:lnTo>
                  <a:pt x="16886" y="539"/>
                </a:lnTo>
                <a:lnTo>
                  <a:pt x="16890" y="557"/>
                </a:lnTo>
                <a:lnTo>
                  <a:pt x="16893" y="564"/>
                </a:lnTo>
                <a:lnTo>
                  <a:pt x="16903" y="717"/>
                </a:lnTo>
                <a:lnTo>
                  <a:pt x="16886" y="734"/>
                </a:lnTo>
                <a:lnTo>
                  <a:pt x="16847" y="720"/>
                </a:lnTo>
                <a:lnTo>
                  <a:pt x="16820" y="729"/>
                </a:lnTo>
                <a:lnTo>
                  <a:pt x="16822" y="735"/>
                </a:lnTo>
                <a:lnTo>
                  <a:pt x="16829" y="752"/>
                </a:lnTo>
                <a:lnTo>
                  <a:pt x="16833" y="762"/>
                </a:lnTo>
                <a:lnTo>
                  <a:pt x="16838" y="772"/>
                </a:lnTo>
                <a:lnTo>
                  <a:pt x="16842" y="780"/>
                </a:lnTo>
                <a:lnTo>
                  <a:pt x="16847" y="786"/>
                </a:lnTo>
                <a:lnTo>
                  <a:pt x="16851" y="791"/>
                </a:lnTo>
                <a:lnTo>
                  <a:pt x="16854" y="797"/>
                </a:lnTo>
                <a:lnTo>
                  <a:pt x="16858" y="803"/>
                </a:lnTo>
                <a:lnTo>
                  <a:pt x="16861" y="808"/>
                </a:lnTo>
                <a:lnTo>
                  <a:pt x="16865" y="818"/>
                </a:lnTo>
                <a:lnTo>
                  <a:pt x="16866" y="822"/>
                </a:lnTo>
                <a:lnTo>
                  <a:pt x="16863" y="861"/>
                </a:lnTo>
                <a:lnTo>
                  <a:pt x="16859" y="868"/>
                </a:lnTo>
                <a:lnTo>
                  <a:pt x="16848" y="882"/>
                </a:lnTo>
                <a:lnTo>
                  <a:pt x="16841" y="890"/>
                </a:lnTo>
                <a:lnTo>
                  <a:pt x="16834" y="897"/>
                </a:lnTo>
                <a:lnTo>
                  <a:pt x="16829" y="902"/>
                </a:lnTo>
                <a:lnTo>
                  <a:pt x="16824" y="905"/>
                </a:lnTo>
                <a:lnTo>
                  <a:pt x="16805" y="905"/>
                </a:lnTo>
                <a:lnTo>
                  <a:pt x="16793" y="902"/>
                </a:lnTo>
                <a:lnTo>
                  <a:pt x="16790" y="884"/>
                </a:lnTo>
                <a:lnTo>
                  <a:pt x="16784" y="841"/>
                </a:lnTo>
                <a:lnTo>
                  <a:pt x="16776" y="794"/>
                </a:lnTo>
                <a:lnTo>
                  <a:pt x="16770" y="761"/>
                </a:lnTo>
                <a:lnTo>
                  <a:pt x="16767" y="751"/>
                </a:lnTo>
                <a:lnTo>
                  <a:pt x="16761" y="741"/>
                </a:lnTo>
                <a:lnTo>
                  <a:pt x="16754" y="730"/>
                </a:lnTo>
                <a:lnTo>
                  <a:pt x="16745" y="718"/>
                </a:lnTo>
                <a:lnTo>
                  <a:pt x="16735" y="708"/>
                </a:lnTo>
                <a:lnTo>
                  <a:pt x="16724" y="699"/>
                </a:lnTo>
                <a:lnTo>
                  <a:pt x="16718" y="696"/>
                </a:lnTo>
                <a:lnTo>
                  <a:pt x="16713" y="693"/>
                </a:lnTo>
                <a:lnTo>
                  <a:pt x="16706" y="690"/>
                </a:lnTo>
                <a:lnTo>
                  <a:pt x="16699" y="689"/>
                </a:lnTo>
                <a:lnTo>
                  <a:pt x="16683" y="687"/>
                </a:lnTo>
                <a:lnTo>
                  <a:pt x="16663" y="686"/>
                </a:lnTo>
                <a:lnTo>
                  <a:pt x="16641" y="685"/>
                </a:lnTo>
                <a:lnTo>
                  <a:pt x="16618" y="686"/>
                </a:lnTo>
                <a:lnTo>
                  <a:pt x="16580" y="686"/>
                </a:lnTo>
                <a:lnTo>
                  <a:pt x="16564" y="687"/>
                </a:lnTo>
                <a:lnTo>
                  <a:pt x="16572" y="698"/>
                </a:lnTo>
                <a:lnTo>
                  <a:pt x="16591" y="727"/>
                </a:lnTo>
                <a:lnTo>
                  <a:pt x="16601" y="745"/>
                </a:lnTo>
                <a:lnTo>
                  <a:pt x="16610" y="762"/>
                </a:lnTo>
                <a:lnTo>
                  <a:pt x="16618" y="778"/>
                </a:lnTo>
                <a:lnTo>
                  <a:pt x="16623" y="790"/>
                </a:lnTo>
                <a:lnTo>
                  <a:pt x="16625" y="807"/>
                </a:lnTo>
                <a:lnTo>
                  <a:pt x="16630" y="834"/>
                </a:lnTo>
                <a:lnTo>
                  <a:pt x="16634" y="868"/>
                </a:lnTo>
                <a:lnTo>
                  <a:pt x="16639" y="906"/>
                </a:lnTo>
                <a:lnTo>
                  <a:pt x="16644" y="943"/>
                </a:lnTo>
                <a:lnTo>
                  <a:pt x="16649" y="977"/>
                </a:lnTo>
                <a:lnTo>
                  <a:pt x="16653" y="1005"/>
                </a:lnTo>
                <a:lnTo>
                  <a:pt x="16658" y="1024"/>
                </a:lnTo>
                <a:lnTo>
                  <a:pt x="16662" y="1039"/>
                </a:lnTo>
                <a:lnTo>
                  <a:pt x="16669" y="1054"/>
                </a:lnTo>
                <a:lnTo>
                  <a:pt x="16677" y="1069"/>
                </a:lnTo>
                <a:lnTo>
                  <a:pt x="16685" y="1084"/>
                </a:lnTo>
                <a:lnTo>
                  <a:pt x="16692" y="1096"/>
                </a:lnTo>
                <a:lnTo>
                  <a:pt x="16701" y="1106"/>
                </a:lnTo>
                <a:lnTo>
                  <a:pt x="16705" y="1111"/>
                </a:lnTo>
                <a:lnTo>
                  <a:pt x="16709" y="1113"/>
                </a:lnTo>
                <a:lnTo>
                  <a:pt x="16713" y="1115"/>
                </a:lnTo>
                <a:lnTo>
                  <a:pt x="16716" y="1116"/>
                </a:lnTo>
                <a:lnTo>
                  <a:pt x="16723" y="1115"/>
                </a:lnTo>
                <a:lnTo>
                  <a:pt x="16730" y="1113"/>
                </a:lnTo>
                <a:lnTo>
                  <a:pt x="16737" y="1111"/>
                </a:lnTo>
                <a:lnTo>
                  <a:pt x="16744" y="1107"/>
                </a:lnTo>
                <a:lnTo>
                  <a:pt x="16755" y="1102"/>
                </a:lnTo>
                <a:lnTo>
                  <a:pt x="16760" y="1100"/>
                </a:lnTo>
                <a:lnTo>
                  <a:pt x="16834" y="1019"/>
                </a:lnTo>
                <a:lnTo>
                  <a:pt x="16833" y="1013"/>
                </a:lnTo>
                <a:lnTo>
                  <a:pt x="16832" y="1001"/>
                </a:lnTo>
                <a:lnTo>
                  <a:pt x="16833" y="994"/>
                </a:lnTo>
                <a:lnTo>
                  <a:pt x="16835" y="986"/>
                </a:lnTo>
                <a:lnTo>
                  <a:pt x="16836" y="983"/>
                </a:lnTo>
                <a:lnTo>
                  <a:pt x="16839" y="979"/>
                </a:lnTo>
                <a:lnTo>
                  <a:pt x="16841" y="976"/>
                </a:lnTo>
                <a:lnTo>
                  <a:pt x="16844" y="973"/>
                </a:lnTo>
                <a:lnTo>
                  <a:pt x="16852" y="968"/>
                </a:lnTo>
                <a:lnTo>
                  <a:pt x="16862" y="964"/>
                </a:lnTo>
                <a:lnTo>
                  <a:pt x="16873" y="961"/>
                </a:lnTo>
                <a:lnTo>
                  <a:pt x="16885" y="957"/>
                </a:lnTo>
                <a:lnTo>
                  <a:pt x="16905" y="952"/>
                </a:lnTo>
                <a:lnTo>
                  <a:pt x="16920" y="946"/>
                </a:lnTo>
                <a:lnTo>
                  <a:pt x="16925" y="939"/>
                </a:lnTo>
                <a:lnTo>
                  <a:pt x="16934" y="928"/>
                </a:lnTo>
                <a:lnTo>
                  <a:pt x="16944" y="912"/>
                </a:lnTo>
                <a:lnTo>
                  <a:pt x="16956" y="897"/>
                </a:lnTo>
                <a:lnTo>
                  <a:pt x="16974" y="866"/>
                </a:lnTo>
                <a:lnTo>
                  <a:pt x="16981" y="853"/>
                </a:lnTo>
                <a:lnTo>
                  <a:pt x="16989" y="841"/>
                </a:lnTo>
                <a:lnTo>
                  <a:pt x="17007" y="814"/>
                </a:lnTo>
                <a:lnTo>
                  <a:pt x="17017" y="799"/>
                </a:lnTo>
                <a:lnTo>
                  <a:pt x="17028" y="786"/>
                </a:lnTo>
                <a:lnTo>
                  <a:pt x="17035" y="776"/>
                </a:lnTo>
                <a:lnTo>
                  <a:pt x="17042" y="770"/>
                </a:lnTo>
                <a:lnTo>
                  <a:pt x="17048" y="767"/>
                </a:lnTo>
                <a:lnTo>
                  <a:pt x="17055" y="764"/>
                </a:lnTo>
                <a:lnTo>
                  <a:pt x="17061" y="763"/>
                </a:lnTo>
                <a:lnTo>
                  <a:pt x="17069" y="761"/>
                </a:lnTo>
                <a:lnTo>
                  <a:pt x="17083" y="760"/>
                </a:lnTo>
                <a:lnTo>
                  <a:pt x="17087" y="759"/>
                </a:lnTo>
                <a:lnTo>
                  <a:pt x="17108" y="836"/>
                </a:lnTo>
                <a:lnTo>
                  <a:pt x="16990" y="953"/>
                </a:lnTo>
                <a:lnTo>
                  <a:pt x="16952" y="1014"/>
                </a:lnTo>
                <a:lnTo>
                  <a:pt x="16998" y="1019"/>
                </a:lnTo>
                <a:lnTo>
                  <a:pt x="16983" y="1040"/>
                </a:lnTo>
                <a:lnTo>
                  <a:pt x="16944" y="1090"/>
                </a:lnTo>
                <a:lnTo>
                  <a:pt x="16923" y="1116"/>
                </a:lnTo>
                <a:lnTo>
                  <a:pt x="16902" y="1143"/>
                </a:lnTo>
                <a:lnTo>
                  <a:pt x="16884" y="1165"/>
                </a:lnTo>
                <a:lnTo>
                  <a:pt x="16869" y="1178"/>
                </a:lnTo>
                <a:lnTo>
                  <a:pt x="16856" y="1190"/>
                </a:lnTo>
                <a:lnTo>
                  <a:pt x="16834" y="1208"/>
                </a:lnTo>
                <a:lnTo>
                  <a:pt x="16809" y="1230"/>
                </a:lnTo>
                <a:lnTo>
                  <a:pt x="16782" y="1255"/>
                </a:lnTo>
                <a:lnTo>
                  <a:pt x="16753" y="1283"/>
                </a:lnTo>
                <a:lnTo>
                  <a:pt x="16724" y="1313"/>
                </a:lnTo>
                <a:lnTo>
                  <a:pt x="16710" y="1327"/>
                </a:lnTo>
                <a:lnTo>
                  <a:pt x="16698" y="1342"/>
                </a:lnTo>
                <a:lnTo>
                  <a:pt x="16686" y="1356"/>
                </a:lnTo>
                <a:lnTo>
                  <a:pt x="16674" y="1371"/>
                </a:lnTo>
                <a:lnTo>
                  <a:pt x="16652" y="1402"/>
                </a:lnTo>
                <a:lnTo>
                  <a:pt x="16627" y="1438"/>
                </a:lnTo>
                <a:lnTo>
                  <a:pt x="16604" y="1474"/>
                </a:lnTo>
                <a:lnTo>
                  <a:pt x="16580" y="1509"/>
                </a:lnTo>
                <a:lnTo>
                  <a:pt x="16559" y="1540"/>
                </a:lnTo>
                <a:lnTo>
                  <a:pt x="16542" y="1566"/>
                </a:lnTo>
                <a:lnTo>
                  <a:pt x="16531" y="1583"/>
                </a:lnTo>
                <a:lnTo>
                  <a:pt x="16527" y="1589"/>
                </a:lnTo>
                <a:lnTo>
                  <a:pt x="16513" y="1604"/>
                </a:lnTo>
                <a:lnTo>
                  <a:pt x="16480" y="1641"/>
                </a:lnTo>
                <a:lnTo>
                  <a:pt x="16442" y="1682"/>
                </a:lnTo>
                <a:lnTo>
                  <a:pt x="16415" y="1715"/>
                </a:lnTo>
                <a:lnTo>
                  <a:pt x="16408" y="1726"/>
                </a:lnTo>
                <a:lnTo>
                  <a:pt x="16402" y="1736"/>
                </a:lnTo>
                <a:lnTo>
                  <a:pt x="16399" y="1745"/>
                </a:lnTo>
                <a:lnTo>
                  <a:pt x="16398" y="1754"/>
                </a:lnTo>
                <a:lnTo>
                  <a:pt x="16399" y="1761"/>
                </a:lnTo>
                <a:lnTo>
                  <a:pt x="16400" y="1768"/>
                </a:lnTo>
                <a:lnTo>
                  <a:pt x="16404" y="1774"/>
                </a:lnTo>
                <a:lnTo>
                  <a:pt x="16407" y="1780"/>
                </a:lnTo>
                <a:lnTo>
                  <a:pt x="16419" y="1796"/>
                </a:lnTo>
                <a:lnTo>
                  <a:pt x="16437" y="1817"/>
                </a:lnTo>
                <a:lnTo>
                  <a:pt x="16447" y="1827"/>
                </a:lnTo>
                <a:lnTo>
                  <a:pt x="16457" y="1836"/>
                </a:lnTo>
                <a:lnTo>
                  <a:pt x="16465" y="1843"/>
                </a:lnTo>
                <a:lnTo>
                  <a:pt x="16473" y="1846"/>
                </a:lnTo>
                <a:lnTo>
                  <a:pt x="16484" y="1846"/>
                </a:lnTo>
                <a:lnTo>
                  <a:pt x="16502" y="1844"/>
                </a:lnTo>
                <a:lnTo>
                  <a:pt x="16528" y="1838"/>
                </a:lnTo>
                <a:lnTo>
                  <a:pt x="16556" y="1830"/>
                </a:lnTo>
                <a:lnTo>
                  <a:pt x="16572" y="1826"/>
                </a:lnTo>
                <a:lnTo>
                  <a:pt x="16588" y="1820"/>
                </a:lnTo>
                <a:lnTo>
                  <a:pt x="16603" y="1814"/>
                </a:lnTo>
                <a:lnTo>
                  <a:pt x="16618" y="1807"/>
                </a:lnTo>
                <a:lnTo>
                  <a:pt x="16633" y="1800"/>
                </a:lnTo>
                <a:lnTo>
                  <a:pt x="16646" y="1792"/>
                </a:lnTo>
                <a:lnTo>
                  <a:pt x="16659" y="1784"/>
                </a:lnTo>
                <a:lnTo>
                  <a:pt x="16670" y="1775"/>
                </a:lnTo>
                <a:lnTo>
                  <a:pt x="16694" y="1754"/>
                </a:lnTo>
                <a:lnTo>
                  <a:pt x="16721" y="1728"/>
                </a:lnTo>
                <a:lnTo>
                  <a:pt x="16750" y="1698"/>
                </a:lnTo>
                <a:lnTo>
                  <a:pt x="16779" y="1667"/>
                </a:lnTo>
                <a:lnTo>
                  <a:pt x="16807" y="1635"/>
                </a:lnTo>
                <a:lnTo>
                  <a:pt x="16832" y="1607"/>
                </a:lnTo>
                <a:lnTo>
                  <a:pt x="16852" y="1583"/>
                </a:lnTo>
                <a:lnTo>
                  <a:pt x="16866" y="1564"/>
                </a:lnTo>
                <a:lnTo>
                  <a:pt x="16878" y="1545"/>
                </a:lnTo>
                <a:lnTo>
                  <a:pt x="16896" y="1519"/>
                </a:lnTo>
                <a:lnTo>
                  <a:pt x="16917" y="1489"/>
                </a:lnTo>
                <a:lnTo>
                  <a:pt x="16940" y="1457"/>
                </a:lnTo>
                <a:lnTo>
                  <a:pt x="16962" y="1425"/>
                </a:lnTo>
                <a:lnTo>
                  <a:pt x="16984" y="1397"/>
                </a:lnTo>
                <a:lnTo>
                  <a:pt x="17001" y="1374"/>
                </a:lnTo>
                <a:lnTo>
                  <a:pt x="17013" y="1359"/>
                </a:lnTo>
                <a:lnTo>
                  <a:pt x="17028" y="1345"/>
                </a:lnTo>
                <a:lnTo>
                  <a:pt x="17053" y="1325"/>
                </a:lnTo>
                <a:lnTo>
                  <a:pt x="17085" y="1300"/>
                </a:lnTo>
                <a:lnTo>
                  <a:pt x="17119" y="1274"/>
                </a:lnTo>
                <a:lnTo>
                  <a:pt x="17152" y="1251"/>
                </a:lnTo>
                <a:lnTo>
                  <a:pt x="17180" y="1231"/>
                </a:lnTo>
                <a:lnTo>
                  <a:pt x="17201" y="1216"/>
                </a:lnTo>
                <a:lnTo>
                  <a:pt x="17207" y="1212"/>
                </a:lnTo>
                <a:lnTo>
                  <a:pt x="17230" y="1196"/>
                </a:lnTo>
                <a:lnTo>
                  <a:pt x="17279" y="1160"/>
                </a:lnTo>
                <a:lnTo>
                  <a:pt x="17331" y="1124"/>
                </a:lnTo>
                <a:lnTo>
                  <a:pt x="17359" y="1105"/>
                </a:lnTo>
                <a:lnTo>
                  <a:pt x="17379" y="1103"/>
                </a:lnTo>
                <a:lnTo>
                  <a:pt x="17413" y="1101"/>
                </a:lnTo>
                <a:lnTo>
                  <a:pt x="17432" y="1100"/>
                </a:lnTo>
                <a:lnTo>
                  <a:pt x="17448" y="1098"/>
                </a:lnTo>
                <a:lnTo>
                  <a:pt x="17462" y="1096"/>
                </a:lnTo>
                <a:lnTo>
                  <a:pt x="17469" y="1093"/>
                </a:lnTo>
                <a:lnTo>
                  <a:pt x="17485" y="1072"/>
                </a:lnTo>
                <a:lnTo>
                  <a:pt x="17513" y="1027"/>
                </a:lnTo>
                <a:lnTo>
                  <a:pt x="17531" y="1001"/>
                </a:lnTo>
                <a:lnTo>
                  <a:pt x="17553" y="975"/>
                </a:lnTo>
                <a:lnTo>
                  <a:pt x="17564" y="963"/>
                </a:lnTo>
                <a:lnTo>
                  <a:pt x="17576" y="951"/>
                </a:lnTo>
                <a:lnTo>
                  <a:pt x="17589" y="939"/>
                </a:lnTo>
                <a:lnTo>
                  <a:pt x="17602" y="929"/>
                </a:lnTo>
                <a:lnTo>
                  <a:pt x="17617" y="920"/>
                </a:lnTo>
                <a:lnTo>
                  <a:pt x="17630" y="911"/>
                </a:lnTo>
                <a:lnTo>
                  <a:pt x="17645" y="903"/>
                </a:lnTo>
                <a:lnTo>
                  <a:pt x="17661" y="896"/>
                </a:lnTo>
                <a:lnTo>
                  <a:pt x="17690" y="882"/>
                </a:lnTo>
                <a:lnTo>
                  <a:pt x="17719" y="871"/>
                </a:lnTo>
                <a:lnTo>
                  <a:pt x="17746" y="862"/>
                </a:lnTo>
                <a:lnTo>
                  <a:pt x="17771" y="855"/>
                </a:lnTo>
                <a:lnTo>
                  <a:pt x="17782" y="853"/>
                </a:lnTo>
                <a:lnTo>
                  <a:pt x="17792" y="852"/>
                </a:lnTo>
                <a:lnTo>
                  <a:pt x="17800" y="851"/>
                </a:lnTo>
                <a:lnTo>
                  <a:pt x="17808" y="851"/>
                </a:lnTo>
                <a:lnTo>
                  <a:pt x="17827" y="852"/>
                </a:lnTo>
                <a:lnTo>
                  <a:pt x="17835" y="852"/>
                </a:lnTo>
                <a:lnTo>
                  <a:pt x="17836" y="853"/>
                </a:lnTo>
                <a:lnTo>
                  <a:pt x="17835" y="853"/>
                </a:lnTo>
                <a:lnTo>
                  <a:pt x="17837" y="859"/>
                </a:lnTo>
                <a:lnTo>
                  <a:pt x="17838" y="875"/>
                </a:lnTo>
                <a:lnTo>
                  <a:pt x="17837" y="887"/>
                </a:lnTo>
                <a:lnTo>
                  <a:pt x="17833" y="901"/>
                </a:lnTo>
                <a:lnTo>
                  <a:pt x="17830" y="910"/>
                </a:lnTo>
                <a:lnTo>
                  <a:pt x="17827" y="918"/>
                </a:lnTo>
                <a:lnTo>
                  <a:pt x="17821" y="928"/>
                </a:lnTo>
                <a:lnTo>
                  <a:pt x="17816" y="938"/>
                </a:lnTo>
                <a:lnTo>
                  <a:pt x="17808" y="949"/>
                </a:lnTo>
                <a:lnTo>
                  <a:pt x="17798" y="963"/>
                </a:lnTo>
                <a:lnTo>
                  <a:pt x="17785" y="977"/>
                </a:lnTo>
                <a:lnTo>
                  <a:pt x="17771" y="994"/>
                </a:lnTo>
                <a:lnTo>
                  <a:pt x="17737" y="1030"/>
                </a:lnTo>
                <a:lnTo>
                  <a:pt x="17702" y="1066"/>
                </a:lnTo>
                <a:lnTo>
                  <a:pt x="17668" y="1100"/>
                </a:lnTo>
                <a:lnTo>
                  <a:pt x="17640" y="1128"/>
                </a:lnTo>
                <a:lnTo>
                  <a:pt x="17620" y="1147"/>
                </a:lnTo>
                <a:lnTo>
                  <a:pt x="17612" y="1153"/>
                </a:lnTo>
                <a:lnTo>
                  <a:pt x="17605" y="1159"/>
                </a:lnTo>
                <a:lnTo>
                  <a:pt x="17584" y="1174"/>
                </a:lnTo>
                <a:lnTo>
                  <a:pt x="17554" y="1194"/>
                </a:lnTo>
                <a:lnTo>
                  <a:pt x="17517" y="1218"/>
                </a:lnTo>
                <a:lnTo>
                  <a:pt x="17478" y="1244"/>
                </a:lnTo>
                <a:lnTo>
                  <a:pt x="17440" y="1268"/>
                </a:lnTo>
                <a:lnTo>
                  <a:pt x="17408" y="1288"/>
                </a:lnTo>
                <a:lnTo>
                  <a:pt x="17383" y="1300"/>
                </a:lnTo>
                <a:lnTo>
                  <a:pt x="17360" y="1309"/>
                </a:lnTo>
                <a:lnTo>
                  <a:pt x="17336" y="1318"/>
                </a:lnTo>
                <a:lnTo>
                  <a:pt x="17309" y="1326"/>
                </a:lnTo>
                <a:lnTo>
                  <a:pt x="17282" y="1333"/>
                </a:lnTo>
                <a:lnTo>
                  <a:pt x="17239" y="1344"/>
                </a:lnTo>
                <a:lnTo>
                  <a:pt x="17221" y="1348"/>
                </a:lnTo>
                <a:lnTo>
                  <a:pt x="17138" y="1514"/>
                </a:lnTo>
                <a:lnTo>
                  <a:pt x="17139" y="1517"/>
                </a:lnTo>
                <a:lnTo>
                  <a:pt x="17143" y="1521"/>
                </a:lnTo>
                <a:lnTo>
                  <a:pt x="17151" y="1527"/>
                </a:lnTo>
                <a:lnTo>
                  <a:pt x="17162" y="1533"/>
                </a:lnTo>
                <a:lnTo>
                  <a:pt x="17176" y="1539"/>
                </a:lnTo>
                <a:lnTo>
                  <a:pt x="17189" y="1543"/>
                </a:lnTo>
                <a:lnTo>
                  <a:pt x="17200" y="1547"/>
                </a:lnTo>
                <a:lnTo>
                  <a:pt x="17204" y="1548"/>
                </a:lnTo>
                <a:lnTo>
                  <a:pt x="17210" y="1539"/>
                </a:lnTo>
                <a:lnTo>
                  <a:pt x="17223" y="1521"/>
                </a:lnTo>
                <a:lnTo>
                  <a:pt x="17231" y="1512"/>
                </a:lnTo>
                <a:lnTo>
                  <a:pt x="17240" y="1504"/>
                </a:lnTo>
                <a:lnTo>
                  <a:pt x="17243" y="1501"/>
                </a:lnTo>
                <a:lnTo>
                  <a:pt x="17247" y="1498"/>
                </a:lnTo>
                <a:lnTo>
                  <a:pt x="17250" y="1496"/>
                </a:lnTo>
                <a:lnTo>
                  <a:pt x="17254" y="1495"/>
                </a:lnTo>
                <a:lnTo>
                  <a:pt x="17259" y="1496"/>
                </a:lnTo>
                <a:lnTo>
                  <a:pt x="17264" y="1499"/>
                </a:lnTo>
                <a:lnTo>
                  <a:pt x="17267" y="1503"/>
                </a:lnTo>
                <a:lnTo>
                  <a:pt x="17270" y="1508"/>
                </a:lnTo>
                <a:lnTo>
                  <a:pt x="17273" y="1514"/>
                </a:lnTo>
                <a:lnTo>
                  <a:pt x="17275" y="1521"/>
                </a:lnTo>
                <a:lnTo>
                  <a:pt x="17276" y="1529"/>
                </a:lnTo>
                <a:lnTo>
                  <a:pt x="17276" y="1537"/>
                </a:lnTo>
                <a:lnTo>
                  <a:pt x="17276" y="1552"/>
                </a:lnTo>
                <a:lnTo>
                  <a:pt x="17273" y="1579"/>
                </a:lnTo>
                <a:lnTo>
                  <a:pt x="17269" y="1613"/>
                </a:lnTo>
                <a:lnTo>
                  <a:pt x="17266" y="1649"/>
                </a:lnTo>
                <a:lnTo>
                  <a:pt x="17263" y="1685"/>
                </a:lnTo>
                <a:lnTo>
                  <a:pt x="17259" y="1715"/>
                </a:lnTo>
                <a:lnTo>
                  <a:pt x="17257" y="1736"/>
                </a:lnTo>
                <a:lnTo>
                  <a:pt x="17256" y="1744"/>
                </a:lnTo>
                <a:lnTo>
                  <a:pt x="16871" y="1927"/>
                </a:lnTo>
                <a:lnTo>
                  <a:pt x="16860" y="1934"/>
                </a:lnTo>
                <a:lnTo>
                  <a:pt x="16830" y="1950"/>
                </a:lnTo>
                <a:lnTo>
                  <a:pt x="16786" y="1975"/>
                </a:lnTo>
                <a:lnTo>
                  <a:pt x="16734" y="2005"/>
                </a:lnTo>
                <a:lnTo>
                  <a:pt x="16680" y="2039"/>
                </a:lnTo>
                <a:lnTo>
                  <a:pt x="16628" y="2074"/>
                </a:lnTo>
                <a:lnTo>
                  <a:pt x="16605" y="2089"/>
                </a:lnTo>
                <a:lnTo>
                  <a:pt x="16586" y="2105"/>
                </a:lnTo>
                <a:lnTo>
                  <a:pt x="16569" y="2120"/>
                </a:lnTo>
                <a:lnTo>
                  <a:pt x="16556" y="2132"/>
                </a:lnTo>
                <a:lnTo>
                  <a:pt x="16546" y="2144"/>
                </a:lnTo>
                <a:lnTo>
                  <a:pt x="16537" y="2157"/>
                </a:lnTo>
                <a:lnTo>
                  <a:pt x="16529" y="2168"/>
                </a:lnTo>
                <a:lnTo>
                  <a:pt x="16523" y="2180"/>
                </a:lnTo>
                <a:lnTo>
                  <a:pt x="16511" y="2201"/>
                </a:lnTo>
                <a:lnTo>
                  <a:pt x="16502" y="2222"/>
                </a:lnTo>
                <a:lnTo>
                  <a:pt x="16492" y="2252"/>
                </a:lnTo>
                <a:lnTo>
                  <a:pt x="16490" y="2263"/>
                </a:lnTo>
                <a:lnTo>
                  <a:pt x="16685" y="2315"/>
                </a:lnTo>
                <a:lnTo>
                  <a:pt x="16726" y="2317"/>
                </a:lnTo>
                <a:lnTo>
                  <a:pt x="16677" y="2232"/>
                </a:lnTo>
                <a:lnTo>
                  <a:pt x="16681" y="2229"/>
                </a:lnTo>
                <a:lnTo>
                  <a:pt x="16695" y="2220"/>
                </a:lnTo>
                <a:lnTo>
                  <a:pt x="16716" y="2207"/>
                </a:lnTo>
                <a:lnTo>
                  <a:pt x="16746" y="2190"/>
                </a:lnTo>
                <a:lnTo>
                  <a:pt x="16785" y="2171"/>
                </a:lnTo>
                <a:lnTo>
                  <a:pt x="16830" y="2150"/>
                </a:lnTo>
                <a:lnTo>
                  <a:pt x="16856" y="2139"/>
                </a:lnTo>
                <a:lnTo>
                  <a:pt x="16882" y="2127"/>
                </a:lnTo>
                <a:lnTo>
                  <a:pt x="16912" y="2116"/>
                </a:lnTo>
                <a:lnTo>
                  <a:pt x="16942" y="2105"/>
                </a:lnTo>
                <a:lnTo>
                  <a:pt x="17002" y="2085"/>
                </a:lnTo>
                <a:lnTo>
                  <a:pt x="17055" y="2067"/>
                </a:lnTo>
                <a:lnTo>
                  <a:pt x="17099" y="2051"/>
                </a:lnTo>
                <a:lnTo>
                  <a:pt x="17137" y="2039"/>
                </a:lnTo>
                <a:lnTo>
                  <a:pt x="17167" y="2029"/>
                </a:lnTo>
                <a:lnTo>
                  <a:pt x="17188" y="2022"/>
                </a:lnTo>
                <a:lnTo>
                  <a:pt x="17202" y="2018"/>
                </a:lnTo>
                <a:lnTo>
                  <a:pt x="17206" y="2016"/>
                </a:lnTo>
                <a:lnTo>
                  <a:pt x="17207" y="2036"/>
                </a:lnTo>
                <a:lnTo>
                  <a:pt x="17213" y="2087"/>
                </a:lnTo>
                <a:lnTo>
                  <a:pt x="17220" y="2160"/>
                </a:lnTo>
                <a:lnTo>
                  <a:pt x="17228" y="2244"/>
                </a:lnTo>
                <a:lnTo>
                  <a:pt x="17234" y="2328"/>
                </a:lnTo>
                <a:lnTo>
                  <a:pt x="17240" y="2402"/>
                </a:lnTo>
                <a:lnTo>
                  <a:pt x="17242" y="2432"/>
                </a:lnTo>
                <a:lnTo>
                  <a:pt x="17242" y="2456"/>
                </a:lnTo>
                <a:lnTo>
                  <a:pt x="17242" y="2472"/>
                </a:lnTo>
                <a:lnTo>
                  <a:pt x="17241" y="2478"/>
                </a:lnTo>
                <a:lnTo>
                  <a:pt x="17238" y="2481"/>
                </a:lnTo>
                <a:lnTo>
                  <a:pt x="17233" y="2482"/>
                </a:lnTo>
                <a:lnTo>
                  <a:pt x="17227" y="2483"/>
                </a:lnTo>
                <a:lnTo>
                  <a:pt x="17220" y="2484"/>
                </a:lnTo>
                <a:lnTo>
                  <a:pt x="17201" y="2485"/>
                </a:lnTo>
                <a:lnTo>
                  <a:pt x="17180" y="2485"/>
                </a:lnTo>
                <a:lnTo>
                  <a:pt x="17159" y="2485"/>
                </a:lnTo>
                <a:lnTo>
                  <a:pt x="17139" y="2484"/>
                </a:lnTo>
                <a:lnTo>
                  <a:pt x="17123" y="2483"/>
                </a:lnTo>
                <a:lnTo>
                  <a:pt x="17113" y="2481"/>
                </a:lnTo>
                <a:lnTo>
                  <a:pt x="17102" y="2477"/>
                </a:lnTo>
                <a:lnTo>
                  <a:pt x="17084" y="2468"/>
                </a:lnTo>
                <a:lnTo>
                  <a:pt x="17060" y="2457"/>
                </a:lnTo>
                <a:lnTo>
                  <a:pt x="17032" y="2442"/>
                </a:lnTo>
                <a:lnTo>
                  <a:pt x="17002" y="2426"/>
                </a:lnTo>
                <a:lnTo>
                  <a:pt x="16970" y="2408"/>
                </a:lnTo>
                <a:lnTo>
                  <a:pt x="16939" y="2389"/>
                </a:lnTo>
                <a:lnTo>
                  <a:pt x="16909" y="2371"/>
                </a:lnTo>
                <a:lnTo>
                  <a:pt x="16884" y="2356"/>
                </a:lnTo>
                <a:lnTo>
                  <a:pt x="16863" y="2346"/>
                </a:lnTo>
                <a:lnTo>
                  <a:pt x="16848" y="2339"/>
                </a:lnTo>
                <a:lnTo>
                  <a:pt x="16836" y="2336"/>
                </a:lnTo>
                <a:lnTo>
                  <a:pt x="16830" y="2336"/>
                </a:lnTo>
                <a:lnTo>
                  <a:pt x="16825" y="2336"/>
                </a:lnTo>
                <a:lnTo>
                  <a:pt x="16823" y="2337"/>
                </a:lnTo>
                <a:lnTo>
                  <a:pt x="16822" y="2338"/>
                </a:lnTo>
                <a:lnTo>
                  <a:pt x="16820" y="2381"/>
                </a:lnTo>
                <a:lnTo>
                  <a:pt x="17003" y="2524"/>
                </a:lnTo>
                <a:lnTo>
                  <a:pt x="17013" y="2531"/>
                </a:lnTo>
                <a:lnTo>
                  <a:pt x="17041" y="2548"/>
                </a:lnTo>
                <a:lnTo>
                  <a:pt x="17082" y="2572"/>
                </a:lnTo>
                <a:lnTo>
                  <a:pt x="17130" y="2599"/>
                </a:lnTo>
                <a:lnTo>
                  <a:pt x="17180" y="2628"/>
                </a:lnTo>
                <a:lnTo>
                  <a:pt x="17229" y="2653"/>
                </a:lnTo>
                <a:lnTo>
                  <a:pt x="17249" y="2663"/>
                </a:lnTo>
                <a:lnTo>
                  <a:pt x="17268" y="2671"/>
                </a:lnTo>
                <a:lnTo>
                  <a:pt x="17284" y="2677"/>
                </a:lnTo>
                <a:lnTo>
                  <a:pt x="17295" y="2680"/>
                </a:lnTo>
                <a:lnTo>
                  <a:pt x="17315" y="2682"/>
                </a:lnTo>
                <a:lnTo>
                  <a:pt x="17338" y="2683"/>
                </a:lnTo>
                <a:lnTo>
                  <a:pt x="17361" y="2685"/>
                </a:lnTo>
                <a:lnTo>
                  <a:pt x="17383" y="2685"/>
                </a:lnTo>
                <a:lnTo>
                  <a:pt x="17420" y="2685"/>
                </a:lnTo>
                <a:lnTo>
                  <a:pt x="17435" y="2685"/>
                </a:lnTo>
                <a:lnTo>
                  <a:pt x="17435" y="2678"/>
                </a:lnTo>
                <a:lnTo>
                  <a:pt x="17436" y="2659"/>
                </a:lnTo>
                <a:lnTo>
                  <a:pt x="17438" y="2632"/>
                </a:lnTo>
                <a:lnTo>
                  <a:pt x="17439" y="2599"/>
                </a:lnTo>
                <a:lnTo>
                  <a:pt x="17440" y="2563"/>
                </a:lnTo>
                <a:lnTo>
                  <a:pt x="17440" y="2529"/>
                </a:lnTo>
                <a:lnTo>
                  <a:pt x="17439" y="2496"/>
                </a:lnTo>
                <a:lnTo>
                  <a:pt x="17437" y="2470"/>
                </a:lnTo>
                <a:lnTo>
                  <a:pt x="17431" y="2448"/>
                </a:lnTo>
                <a:lnTo>
                  <a:pt x="17426" y="2426"/>
                </a:lnTo>
                <a:lnTo>
                  <a:pt x="17419" y="2404"/>
                </a:lnTo>
                <a:lnTo>
                  <a:pt x="17412" y="2383"/>
                </a:lnTo>
                <a:lnTo>
                  <a:pt x="17406" y="2364"/>
                </a:lnTo>
                <a:lnTo>
                  <a:pt x="17401" y="2346"/>
                </a:lnTo>
                <a:lnTo>
                  <a:pt x="17396" y="2331"/>
                </a:lnTo>
                <a:lnTo>
                  <a:pt x="17395" y="2319"/>
                </a:lnTo>
                <a:lnTo>
                  <a:pt x="17394" y="2305"/>
                </a:lnTo>
                <a:lnTo>
                  <a:pt x="17395" y="2283"/>
                </a:lnTo>
                <a:lnTo>
                  <a:pt x="17395" y="2257"/>
                </a:lnTo>
                <a:lnTo>
                  <a:pt x="17396" y="2227"/>
                </a:lnTo>
                <a:lnTo>
                  <a:pt x="17397" y="2196"/>
                </a:lnTo>
                <a:lnTo>
                  <a:pt x="17397" y="2164"/>
                </a:lnTo>
                <a:lnTo>
                  <a:pt x="17396" y="2135"/>
                </a:lnTo>
                <a:lnTo>
                  <a:pt x="17395" y="2110"/>
                </a:lnTo>
                <a:lnTo>
                  <a:pt x="17391" y="2062"/>
                </a:lnTo>
                <a:lnTo>
                  <a:pt x="17386" y="2020"/>
                </a:lnTo>
                <a:lnTo>
                  <a:pt x="17383" y="1988"/>
                </a:lnTo>
                <a:lnTo>
                  <a:pt x="17383" y="1977"/>
                </a:lnTo>
                <a:lnTo>
                  <a:pt x="17393" y="1967"/>
                </a:lnTo>
                <a:lnTo>
                  <a:pt x="17422" y="1944"/>
                </a:lnTo>
                <a:lnTo>
                  <a:pt x="17441" y="1931"/>
                </a:lnTo>
                <a:lnTo>
                  <a:pt x="17462" y="1918"/>
                </a:lnTo>
                <a:lnTo>
                  <a:pt x="17473" y="1912"/>
                </a:lnTo>
                <a:lnTo>
                  <a:pt x="17484" y="1908"/>
                </a:lnTo>
                <a:lnTo>
                  <a:pt x="17495" y="1903"/>
                </a:lnTo>
                <a:lnTo>
                  <a:pt x="17507" y="1900"/>
                </a:lnTo>
                <a:lnTo>
                  <a:pt x="17537" y="1895"/>
                </a:lnTo>
                <a:lnTo>
                  <a:pt x="17577" y="1890"/>
                </a:lnTo>
                <a:lnTo>
                  <a:pt x="17626" y="1886"/>
                </a:lnTo>
                <a:lnTo>
                  <a:pt x="17675" y="1883"/>
                </a:lnTo>
                <a:lnTo>
                  <a:pt x="17721" y="1881"/>
                </a:lnTo>
                <a:lnTo>
                  <a:pt x="17761" y="1879"/>
                </a:lnTo>
                <a:lnTo>
                  <a:pt x="17788" y="1877"/>
                </a:lnTo>
                <a:lnTo>
                  <a:pt x="17798" y="1877"/>
                </a:lnTo>
                <a:lnTo>
                  <a:pt x="17801" y="1877"/>
                </a:lnTo>
                <a:lnTo>
                  <a:pt x="17811" y="1877"/>
                </a:lnTo>
                <a:lnTo>
                  <a:pt x="17816" y="1876"/>
                </a:lnTo>
                <a:lnTo>
                  <a:pt x="17821" y="1874"/>
                </a:lnTo>
                <a:lnTo>
                  <a:pt x="17826" y="1872"/>
                </a:lnTo>
                <a:lnTo>
                  <a:pt x="17828" y="1867"/>
                </a:lnTo>
                <a:lnTo>
                  <a:pt x="17838" y="1844"/>
                </a:lnTo>
                <a:lnTo>
                  <a:pt x="17852" y="1808"/>
                </a:lnTo>
                <a:lnTo>
                  <a:pt x="17858" y="1790"/>
                </a:lnTo>
                <a:lnTo>
                  <a:pt x="17864" y="1773"/>
                </a:lnTo>
                <a:lnTo>
                  <a:pt x="17867" y="1760"/>
                </a:lnTo>
                <a:lnTo>
                  <a:pt x="17869" y="1753"/>
                </a:lnTo>
                <a:lnTo>
                  <a:pt x="17866" y="1751"/>
                </a:lnTo>
                <a:lnTo>
                  <a:pt x="17864" y="1749"/>
                </a:lnTo>
                <a:lnTo>
                  <a:pt x="17860" y="1745"/>
                </a:lnTo>
                <a:lnTo>
                  <a:pt x="17854" y="1742"/>
                </a:lnTo>
                <a:lnTo>
                  <a:pt x="17840" y="1735"/>
                </a:lnTo>
                <a:lnTo>
                  <a:pt x="17826" y="1728"/>
                </a:lnTo>
                <a:lnTo>
                  <a:pt x="17798" y="1716"/>
                </a:lnTo>
                <a:lnTo>
                  <a:pt x="17785" y="1712"/>
                </a:lnTo>
                <a:lnTo>
                  <a:pt x="17784" y="1703"/>
                </a:lnTo>
                <a:lnTo>
                  <a:pt x="17781" y="1681"/>
                </a:lnTo>
                <a:lnTo>
                  <a:pt x="17776" y="1657"/>
                </a:lnTo>
                <a:lnTo>
                  <a:pt x="17771" y="1637"/>
                </a:lnTo>
                <a:lnTo>
                  <a:pt x="17766" y="1629"/>
                </a:lnTo>
                <a:lnTo>
                  <a:pt x="17761" y="1622"/>
                </a:lnTo>
                <a:lnTo>
                  <a:pt x="17754" y="1614"/>
                </a:lnTo>
                <a:lnTo>
                  <a:pt x="17747" y="1608"/>
                </a:lnTo>
                <a:lnTo>
                  <a:pt x="17739" y="1604"/>
                </a:lnTo>
                <a:lnTo>
                  <a:pt x="17731" y="1601"/>
                </a:lnTo>
                <a:lnTo>
                  <a:pt x="17725" y="1598"/>
                </a:lnTo>
                <a:lnTo>
                  <a:pt x="17719" y="1600"/>
                </a:lnTo>
                <a:lnTo>
                  <a:pt x="17710" y="1603"/>
                </a:lnTo>
                <a:lnTo>
                  <a:pt x="17698" y="1608"/>
                </a:lnTo>
                <a:lnTo>
                  <a:pt x="17681" y="1617"/>
                </a:lnTo>
                <a:lnTo>
                  <a:pt x="17664" y="1626"/>
                </a:lnTo>
                <a:lnTo>
                  <a:pt x="17647" y="1638"/>
                </a:lnTo>
                <a:lnTo>
                  <a:pt x="17632" y="1649"/>
                </a:lnTo>
                <a:lnTo>
                  <a:pt x="17627" y="1654"/>
                </a:lnTo>
                <a:lnTo>
                  <a:pt x="17622" y="1660"/>
                </a:lnTo>
                <a:lnTo>
                  <a:pt x="17619" y="1665"/>
                </a:lnTo>
                <a:lnTo>
                  <a:pt x="17617" y="1670"/>
                </a:lnTo>
                <a:lnTo>
                  <a:pt x="17614" y="1679"/>
                </a:lnTo>
                <a:lnTo>
                  <a:pt x="17611" y="1687"/>
                </a:lnTo>
                <a:lnTo>
                  <a:pt x="17605" y="1695"/>
                </a:lnTo>
                <a:lnTo>
                  <a:pt x="17600" y="1702"/>
                </a:lnTo>
                <a:lnTo>
                  <a:pt x="17594" y="1707"/>
                </a:lnTo>
                <a:lnTo>
                  <a:pt x="17587" y="1712"/>
                </a:lnTo>
                <a:lnTo>
                  <a:pt x="17581" y="1715"/>
                </a:lnTo>
                <a:lnTo>
                  <a:pt x="17575" y="1715"/>
                </a:lnTo>
                <a:lnTo>
                  <a:pt x="17544" y="1715"/>
                </a:lnTo>
                <a:lnTo>
                  <a:pt x="17487" y="1714"/>
                </a:lnTo>
                <a:lnTo>
                  <a:pt x="17435" y="1712"/>
                </a:lnTo>
                <a:lnTo>
                  <a:pt x="17411" y="1712"/>
                </a:lnTo>
                <a:lnTo>
                  <a:pt x="17406" y="1698"/>
                </a:lnTo>
                <a:lnTo>
                  <a:pt x="17395" y="1667"/>
                </a:lnTo>
                <a:lnTo>
                  <a:pt x="17391" y="1647"/>
                </a:lnTo>
                <a:lnTo>
                  <a:pt x="17387" y="1625"/>
                </a:lnTo>
                <a:lnTo>
                  <a:pt x="17387" y="1615"/>
                </a:lnTo>
                <a:lnTo>
                  <a:pt x="17387" y="1604"/>
                </a:lnTo>
                <a:lnTo>
                  <a:pt x="17388" y="1594"/>
                </a:lnTo>
                <a:lnTo>
                  <a:pt x="17391" y="1585"/>
                </a:lnTo>
                <a:lnTo>
                  <a:pt x="17397" y="1565"/>
                </a:lnTo>
                <a:lnTo>
                  <a:pt x="17406" y="1543"/>
                </a:lnTo>
                <a:lnTo>
                  <a:pt x="17418" y="1521"/>
                </a:lnTo>
                <a:lnTo>
                  <a:pt x="17430" y="1499"/>
                </a:lnTo>
                <a:lnTo>
                  <a:pt x="17444" y="1477"/>
                </a:lnTo>
                <a:lnTo>
                  <a:pt x="17458" y="1458"/>
                </a:lnTo>
                <a:lnTo>
                  <a:pt x="17466" y="1450"/>
                </a:lnTo>
                <a:lnTo>
                  <a:pt x="17473" y="1443"/>
                </a:lnTo>
                <a:lnTo>
                  <a:pt x="17481" y="1437"/>
                </a:lnTo>
                <a:lnTo>
                  <a:pt x="17489" y="1431"/>
                </a:lnTo>
                <a:lnTo>
                  <a:pt x="17514" y="1415"/>
                </a:lnTo>
                <a:lnTo>
                  <a:pt x="17535" y="1401"/>
                </a:lnTo>
                <a:lnTo>
                  <a:pt x="17546" y="1393"/>
                </a:lnTo>
                <a:lnTo>
                  <a:pt x="17550" y="1390"/>
                </a:lnTo>
                <a:lnTo>
                  <a:pt x="17557" y="1355"/>
                </a:lnTo>
                <a:lnTo>
                  <a:pt x="17546" y="1352"/>
                </a:lnTo>
                <a:lnTo>
                  <a:pt x="17522" y="1344"/>
                </a:lnTo>
                <a:lnTo>
                  <a:pt x="17510" y="1338"/>
                </a:lnTo>
                <a:lnTo>
                  <a:pt x="17499" y="1333"/>
                </a:lnTo>
                <a:lnTo>
                  <a:pt x="17494" y="1329"/>
                </a:lnTo>
                <a:lnTo>
                  <a:pt x="17491" y="1326"/>
                </a:lnTo>
                <a:lnTo>
                  <a:pt x="17489" y="1323"/>
                </a:lnTo>
                <a:lnTo>
                  <a:pt x="17489" y="1319"/>
                </a:lnTo>
                <a:lnTo>
                  <a:pt x="17489" y="1311"/>
                </a:lnTo>
                <a:lnTo>
                  <a:pt x="17491" y="1304"/>
                </a:lnTo>
                <a:lnTo>
                  <a:pt x="17495" y="1295"/>
                </a:lnTo>
                <a:lnTo>
                  <a:pt x="17501" y="1287"/>
                </a:lnTo>
                <a:lnTo>
                  <a:pt x="17509" y="1278"/>
                </a:lnTo>
                <a:lnTo>
                  <a:pt x="17520" y="1270"/>
                </a:lnTo>
                <a:lnTo>
                  <a:pt x="17532" y="1262"/>
                </a:lnTo>
                <a:lnTo>
                  <a:pt x="17548" y="1255"/>
                </a:lnTo>
                <a:lnTo>
                  <a:pt x="17566" y="1249"/>
                </a:lnTo>
                <a:lnTo>
                  <a:pt x="17586" y="1241"/>
                </a:lnTo>
                <a:lnTo>
                  <a:pt x="17608" y="1231"/>
                </a:lnTo>
                <a:lnTo>
                  <a:pt x="17630" y="1220"/>
                </a:lnTo>
                <a:lnTo>
                  <a:pt x="17653" y="1207"/>
                </a:lnTo>
                <a:lnTo>
                  <a:pt x="17675" y="1192"/>
                </a:lnTo>
                <a:lnTo>
                  <a:pt x="17688" y="1183"/>
                </a:lnTo>
                <a:lnTo>
                  <a:pt x="17699" y="1174"/>
                </a:lnTo>
                <a:lnTo>
                  <a:pt x="17710" y="1163"/>
                </a:lnTo>
                <a:lnTo>
                  <a:pt x="17720" y="1153"/>
                </a:lnTo>
                <a:lnTo>
                  <a:pt x="17746" y="1126"/>
                </a:lnTo>
                <a:lnTo>
                  <a:pt x="17775" y="1092"/>
                </a:lnTo>
                <a:lnTo>
                  <a:pt x="17806" y="1053"/>
                </a:lnTo>
                <a:lnTo>
                  <a:pt x="17837" y="1012"/>
                </a:lnTo>
                <a:lnTo>
                  <a:pt x="17865" y="975"/>
                </a:lnTo>
                <a:lnTo>
                  <a:pt x="17888" y="944"/>
                </a:lnTo>
                <a:lnTo>
                  <a:pt x="17903" y="922"/>
                </a:lnTo>
                <a:lnTo>
                  <a:pt x="17909" y="915"/>
                </a:lnTo>
                <a:lnTo>
                  <a:pt x="17955" y="842"/>
                </a:lnTo>
                <a:lnTo>
                  <a:pt x="17955" y="840"/>
                </a:lnTo>
                <a:lnTo>
                  <a:pt x="17953" y="832"/>
                </a:lnTo>
                <a:lnTo>
                  <a:pt x="17950" y="822"/>
                </a:lnTo>
                <a:lnTo>
                  <a:pt x="17943" y="809"/>
                </a:lnTo>
                <a:lnTo>
                  <a:pt x="17937" y="803"/>
                </a:lnTo>
                <a:lnTo>
                  <a:pt x="17932" y="797"/>
                </a:lnTo>
                <a:lnTo>
                  <a:pt x="17924" y="791"/>
                </a:lnTo>
                <a:lnTo>
                  <a:pt x="17915" y="786"/>
                </a:lnTo>
                <a:lnTo>
                  <a:pt x="17905" y="780"/>
                </a:lnTo>
                <a:lnTo>
                  <a:pt x="17893" y="777"/>
                </a:lnTo>
                <a:lnTo>
                  <a:pt x="17880" y="773"/>
                </a:lnTo>
                <a:lnTo>
                  <a:pt x="17864" y="772"/>
                </a:lnTo>
                <a:lnTo>
                  <a:pt x="17847" y="771"/>
                </a:lnTo>
                <a:lnTo>
                  <a:pt x="17830" y="771"/>
                </a:lnTo>
                <a:lnTo>
                  <a:pt x="17813" y="772"/>
                </a:lnTo>
                <a:lnTo>
                  <a:pt x="17798" y="773"/>
                </a:lnTo>
                <a:lnTo>
                  <a:pt x="17765" y="777"/>
                </a:lnTo>
                <a:lnTo>
                  <a:pt x="17736" y="782"/>
                </a:lnTo>
                <a:lnTo>
                  <a:pt x="17710" y="787"/>
                </a:lnTo>
                <a:lnTo>
                  <a:pt x="17691" y="791"/>
                </a:lnTo>
                <a:lnTo>
                  <a:pt x="17677" y="796"/>
                </a:lnTo>
                <a:lnTo>
                  <a:pt x="17673" y="797"/>
                </a:lnTo>
                <a:lnTo>
                  <a:pt x="17742" y="560"/>
                </a:lnTo>
                <a:lnTo>
                  <a:pt x="17857" y="324"/>
                </a:lnTo>
                <a:lnTo>
                  <a:pt x="17865" y="309"/>
                </a:lnTo>
                <a:lnTo>
                  <a:pt x="17884" y="278"/>
                </a:lnTo>
                <a:lnTo>
                  <a:pt x="17897" y="261"/>
                </a:lnTo>
                <a:lnTo>
                  <a:pt x="17908" y="245"/>
                </a:lnTo>
                <a:lnTo>
                  <a:pt x="17915" y="239"/>
                </a:lnTo>
                <a:lnTo>
                  <a:pt x="17920" y="233"/>
                </a:lnTo>
                <a:lnTo>
                  <a:pt x="17926" y="229"/>
                </a:lnTo>
                <a:lnTo>
                  <a:pt x="17930" y="226"/>
                </a:lnTo>
                <a:lnTo>
                  <a:pt x="17941" y="222"/>
                </a:lnTo>
                <a:lnTo>
                  <a:pt x="17952" y="214"/>
                </a:lnTo>
                <a:lnTo>
                  <a:pt x="17962" y="205"/>
                </a:lnTo>
                <a:lnTo>
                  <a:pt x="17973" y="195"/>
                </a:lnTo>
                <a:lnTo>
                  <a:pt x="17981" y="185"/>
                </a:lnTo>
                <a:lnTo>
                  <a:pt x="17988" y="174"/>
                </a:lnTo>
                <a:lnTo>
                  <a:pt x="17989" y="168"/>
                </a:lnTo>
                <a:lnTo>
                  <a:pt x="17990" y="163"/>
                </a:lnTo>
                <a:lnTo>
                  <a:pt x="17990" y="158"/>
                </a:lnTo>
                <a:lnTo>
                  <a:pt x="17989" y="154"/>
                </a:lnTo>
                <a:lnTo>
                  <a:pt x="17986" y="149"/>
                </a:lnTo>
                <a:lnTo>
                  <a:pt x="17982" y="145"/>
                </a:lnTo>
                <a:lnTo>
                  <a:pt x="17979" y="140"/>
                </a:lnTo>
                <a:lnTo>
                  <a:pt x="17973" y="136"/>
                </a:lnTo>
                <a:lnTo>
                  <a:pt x="17966" y="131"/>
                </a:lnTo>
                <a:lnTo>
                  <a:pt x="17960" y="128"/>
                </a:lnTo>
                <a:lnTo>
                  <a:pt x="17953" y="123"/>
                </a:lnTo>
                <a:lnTo>
                  <a:pt x="17944" y="121"/>
                </a:lnTo>
                <a:lnTo>
                  <a:pt x="17935" y="118"/>
                </a:lnTo>
                <a:lnTo>
                  <a:pt x="17926" y="115"/>
                </a:lnTo>
                <a:lnTo>
                  <a:pt x="17916" y="114"/>
                </a:lnTo>
                <a:lnTo>
                  <a:pt x="17906" y="114"/>
                </a:lnTo>
                <a:lnTo>
                  <a:pt x="17894" y="115"/>
                </a:lnTo>
                <a:lnTo>
                  <a:pt x="17883" y="118"/>
                </a:lnTo>
                <a:lnTo>
                  <a:pt x="17872" y="120"/>
                </a:lnTo>
                <a:lnTo>
                  <a:pt x="17860" y="124"/>
                </a:lnTo>
                <a:lnTo>
                  <a:pt x="17812" y="143"/>
                </a:lnTo>
                <a:lnTo>
                  <a:pt x="17771" y="158"/>
                </a:lnTo>
                <a:lnTo>
                  <a:pt x="17737" y="168"/>
                </a:lnTo>
                <a:lnTo>
                  <a:pt x="17715" y="175"/>
                </a:lnTo>
                <a:lnTo>
                  <a:pt x="17693" y="178"/>
                </a:lnTo>
                <a:lnTo>
                  <a:pt x="17667" y="184"/>
                </a:lnTo>
                <a:lnTo>
                  <a:pt x="17645" y="189"/>
                </a:lnTo>
                <a:lnTo>
                  <a:pt x="17636" y="191"/>
                </a:lnTo>
                <a:lnTo>
                  <a:pt x="17440" y="351"/>
                </a:lnTo>
                <a:lnTo>
                  <a:pt x="17424" y="362"/>
                </a:lnTo>
                <a:lnTo>
                  <a:pt x="17386" y="389"/>
                </a:lnTo>
                <a:lnTo>
                  <a:pt x="17347" y="417"/>
                </a:lnTo>
                <a:lnTo>
                  <a:pt x="17322" y="436"/>
                </a:lnTo>
                <a:lnTo>
                  <a:pt x="17309" y="451"/>
                </a:lnTo>
                <a:lnTo>
                  <a:pt x="17294" y="471"/>
                </a:lnTo>
                <a:lnTo>
                  <a:pt x="17282" y="489"/>
                </a:lnTo>
                <a:lnTo>
                  <a:pt x="17276" y="495"/>
                </a:lnTo>
                <a:lnTo>
                  <a:pt x="17265" y="502"/>
                </a:lnTo>
                <a:lnTo>
                  <a:pt x="17238" y="516"/>
                </a:lnTo>
                <a:lnTo>
                  <a:pt x="17223" y="520"/>
                </a:lnTo>
                <a:lnTo>
                  <a:pt x="17209" y="523"/>
                </a:lnTo>
                <a:lnTo>
                  <a:pt x="17202" y="525"/>
                </a:lnTo>
                <a:lnTo>
                  <a:pt x="17196" y="523"/>
                </a:lnTo>
                <a:lnTo>
                  <a:pt x="17191" y="522"/>
                </a:lnTo>
                <a:lnTo>
                  <a:pt x="17187" y="519"/>
                </a:lnTo>
                <a:lnTo>
                  <a:pt x="17185" y="514"/>
                </a:lnTo>
                <a:lnTo>
                  <a:pt x="17183" y="509"/>
                </a:lnTo>
                <a:lnTo>
                  <a:pt x="17183" y="502"/>
                </a:lnTo>
                <a:lnTo>
                  <a:pt x="17183" y="494"/>
                </a:lnTo>
                <a:lnTo>
                  <a:pt x="17184" y="486"/>
                </a:lnTo>
                <a:lnTo>
                  <a:pt x="17186" y="478"/>
                </a:lnTo>
                <a:lnTo>
                  <a:pt x="17188" y="469"/>
                </a:lnTo>
                <a:lnTo>
                  <a:pt x="17192" y="460"/>
                </a:lnTo>
                <a:lnTo>
                  <a:pt x="17200" y="442"/>
                </a:lnTo>
                <a:lnTo>
                  <a:pt x="17209" y="425"/>
                </a:lnTo>
                <a:lnTo>
                  <a:pt x="17213" y="417"/>
                </a:lnTo>
                <a:lnTo>
                  <a:pt x="17219" y="410"/>
                </a:lnTo>
                <a:lnTo>
                  <a:pt x="17223" y="405"/>
                </a:lnTo>
                <a:lnTo>
                  <a:pt x="17229" y="400"/>
                </a:lnTo>
                <a:lnTo>
                  <a:pt x="17242" y="390"/>
                </a:lnTo>
                <a:lnTo>
                  <a:pt x="17264" y="374"/>
                </a:lnTo>
                <a:lnTo>
                  <a:pt x="17288" y="356"/>
                </a:lnTo>
                <a:lnTo>
                  <a:pt x="17316" y="336"/>
                </a:lnTo>
                <a:lnTo>
                  <a:pt x="17345" y="315"/>
                </a:lnTo>
                <a:lnTo>
                  <a:pt x="17372" y="295"/>
                </a:lnTo>
                <a:lnTo>
                  <a:pt x="17395" y="278"/>
                </a:lnTo>
                <a:lnTo>
                  <a:pt x="17413" y="263"/>
                </a:lnTo>
                <a:lnTo>
                  <a:pt x="17421" y="258"/>
                </a:lnTo>
                <a:lnTo>
                  <a:pt x="17427" y="251"/>
                </a:lnTo>
                <a:lnTo>
                  <a:pt x="17433" y="243"/>
                </a:lnTo>
                <a:lnTo>
                  <a:pt x="17438" y="235"/>
                </a:lnTo>
                <a:lnTo>
                  <a:pt x="17448" y="221"/>
                </a:lnTo>
                <a:lnTo>
                  <a:pt x="17455" y="205"/>
                </a:lnTo>
                <a:lnTo>
                  <a:pt x="17465" y="180"/>
                </a:lnTo>
                <a:lnTo>
                  <a:pt x="17467" y="170"/>
                </a:lnTo>
                <a:lnTo>
                  <a:pt x="17457" y="158"/>
                </a:lnTo>
                <a:lnTo>
                  <a:pt x="17430" y="130"/>
                </a:lnTo>
                <a:lnTo>
                  <a:pt x="17412" y="114"/>
                </a:lnTo>
                <a:lnTo>
                  <a:pt x="17393" y="99"/>
                </a:lnTo>
                <a:lnTo>
                  <a:pt x="17383" y="92"/>
                </a:lnTo>
                <a:lnTo>
                  <a:pt x="17373" y="85"/>
                </a:lnTo>
                <a:lnTo>
                  <a:pt x="17363" y="80"/>
                </a:lnTo>
                <a:lnTo>
                  <a:pt x="17354" y="75"/>
                </a:lnTo>
                <a:lnTo>
                  <a:pt x="17333" y="66"/>
                </a:lnTo>
                <a:lnTo>
                  <a:pt x="17312" y="55"/>
                </a:lnTo>
                <a:lnTo>
                  <a:pt x="17291" y="43"/>
                </a:lnTo>
                <a:lnTo>
                  <a:pt x="17272" y="30"/>
                </a:lnTo>
                <a:lnTo>
                  <a:pt x="17238" y="10"/>
                </a:lnTo>
                <a:lnTo>
                  <a:pt x="17221" y="0"/>
                </a:lnTo>
                <a:lnTo>
                  <a:pt x="17216" y="0"/>
                </a:lnTo>
                <a:lnTo>
                  <a:pt x="17212" y="2"/>
                </a:lnTo>
                <a:lnTo>
                  <a:pt x="17209" y="4"/>
                </a:lnTo>
                <a:lnTo>
                  <a:pt x="17206" y="9"/>
                </a:lnTo>
                <a:lnTo>
                  <a:pt x="17204" y="16"/>
                </a:lnTo>
                <a:lnTo>
                  <a:pt x="17204" y="22"/>
                </a:lnTo>
                <a:lnTo>
                  <a:pt x="17206" y="31"/>
                </a:lnTo>
                <a:lnTo>
                  <a:pt x="17210" y="41"/>
                </a:lnTo>
                <a:lnTo>
                  <a:pt x="17225" y="68"/>
                </a:lnTo>
                <a:lnTo>
                  <a:pt x="17243" y="102"/>
                </a:lnTo>
                <a:lnTo>
                  <a:pt x="17251" y="119"/>
                </a:lnTo>
                <a:lnTo>
                  <a:pt x="17258" y="136"/>
                </a:lnTo>
                <a:lnTo>
                  <a:pt x="17259" y="143"/>
                </a:lnTo>
                <a:lnTo>
                  <a:pt x="17260" y="151"/>
                </a:lnTo>
                <a:lnTo>
                  <a:pt x="17260" y="158"/>
                </a:lnTo>
                <a:lnTo>
                  <a:pt x="17260" y="164"/>
                </a:lnTo>
                <a:lnTo>
                  <a:pt x="17254" y="179"/>
                </a:lnTo>
                <a:lnTo>
                  <a:pt x="17243" y="201"/>
                </a:lnTo>
                <a:lnTo>
                  <a:pt x="17231" y="224"/>
                </a:lnTo>
                <a:lnTo>
                  <a:pt x="17216" y="249"/>
                </a:lnTo>
                <a:lnTo>
                  <a:pt x="17191" y="293"/>
                </a:lnTo>
                <a:lnTo>
                  <a:pt x="17179" y="312"/>
                </a:lnTo>
                <a:lnTo>
                  <a:pt x="17176" y="317"/>
                </a:lnTo>
                <a:lnTo>
                  <a:pt x="17167" y="331"/>
                </a:lnTo>
                <a:lnTo>
                  <a:pt x="17158" y="349"/>
                </a:lnTo>
                <a:lnTo>
                  <a:pt x="17150" y="368"/>
                </a:lnTo>
                <a:lnTo>
                  <a:pt x="17147" y="375"/>
                </a:lnTo>
                <a:lnTo>
                  <a:pt x="17146" y="384"/>
                </a:lnTo>
                <a:lnTo>
                  <a:pt x="17144" y="392"/>
                </a:lnTo>
                <a:lnTo>
                  <a:pt x="17144" y="399"/>
                </a:lnTo>
                <a:lnTo>
                  <a:pt x="17146" y="409"/>
                </a:lnTo>
                <a:lnTo>
                  <a:pt x="17146" y="412"/>
                </a:lnTo>
                <a:close/>
                <a:moveTo>
                  <a:pt x="17337" y="1014"/>
                </a:moveTo>
                <a:lnTo>
                  <a:pt x="17325" y="1020"/>
                </a:lnTo>
                <a:lnTo>
                  <a:pt x="17297" y="1031"/>
                </a:lnTo>
                <a:lnTo>
                  <a:pt x="17278" y="1038"/>
                </a:lnTo>
                <a:lnTo>
                  <a:pt x="17258" y="1045"/>
                </a:lnTo>
                <a:lnTo>
                  <a:pt x="17236" y="1049"/>
                </a:lnTo>
                <a:lnTo>
                  <a:pt x="17214" y="1051"/>
                </a:lnTo>
                <a:lnTo>
                  <a:pt x="17191" y="1054"/>
                </a:lnTo>
                <a:lnTo>
                  <a:pt x="17165" y="1056"/>
                </a:lnTo>
                <a:lnTo>
                  <a:pt x="17138" y="1058"/>
                </a:lnTo>
                <a:lnTo>
                  <a:pt x="17111" y="1063"/>
                </a:lnTo>
                <a:lnTo>
                  <a:pt x="17085" y="1067"/>
                </a:lnTo>
                <a:lnTo>
                  <a:pt x="17061" y="1074"/>
                </a:lnTo>
                <a:lnTo>
                  <a:pt x="17051" y="1078"/>
                </a:lnTo>
                <a:lnTo>
                  <a:pt x="17041" y="1083"/>
                </a:lnTo>
                <a:lnTo>
                  <a:pt x="17032" y="1087"/>
                </a:lnTo>
                <a:lnTo>
                  <a:pt x="17025" y="1093"/>
                </a:lnTo>
                <a:lnTo>
                  <a:pt x="17007" y="1110"/>
                </a:lnTo>
                <a:lnTo>
                  <a:pt x="16984" y="1135"/>
                </a:lnTo>
                <a:lnTo>
                  <a:pt x="16956" y="1166"/>
                </a:lnTo>
                <a:lnTo>
                  <a:pt x="16926" y="1197"/>
                </a:lnTo>
                <a:lnTo>
                  <a:pt x="16898" y="1227"/>
                </a:lnTo>
                <a:lnTo>
                  <a:pt x="16875" y="1253"/>
                </a:lnTo>
                <a:lnTo>
                  <a:pt x="16859" y="1271"/>
                </a:lnTo>
                <a:lnTo>
                  <a:pt x="16853" y="1278"/>
                </a:lnTo>
                <a:lnTo>
                  <a:pt x="16670" y="1506"/>
                </a:lnTo>
                <a:lnTo>
                  <a:pt x="16653" y="1554"/>
                </a:lnTo>
                <a:lnTo>
                  <a:pt x="16658" y="1554"/>
                </a:lnTo>
                <a:lnTo>
                  <a:pt x="16671" y="1551"/>
                </a:lnTo>
                <a:lnTo>
                  <a:pt x="16689" y="1548"/>
                </a:lnTo>
                <a:lnTo>
                  <a:pt x="16713" y="1541"/>
                </a:lnTo>
                <a:lnTo>
                  <a:pt x="16726" y="1537"/>
                </a:lnTo>
                <a:lnTo>
                  <a:pt x="16740" y="1531"/>
                </a:lnTo>
                <a:lnTo>
                  <a:pt x="16753" y="1526"/>
                </a:lnTo>
                <a:lnTo>
                  <a:pt x="16768" y="1518"/>
                </a:lnTo>
                <a:lnTo>
                  <a:pt x="16781" y="1510"/>
                </a:lnTo>
                <a:lnTo>
                  <a:pt x="16796" y="1500"/>
                </a:lnTo>
                <a:lnTo>
                  <a:pt x="16809" y="1489"/>
                </a:lnTo>
                <a:lnTo>
                  <a:pt x="16822" y="1477"/>
                </a:lnTo>
                <a:lnTo>
                  <a:pt x="16848" y="1450"/>
                </a:lnTo>
                <a:lnTo>
                  <a:pt x="16875" y="1422"/>
                </a:lnTo>
                <a:lnTo>
                  <a:pt x="16902" y="1396"/>
                </a:lnTo>
                <a:lnTo>
                  <a:pt x="16927" y="1369"/>
                </a:lnTo>
                <a:lnTo>
                  <a:pt x="16953" y="1343"/>
                </a:lnTo>
                <a:lnTo>
                  <a:pt x="16977" y="1319"/>
                </a:lnTo>
                <a:lnTo>
                  <a:pt x="16998" y="1299"/>
                </a:lnTo>
                <a:lnTo>
                  <a:pt x="17017" y="1285"/>
                </a:lnTo>
                <a:lnTo>
                  <a:pt x="17037" y="1270"/>
                </a:lnTo>
                <a:lnTo>
                  <a:pt x="17061" y="1254"/>
                </a:lnTo>
                <a:lnTo>
                  <a:pt x="17089" y="1237"/>
                </a:lnTo>
                <a:lnTo>
                  <a:pt x="17119" y="1222"/>
                </a:lnTo>
                <a:lnTo>
                  <a:pt x="17146" y="1206"/>
                </a:lnTo>
                <a:lnTo>
                  <a:pt x="17169" y="1192"/>
                </a:lnTo>
                <a:lnTo>
                  <a:pt x="17179" y="1185"/>
                </a:lnTo>
                <a:lnTo>
                  <a:pt x="17186" y="1179"/>
                </a:lnTo>
                <a:lnTo>
                  <a:pt x="17192" y="1175"/>
                </a:lnTo>
                <a:lnTo>
                  <a:pt x="17195" y="1170"/>
                </a:lnTo>
                <a:lnTo>
                  <a:pt x="17203" y="1160"/>
                </a:lnTo>
                <a:lnTo>
                  <a:pt x="17216" y="1147"/>
                </a:lnTo>
                <a:lnTo>
                  <a:pt x="17234" y="1132"/>
                </a:lnTo>
                <a:lnTo>
                  <a:pt x="17254" y="1116"/>
                </a:lnTo>
                <a:lnTo>
                  <a:pt x="17288" y="1091"/>
                </a:lnTo>
                <a:lnTo>
                  <a:pt x="17303" y="1078"/>
                </a:lnTo>
                <a:lnTo>
                  <a:pt x="17309" y="1074"/>
                </a:lnTo>
                <a:lnTo>
                  <a:pt x="17322" y="1063"/>
                </a:lnTo>
                <a:lnTo>
                  <a:pt x="17329" y="1056"/>
                </a:lnTo>
                <a:lnTo>
                  <a:pt x="17334" y="1048"/>
                </a:lnTo>
                <a:lnTo>
                  <a:pt x="17340" y="1041"/>
                </a:lnTo>
                <a:lnTo>
                  <a:pt x="17342" y="1036"/>
                </a:lnTo>
                <a:lnTo>
                  <a:pt x="17343" y="1030"/>
                </a:lnTo>
                <a:lnTo>
                  <a:pt x="17343" y="1026"/>
                </a:lnTo>
                <a:lnTo>
                  <a:pt x="17342" y="1022"/>
                </a:lnTo>
                <a:lnTo>
                  <a:pt x="17341" y="1019"/>
                </a:lnTo>
                <a:lnTo>
                  <a:pt x="17338" y="1016"/>
                </a:lnTo>
                <a:lnTo>
                  <a:pt x="17337" y="1014"/>
                </a:lnTo>
                <a:close/>
                <a:moveTo>
                  <a:pt x="17019" y="517"/>
                </a:moveTo>
                <a:lnTo>
                  <a:pt x="17012" y="525"/>
                </a:lnTo>
                <a:lnTo>
                  <a:pt x="16996" y="546"/>
                </a:lnTo>
                <a:lnTo>
                  <a:pt x="16987" y="560"/>
                </a:lnTo>
                <a:lnTo>
                  <a:pt x="16979" y="578"/>
                </a:lnTo>
                <a:lnTo>
                  <a:pt x="16975" y="588"/>
                </a:lnTo>
                <a:lnTo>
                  <a:pt x="16971" y="600"/>
                </a:lnTo>
                <a:lnTo>
                  <a:pt x="16969" y="611"/>
                </a:lnTo>
                <a:lnTo>
                  <a:pt x="16967" y="622"/>
                </a:lnTo>
                <a:lnTo>
                  <a:pt x="16966" y="634"/>
                </a:lnTo>
                <a:lnTo>
                  <a:pt x="16966" y="646"/>
                </a:lnTo>
                <a:lnTo>
                  <a:pt x="16967" y="657"/>
                </a:lnTo>
                <a:lnTo>
                  <a:pt x="16969" y="667"/>
                </a:lnTo>
                <a:lnTo>
                  <a:pt x="16971" y="676"/>
                </a:lnTo>
                <a:lnTo>
                  <a:pt x="16975" y="686"/>
                </a:lnTo>
                <a:lnTo>
                  <a:pt x="16978" y="694"/>
                </a:lnTo>
                <a:lnTo>
                  <a:pt x="16981" y="702"/>
                </a:lnTo>
                <a:lnTo>
                  <a:pt x="16996" y="724"/>
                </a:lnTo>
                <a:lnTo>
                  <a:pt x="17003" y="732"/>
                </a:lnTo>
                <a:lnTo>
                  <a:pt x="17125" y="583"/>
                </a:lnTo>
                <a:lnTo>
                  <a:pt x="17113" y="587"/>
                </a:lnTo>
                <a:lnTo>
                  <a:pt x="17085" y="596"/>
                </a:lnTo>
                <a:lnTo>
                  <a:pt x="17055" y="605"/>
                </a:lnTo>
                <a:lnTo>
                  <a:pt x="17035" y="610"/>
                </a:lnTo>
                <a:lnTo>
                  <a:pt x="17031" y="609"/>
                </a:lnTo>
                <a:lnTo>
                  <a:pt x="17026" y="606"/>
                </a:lnTo>
                <a:lnTo>
                  <a:pt x="17022" y="603"/>
                </a:lnTo>
                <a:lnTo>
                  <a:pt x="17019" y="599"/>
                </a:lnTo>
                <a:lnTo>
                  <a:pt x="17016" y="594"/>
                </a:lnTo>
                <a:lnTo>
                  <a:pt x="17015" y="588"/>
                </a:lnTo>
                <a:lnTo>
                  <a:pt x="17016" y="585"/>
                </a:lnTo>
                <a:lnTo>
                  <a:pt x="17017" y="583"/>
                </a:lnTo>
                <a:lnTo>
                  <a:pt x="17019" y="580"/>
                </a:lnTo>
                <a:lnTo>
                  <a:pt x="17021" y="577"/>
                </a:lnTo>
                <a:lnTo>
                  <a:pt x="17031" y="566"/>
                </a:lnTo>
                <a:lnTo>
                  <a:pt x="17039" y="556"/>
                </a:lnTo>
                <a:lnTo>
                  <a:pt x="17040" y="551"/>
                </a:lnTo>
                <a:lnTo>
                  <a:pt x="17041" y="547"/>
                </a:lnTo>
                <a:lnTo>
                  <a:pt x="17041" y="543"/>
                </a:lnTo>
                <a:lnTo>
                  <a:pt x="17040" y="537"/>
                </a:lnTo>
                <a:lnTo>
                  <a:pt x="17034" y="529"/>
                </a:lnTo>
                <a:lnTo>
                  <a:pt x="17028" y="522"/>
                </a:lnTo>
                <a:lnTo>
                  <a:pt x="17022" y="518"/>
                </a:lnTo>
                <a:lnTo>
                  <a:pt x="17019" y="517"/>
                </a:lnTo>
                <a:close/>
                <a:moveTo>
                  <a:pt x="17028" y="1022"/>
                </a:moveTo>
                <a:lnTo>
                  <a:pt x="17031" y="1013"/>
                </a:lnTo>
                <a:lnTo>
                  <a:pt x="17044" y="990"/>
                </a:lnTo>
                <a:lnTo>
                  <a:pt x="17055" y="974"/>
                </a:lnTo>
                <a:lnTo>
                  <a:pt x="17068" y="957"/>
                </a:lnTo>
                <a:lnTo>
                  <a:pt x="17086" y="938"/>
                </a:lnTo>
                <a:lnTo>
                  <a:pt x="17106" y="919"/>
                </a:lnTo>
                <a:lnTo>
                  <a:pt x="17146" y="886"/>
                </a:lnTo>
                <a:lnTo>
                  <a:pt x="17173" y="862"/>
                </a:lnTo>
                <a:lnTo>
                  <a:pt x="17188" y="849"/>
                </a:lnTo>
                <a:lnTo>
                  <a:pt x="17193" y="844"/>
                </a:lnTo>
                <a:lnTo>
                  <a:pt x="17237" y="846"/>
                </a:lnTo>
                <a:lnTo>
                  <a:pt x="17278" y="900"/>
                </a:lnTo>
                <a:lnTo>
                  <a:pt x="17269" y="909"/>
                </a:lnTo>
                <a:lnTo>
                  <a:pt x="17245" y="933"/>
                </a:lnTo>
                <a:lnTo>
                  <a:pt x="17229" y="946"/>
                </a:lnTo>
                <a:lnTo>
                  <a:pt x="17210" y="961"/>
                </a:lnTo>
                <a:lnTo>
                  <a:pt x="17188" y="975"/>
                </a:lnTo>
                <a:lnTo>
                  <a:pt x="17166" y="988"/>
                </a:lnTo>
                <a:lnTo>
                  <a:pt x="17155" y="993"/>
                </a:lnTo>
                <a:lnTo>
                  <a:pt x="17143" y="998"/>
                </a:lnTo>
                <a:lnTo>
                  <a:pt x="17131" y="1002"/>
                </a:lnTo>
                <a:lnTo>
                  <a:pt x="17120" y="1007"/>
                </a:lnTo>
                <a:lnTo>
                  <a:pt x="17096" y="1012"/>
                </a:lnTo>
                <a:lnTo>
                  <a:pt x="17075" y="1017"/>
                </a:lnTo>
                <a:lnTo>
                  <a:pt x="17041" y="1021"/>
                </a:lnTo>
                <a:lnTo>
                  <a:pt x="17028" y="1022"/>
                </a:lnTo>
                <a:close/>
                <a:moveTo>
                  <a:pt x="17264" y="759"/>
                </a:moveTo>
                <a:lnTo>
                  <a:pt x="17267" y="766"/>
                </a:lnTo>
                <a:lnTo>
                  <a:pt x="17274" y="780"/>
                </a:lnTo>
                <a:lnTo>
                  <a:pt x="17283" y="799"/>
                </a:lnTo>
                <a:lnTo>
                  <a:pt x="17288" y="817"/>
                </a:lnTo>
                <a:lnTo>
                  <a:pt x="17293" y="834"/>
                </a:lnTo>
                <a:lnTo>
                  <a:pt x="17297" y="849"/>
                </a:lnTo>
                <a:lnTo>
                  <a:pt x="17301" y="859"/>
                </a:lnTo>
                <a:lnTo>
                  <a:pt x="17302" y="863"/>
                </a:lnTo>
                <a:lnTo>
                  <a:pt x="17310" y="852"/>
                </a:lnTo>
                <a:lnTo>
                  <a:pt x="17328" y="826"/>
                </a:lnTo>
                <a:lnTo>
                  <a:pt x="17338" y="809"/>
                </a:lnTo>
                <a:lnTo>
                  <a:pt x="17347" y="792"/>
                </a:lnTo>
                <a:lnTo>
                  <a:pt x="17355" y="776"/>
                </a:lnTo>
                <a:lnTo>
                  <a:pt x="17359" y="759"/>
                </a:lnTo>
                <a:lnTo>
                  <a:pt x="17361" y="744"/>
                </a:lnTo>
                <a:lnTo>
                  <a:pt x="17364" y="731"/>
                </a:lnTo>
                <a:lnTo>
                  <a:pt x="17364" y="718"/>
                </a:lnTo>
                <a:lnTo>
                  <a:pt x="17363" y="706"/>
                </a:lnTo>
                <a:lnTo>
                  <a:pt x="17361" y="696"/>
                </a:lnTo>
                <a:lnTo>
                  <a:pt x="17358" y="688"/>
                </a:lnTo>
                <a:lnTo>
                  <a:pt x="17356" y="685"/>
                </a:lnTo>
                <a:lnTo>
                  <a:pt x="17354" y="683"/>
                </a:lnTo>
                <a:lnTo>
                  <a:pt x="17351" y="680"/>
                </a:lnTo>
                <a:lnTo>
                  <a:pt x="17349" y="678"/>
                </a:lnTo>
                <a:lnTo>
                  <a:pt x="17346" y="678"/>
                </a:lnTo>
                <a:lnTo>
                  <a:pt x="17341" y="679"/>
                </a:lnTo>
                <a:lnTo>
                  <a:pt x="17337" y="682"/>
                </a:lnTo>
                <a:lnTo>
                  <a:pt x="17331" y="684"/>
                </a:lnTo>
                <a:lnTo>
                  <a:pt x="17319" y="693"/>
                </a:lnTo>
                <a:lnTo>
                  <a:pt x="17306" y="703"/>
                </a:lnTo>
                <a:lnTo>
                  <a:pt x="17284" y="723"/>
                </a:lnTo>
                <a:lnTo>
                  <a:pt x="17274" y="732"/>
                </a:lnTo>
                <a:lnTo>
                  <a:pt x="17264" y="759"/>
                </a:lnTo>
                <a:close/>
                <a:moveTo>
                  <a:pt x="17469" y="882"/>
                </a:moveTo>
                <a:lnTo>
                  <a:pt x="17472" y="866"/>
                </a:lnTo>
                <a:lnTo>
                  <a:pt x="17477" y="827"/>
                </a:lnTo>
                <a:lnTo>
                  <a:pt x="17482" y="803"/>
                </a:lnTo>
                <a:lnTo>
                  <a:pt x="17487" y="778"/>
                </a:lnTo>
                <a:lnTo>
                  <a:pt x="17494" y="753"/>
                </a:lnTo>
                <a:lnTo>
                  <a:pt x="17503" y="731"/>
                </a:lnTo>
                <a:lnTo>
                  <a:pt x="17511" y="707"/>
                </a:lnTo>
                <a:lnTo>
                  <a:pt x="17519" y="682"/>
                </a:lnTo>
                <a:lnTo>
                  <a:pt x="17525" y="655"/>
                </a:lnTo>
                <a:lnTo>
                  <a:pt x="17529" y="627"/>
                </a:lnTo>
                <a:lnTo>
                  <a:pt x="17532" y="600"/>
                </a:lnTo>
                <a:lnTo>
                  <a:pt x="17535" y="575"/>
                </a:lnTo>
                <a:lnTo>
                  <a:pt x="17535" y="554"/>
                </a:lnTo>
                <a:lnTo>
                  <a:pt x="17534" y="537"/>
                </a:lnTo>
                <a:lnTo>
                  <a:pt x="17532" y="525"/>
                </a:lnTo>
                <a:lnTo>
                  <a:pt x="17529" y="512"/>
                </a:lnTo>
                <a:lnTo>
                  <a:pt x="17527" y="502"/>
                </a:lnTo>
                <a:lnTo>
                  <a:pt x="17525" y="494"/>
                </a:lnTo>
                <a:lnTo>
                  <a:pt x="17519" y="483"/>
                </a:lnTo>
                <a:lnTo>
                  <a:pt x="17518" y="480"/>
                </a:lnTo>
                <a:lnTo>
                  <a:pt x="17442" y="473"/>
                </a:lnTo>
                <a:lnTo>
                  <a:pt x="17441" y="470"/>
                </a:lnTo>
                <a:lnTo>
                  <a:pt x="17438" y="461"/>
                </a:lnTo>
                <a:lnTo>
                  <a:pt x="17438" y="455"/>
                </a:lnTo>
                <a:lnTo>
                  <a:pt x="17439" y="447"/>
                </a:lnTo>
                <a:lnTo>
                  <a:pt x="17441" y="441"/>
                </a:lnTo>
                <a:lnTo>
                  <a:pt x="17447" y="432"/>
                </a:lnTo>
                <a:lnTo>
                  <a:pt x="17455" y="420"/>
                </a:lnTo>
                <a:lnTo>
                  <a:pt x="17465" y="405"/>
                </a:lnTo>
                <a:lnTo>
                  <a:pt x="17480" y="384"/>
                </a:lnTo>
                <a:lnTo>
                  <a:pt x="17498" y="363"/>
                </a:lnTo>
                <a:lnTo>
                  <a:pt x="17508" y="351"/>
                </a:lnTo>
                <a:lnTo>
                  <a:pt x="17520" y="340"/>
                </a:lnTo>
                <a:lnTo>
                  <a:pt x="17532" y="328"/>
                </a:lnTo>
                <a:lnTo>
                  <a:pt x="17547" y="316"/>
                </a:lnTo>
                <a:lnTo>
                  <a:pt x="17563" y="305"/>
                </a:lnTo>
                <a:lnTo>
                  <a:pt x="17580" y="294"/>
                </a:lnTo>
                <a:lnTo>
                  <a:pt x="17598" y="284"/>
                </a:lnTo>
                <a:lnTo>
                  <a:pt x="17617" y="273"/>
                </a:lnTo>
                <a:lnTo>
                  <a:pt x="17654" y="258"/>
                </a:lnTo>
                <a:lnTo>
                  <a:pt x="17683" y="245"/>
                </a:lnTo>
                <a:lnTo>
                  <a:pt x="17707" y="237"/>
                </a:lnTo>
                <a:lnTo>
                  <a:pt x="17725" y="231"/>
                </a:lnTo>
                <a:lnTo>
                  <a:pt x="17746" y="226"/>
                </a:lnTo>
                <a:lnTo>
                  <a:pt x="17752" y="226"/>
                </a:lnTo>
                <a:lnTo>
                  <a:pt x="17757" y="226"/>
                </a:lnTo>
                <a:lnTo>
                  <a:pt x="17770" y="228"/>
                </a:lnTo>
                <a:lnTo>
                  <a:pt x="17784" y="228"/>
                </a:lnTo>
                <a:lnTo>
                  <a:pt x="17795" y="226"/>
                </a:lnTo>
                <a:lnTo>
                  <a:pt x="17816" y="219"/>
                </a:lnTo>
                <a:lnTo>
                  <a:pt x="17828" y="214"/>
                </a:lnTo>
                <a:lnTo>
                  <a:pt x="17825" y="230"/>
                </a:lnTo>
                <a:lnTo>
                  <a:pt x="17815" y="268"/>
                </a:lnTo>
                <a:lnTo>
                  <a:pt x="17803" y="310"/>
                </a:lnTo>
                <a:lnTo>
                  <a:pt x="17793" y="341"/>
                </a:lnTo>
                <a:lnTo>
                  <a:pt x="17784" y="361"/>
                </a:lnTo>
                <a:lnTo>
                  <a:pt x="17767" y="398"/>
                </a:lnTo>
                <a:lnTo>
                  <a:pt x="17746" y="448"/>
                </a:lnTo>
                <a:lnTo>
                  <a:pt x="17720" y="504"/>
                </a:lnTo>
                <a:lnTo>
                  <a:pt x="17694" y="562"/>
                </a:lnTo>
                <a:lnTo>
                  <a:pt x="17671" y="614"/>
                </a:lnTo>
                <a:lnTo>
                  <a:pt x="17652" y="657"/>
                </a:lnTo>
                <a:lnTo>
                  <a:pt x="17639" y="683"/>
                </a:lnTo>
                <a:lnTo>
                  <a:pt x="17631" y="698"/>
                </a:lnTo>
                <a:lnTo>
                  <a:pt x="17621" y="715"/>
                </a:lnTo>
                <a:lnTo>
                  <a:pt x="17610" y="730"/>
                </a:lnTo>
                <a:lnTo>
                  <a:pt x="17600" y="744"/>
                </a:lnTo>
                <a:lnTo>
                  <a:pt x="17590" y="758"/>
                </a:lnTo>
                <a:lnTo>
                  <a:pt x="17581" y="769"/>
                </a:lnTo>
                <a:lnTo>
                  <a:pt x="17574" y="780"/>
                </a:lnTo>
                <a:lnTo>
                  <a:pt x="17569" y="788"/>
                </a:lnTo>
                <a:lnTo>
                  <a:pt x="17559" y="808"/>
                </a:lnTo>
                <a:lnTo>
                  <a:pt x="17547" y="832"/>
                </a:lnTo>
                <a:lnTo>
                  <a:pt x="17534" y="853"/>
                </a:lnTo>
                <a:lnTo>
                  <a:pt x="17523" y="868"/>
                </a:lnTo>
                <a:lnTo>
                  <a:pt x="17518" y="871"/>
                </a:lnTo>
                <a:lnTo>
                  <a:pt x="17511" y="875"/>
                </a:lnTo>
                <a:lnTo>
                  <a:pt x="17502" y="879"/>
                </a:lnTo>
                <a:lnTo>
                  <a:pt x="17493" y="882"/>
                </a:lnTo>
                <a:lnTo>
                  <a:pt x="17485" y="884"/>
                </a:lnTo>
                <a:lnTo>
                  <a:pt x="17477" y="886"/>
                </a:lnTo>
                <a:lnTo>
                  <a:pt x="17474" y="886"/>
                </a:lnTo>
                <a:lnTo>
                  <a:pt x="17472" y="884"/>
                </a:lnTo>
                <a:lnTo>
                  <a:pt x="17471" y="883"/>
                </a:lnTo>
                <a:lnTo>
                  <a:pt x="17469" y="882"/>
                </a:lnTo>
                <a:close/>
                <a:moveTo>
                  <a:pt x="15103" y="1888"/>
                </a:moveTo>
                <a:lnTo>
                  <a:pt x="15394" y="2080"/>
                </a:lnTo>
                <a:lnTo>
                  <a:pt x="15403" y="2086"/>
                </a:lnTo>
                <a:lnTo>
                  <a:pt x="15425" y="2099"/>
                </a:lnTo>
                <a:lnTo>
                  <a:pt x="15459" y="2118"/>
                </a:lnTo>
                <a:lnTo>
                  <a:pt x="15497" y="2142"/>
                </a:lnTo>
                <a:lnTo>
                  <a:pt x="15538" y="2164"/>
                </a:lnTo>
                <a:lnTo>
                  <a:pt x="15574" y="2186"/>
                </a:lnTo>
                <a:lnTo>
                  <a:pt x="15603" y="2201"/>
                </a:lnTo>
                <a:lnTo>
                  <a:pt x="15620" y="2209"/>
                </a:lnTo>
                <a:lnTo>
                  <a:pt x="15632" y="2213"/>
                </a:lnTo>
                <a:lnTo>
                  <a:pt x="15650" y="2217"/>
                </a:lnTo>
                <a:lnTo>
                  <a:pt x="15670" y="2222"/>
                </a:lnTo>
                <a:lnTo>
                  <a:pt x="15693" y="2226"/>
                </a:lnTo>
                <a:lnTo>
                  <a:pt x="15715" y="2229"/>
                </a:lnTo>
                <a:lnTo>
                  <a:pt x="15737" y="2232"/>
                </a:lnTo>
                <a:lnTo>
                  <a:pt x="15746" y="2232"/>
                </a:lnTo>
                <a:lnTo>
                  <a:pt x="15755" y="2231"/>
                </a:lnTo>
                <a:lnTo>
                  <a:pt x="15761" y="2229"/>
                </a:lnTo>
                <a:lnTo>
                  <a:pt x="15767" y="2228"/>
                </a:lnTo>
                <a:lnTo>
                  <a:pt x="15793" y="2215"/>
                </a:lnTo>
                <a:lnTo>
                  <a:pt x="15822" y="2197"/>
                </a:lnTo>
                <a:lnTo>
                  <a:pt x="15846" y="2182"/>
                </a:lnTo>
                <a:lnTo>
                  <a:pt x="15857" y="2176"/>
                </a:lnTo>
                <a:lnTo>
                  <a:pt x="15862" y="2177"/>
                </a:lnTo>
                <a:lnTo>
                  <a:pt x="15871" y="2178"/>
                </a:lnTo>
                <a:lnTo>
                  <a:pt x="15874" y="2180"/>
                </a:lnTo>
                <a:lnTo>
                  <a:pt x="15876" y="2184"/>
                </a:lnTo>
                <a:lnTo>
                  <a:pt x="15877" y="2186"/>
                </a:lnTo>
                <a:lnTo>
                  <a:pt x="15876" y="2188"/>
                </a:lnTo>
                <a:lnTo>
                  <a:pt x="15875" y="2191"/>
                </a:lnTo>
                <a:lnTo>
                  <a:pt x="15873" y="2195"/>
                </a:lnTo>
                <a:lnTo>
                  <a:pt x="15862" y="2208"/>
                </a:lnTo>
                <a:lnTo>
                  <a:pt x="15838" y="2234"/>
                </a:lnTo>
                <a:lnTo>
                  <a:pt x="15806" y="2266"/>
                </a:lnTo>
                <a:lnTo>
                  <a:pt x="15769" y="2303"/>
                </a:lnTo>
                <a:lnTo>
                  <a:pt x="15730" y="2342"/>
                </a:lnTo>
                <a:lnTo>
                  <a:pt x="15692" y="2377"/>
                </a:lnTo>
                <a:lnTo>
                  <a:pt x="15673" y="2393"/>
                </a:lnTo>
                <a:lnTo>
                  <a:pt x="15656" y="2407"/>
                </a:lnTo>
                <a:lnTo>
                  <a:pt x="15640" y="2419"/>
                </a:lnTo>
                <a:lnTo>
                  <a:pt x="15627" y="2427"/>
                </a:lnTo>
                <a:lnTo>
                  <a:pt x="15601" y="2440"/>
                </a:lnTo>
                <a:lnTo>
                  <a:pt x="15575" y="2453"/>
                </a:lnTo>
                <a:lnTo>
                  <a:pt x="15550" y="2463"/>
                </a:lnTo>
                <a:lnTo>
                  <a:pt x="15526" y="2470"/>
                </a:lnTo>
                <a:lnTo>
                  <a:pt x="15515" y="2474"/>
                </a:lnTo>
                <a:lnTo>
                  <a:pt x="15504" y="2476"/>
                </a:lnTo>
                <a:lnTo>
                  <a:pt x="15494" y="2478"/>
                </a:lnTo>
                <a:lnTo>
                  <a:pt x="15484" y="2478"/>
                </a:lnTo>
                <a:lnTo>
                  <a:pt x="15474" y="2478"/>
                </a:lnTo>
                <a:lnTo>
                  <a:pt x="15465" y="2477"/>
                </a:lnTo>
                <a:lnTo>
                  <a:pt x="15457" y="2476"/>
                </a:lnTo>
                <a:lnTo>
                  <a:pt x="15450" y="2473"/>
                </a:lnTo>
                <a:lnTo>
                  <a:pt x="15441" y="2467"/>
                </a:lnTo>
                <a:lnTo>
                  <a:pt x="15430" y="2457"/>
                </a:lnTo>
                <a:lnTo>
                  <a:pt x="15415" y="2444"/>
                </a:lnTo>
                <a:lnTo>
                  <a:pt x="15399" y="2428"/>
                </a:lnTo>
                <a:lnTo>
                  <a:pt x="15365" y="2389"/>
                </a:lnTo>
                <a:lnTo>
                  <a:pt x="15326" y="2346"/>
                </a:lnTo>
                <a:lnTo>
                  <a:pt x="15290" y="2305"/>
                </a:lnTo>
                <a:lnTo>
                  <a:pt x="15260" y="2269"/>
                </a:lnTo>
                <a:lnTo>
                  <a:pt x="15240" y="2244"/>
                </a:lnTo>
                <a:lnTo>
                  <a:pt x="15232" y="2234"/>
                </a:lnTo>
                <a:lnTo>
                  <a:pt x="15229" y="2228"/>
                </a:lnTo>
                <a:lnTo>
                  <a:pt x="15220" y="2213"/>
                </a:lnTo>
                <a:lnTo>
                  <a:pt x="15207" y="2190"/>
                </a:lnTo>
                <a:lnTo>
                  <a:pt x="15193" y="2163"/>
                </a:lnTo>
                <a:lnTo>
                  <a:pt x="15177" y="2133"/>
                </a:lnTo>
                <a:lnTo>
                  <a:pt x="15161" y="2103"/>
                </a:lnTo>
                <a:lnTo>
                  <a:pt x="15146" y="2075"/>
                </a:lnTo>
                <a:lnTo>
                  <a:pt x="15136" y="2051"/>
                </a:lnTo>
                <a:lnTo>
                  <a:pt x="15128" y="2031"/>
                </a:lnTo>
                <a:lnTo>
                  <a:pt x="15121" y="2011"/>
                </a:lnTo>
                <a:lnTo>
                  <a:pt x="15115" y="1991"/>
                </a:lnTo>
                <a:lnTo>
                  <a:pt x="15109" y="1969"/>
                </a:lnTo>
                <a:lnTo>
                  <a:pt x="15106" y="1949"/>
                </a:lnTo>
                <a:lnTo>
                  <a:pt x="15104" y="1928"/>
                </a:lnTo>
                <a:lnTo>
                  <a:pt x="15103" y="1908"/>
                </a:lnTo>
                <a:lnTo>
                  <a:pt x="15103" y="1888"/>
                </a:lnTo>
                <a:close/>
                <a:moveTo>
                  <a:pt x="14293" y="1734"/>
                </a:moveTo>
                <a:lnTo>
                  <a:pt x="14248" y="1786"/>
                </a:lnTo>
                <a:lnTo>
                  <a:pt x="14250" y="1796"/>
                </a:lnTo>
                <a:lnTo>
                  <a:pt x="14257" y="1817"/>
                </a:lnTo>
                <a:lnTo>
                  <a:pt x="14264" y="1830"/>
                </a:lnTo>
                <a:lnTo>
                  <a:pt x="14272" y="1844"/>
                </a:lnTo>
                <a:lnTo>
                  <a:pt x="14276" y="1851"/>
                </a:lnTo>
                <a:lnTo>
                  <a:pt x="14282" y="1856"/>
                </a:lnTo>
                <a:lnTo>
                  <a:pt x="14287" y="1862"/>
                </a:lnTo>
                <a:lnTo>
                  <a:pt x="14293" y="1867"/>
                </a:lnTo>
                <a:lnTo>
                  <a:pt x="14310" y="1876"/>
                </a:lnTo>
                <a:lnTo>
                  <a:pt x="14331" y="1888"/>
                </a:lnTo>
                <a:lnTo>
                  <a:pt x="14356" y="1898"/>
                </a:lnTo>
                <a:lnTo>
                  <a:pt x="14381" y="1908"/>
                </a:lnTo>
                <a:lnTo>
                  <a:pt x="14422" y="1922"/>
                </a:lnTo>
                <a:lnTo>
                  <a:pt x="14440" y="1929"/>
                </a:lnTo>
                <a:lnTo>
                  <a:pt x="14470" y="1929"/>
                </a:lnTo>
                <a:lnTo>
                  <a:pt x="14492" y="1911"/>
                </a:lnTo>
                <a:lnTo>
                  <a:pt x="14544" y="1869"/>
                </a:lnTo>
                <a:lnTo>
                  <a:pt x="14600" y="1824"/>
                </a:lnTo>
                <a:lnTo>
                  <a:pt x="14636" y="1795"/>
                </a:lnTo>
                <a:lnTo>
                  <a:pt x="14646" y="1787"/>
                </a:lnTo>
                <a:lnTo>
                  <a:pt x="14660" y="1780"/>
                </a:lnTo>
                <a:lnTo>
                  <a:pt x="14673" y="1772"/>
                </a:lnTo>
                <a:lnTo>
                  <a:pt x="14689" y="1765"/>
                </a:lnTo>
                <a:lnTo>
                  <a:pt x="14705" y="1760"/>
                </a:lnTo>
                <a:lnTo>
                  <a:pt x="14720" y="1754"/>
                </a:lnTo>
                <a:lnTo>
                  <a:pt x="14735" y="1750"/>
                </a:lnTo>
                <a:lnTo>
                  <a:pt x="14748" y="1746"/>
                </a:lnTo>
                <a:lnTo>
                  <a:pt x="14774" y="1743"/>
                </a:lnTo>
                <a:lnTo>
                  <a:pt x="14799" y="1741"/>
                </a:lnTo>
                <a:lnTo>
                  <a:pt x="14817" y="1741"/>
                </a:lnTo>
                <a:lnTo>
                  <a:pt x="14825" y="1741"/>
                </a:lnTo>
                <a:lnTo>
                  <a:pt x="14824" y="1750"/>
                </a:lnTo>
                <a:lnTo>
                  <a:pt x="14822" y="1775"/>
                </a:lnTo>
                <a:lnTo>
                  <a:pt x="14817" y="1815"/>
                </a:lnTo>
                <a:lnTo>
                  <a:pt x="14810" y="1862"/>
                </a:lnTo>
                <a:lnTo>
                  <a:pt x="14806" y="1888"/>
                </a:lnTo>
                <a:lnTo>
                  <a:pt x="14800" y="1914"/>
                </a:lnTo>
                <a:lnTo>
                  <a:pt x="14795" y="1940"/>
                </a:lnTo>
                <a:lnTo>
                  <a:pt x="14788" y="1967"/>
                </a:lnTo>
                <a:lnTo>
                  <a:pt x="14781" y="1993"/>
                </a:lnTo>
                <a:lnTo>
                  <a:pt x="14773" y="2016"/>
                </a:lnTo>
                <a:lnTo>
                  <a:pt x="14764" y="2039"/>
                </a:lnTo>
                <a:lnTo>
                  <a:pt x="14754" y="2060"/>
                </a:lnTo>
                <a:lnTo>
                  <a:pt x="14744" y="2079"/>
                </a:lnTo>
                <a:lnTo>
                  <a:pt x="14733" y="2097"/>
                </a:lnTo>
                <a:lnTo>
                  <a:pt x="14721" y="2116"/>
                </a:lnTo>
                <a:lnTo>
                  <a:pt x="14710" y="2134"/>
                </a:lnTo>
                <a:lnTo>
                  <a:pt x="14698" y="2152"/>
                </a:lnTo>
                <a:lnTo>
                  <a:pt x="14684" y="2169"/>
                </a:lnTo>
                <a:lnTo>
                  <a:pt x="14671" y="2185"/>
                </a:lnTo>
                <a:lnTo>
                  <a:pt x="14657" y="2200"/>
                </a:lnTo>
                <a:lnTo>
                  <a:pt x="14643" y="2216"/>
                </a:lnTo>
                <a:lnTo>
                  <a:pt x="14627" y="2229"/>
                </a:lnTo>
                <a:lnTo>
                  <a:pt x="14611" y="2243"/>
                </a:lnTo>
                <a:lnTo>
                  <a:pt x="14594" y="2255"/>
                </a:lnTo>
                <a:lnTo>
                  <a:pt x="14576" y="2266"/>
                </a:lnTo>
                <a:lnTo>
                  <a:pt x="14558" y="2277"/>
                </a:lnTo>
                <a:lnTo>
                  <a:pt x="14539" y="2284"/>
                </a:lnTo>
                <a:lnTo>
                  <a:pt x="14520" y="2292"/>
                </a:lnTo>
                <a:lnTo>
                  <a:pt x="14500" y="2298"/>
                </a:lnTo>
                <a:lnTo>
                  <a:pt x="14481" y="2302"/>
                </a:lnTo>
                <a:lnTo>
                  <a:pt x="14464" y="2306"/>
                </a:lnTo>
                <a:lnTo>
                  <a:pt x="14447" y="2309"/>
                </a:lnTo>
                <a:lnTo>
                  <a:pt x="14431" y="2310"/>
                </a:lnTo>
                <a:lnTo>
                  <a:pt x="14418" y="2311"/>
                </a:lnTo>
                <a:lnTo>
                  <a:pt x="14404" y="2311"/>
                </a:lnTo>
                <a:lnTo>
                  <a:pt x="14393" y="2310"/>
                </a:lnTo>
                <a:lnTo>
                  <a:pt x="14373" y="2309"/>
                </a:lnTo>
                <a:lnTo>
                  <a:pt x="14359" y="2306"/>
                </a:lnTo>
                <a:lnTo>
                  <a:pt x="14350" y="2303"/>
                </a:lnTo>
                <a:lnTo>
                  <a:pt x="14347" y="2302"/>
                </a:lnTo>
                <a:lnTo>
                  <a:pt x="14250" y="2263"/>
                </a:lnTo>
                <a:lnTo>
                  <a:pt x="14246" y="2270"/>
                </a:lnTo>
                <a:lnTo>
                  <a:pt x="14237" y="2287"/>
                </a:lnTo>
                <a:lnTo>
                  <a:pt x="14233" y="2298"/>
                </a:lnTo>
                <a:lnTo>
                  <a:pt x="14231" y="2309"/>
                </a:lnTo>
                <a:lnTo>
                  <a:pt x="14231" y="2314"/>
                </a:lnTo>
                <a:lnTo>
                  <a:pt x="14231" y="2319"/>
                </a:lnTo>
                <a:lnTo>
                  <a:pt x="14233" y="2325"/>
                </a:lnTo>
                <a:lnTo>
                  <a:pt x="14236" y="2329"/>
                </a:lnTo>
                <a:lnTo>
                  <a:pt x="14242" y="2339"/>
                </a:lnTo>
                <a:lnTo>
                  <a:pt x="14251" y="2351"/>
                </a:lnTo>
                <a:lnTo>
                  <a:pt x="14257" y="2356"/>
                </a:lnTo>
                <a:lnTo>
                  <a:pt x="14264" y="2362"/>
                </a:lnTo>
                <a:lnTo>
                  <a:pt x="14272" y="2366"/>
                </a:lnTo>
                <a:lnTo>
                  <a:pt x="14281" y="2372"/>
                </a:lnTo>
                <a:lnTo>
                  <a:pt x="14291" y="2376"/>
                </a:lnTo>
                <a:lnTo>
                  <a:pt x="14302" y="2380"/>
                </a:lnTo>
                <a:lnTo>
                  <a:pt x="14314" y="2383"/>
                </a:lnTo>
                <a:lnTo>
                  <a:pt x="14328" y="2385"/>
                </a:lnTo>
                <a:lnTo>
                  <a:pt x="14343" y="2388"/>
                </a:lnTo>
                <a:lnTo>
                  <a:pt x="14358" y="2388"/>
                </a:lnTo>
                <a:lnTo>
                  <a:pt x="14376" y="2388"/>
                </a:lnTo>
                <a:lnTo>
                  <a:pt x="14395" y="2385"/>
                </a:lnTo>
                <a:lnTo>
                  <a:pt x="14416" y="2383"/>
                </a:lnTo>
                <a:lnTo>
                  <a:pt x="14437" y="2379"/>
                </a:lnTo>
                <a:lnTo>
                  <a:pt x="14459" y="2373"/>
                </a:lnTo>
                <a:lnTo>
                  <a:pt x="14483" y="2367"/>
                </a:lnTo>
                <a:lnTo>
                  <a:pt x="14529" y="2354"/>
                </a:lnTo>
                <a:lnTo>
                  <a:pt x="14574" y="2339"/>
                </a:lnTo>
                <a:lnTo>
                  <a:pt x="14616" y="2325"/>
                </a:lnTo>
                <a:lnTo>
                  <a:pt x="14651" y="2311"/>
                </a:lnTo>
                <a:lnTo>
                  <a:pt x="14678" y="2300"/>
                </a:lnTo>
                <a:lnTo>
                  <a:pt x="14694" y="2292"/>
                </a:lnTo>
                <a:lnTo>
                  <a:pt x="14700" y="2288"/>
                </a:lnTo>
                <a:lnTo>
                  <a:pt x="14707" y="2282"/>
                </a:lnTo>
                <a:lnTo>
                  <a:pt x="14715" y="2274"/>
                </a:lnTo>
                <a:lnTo>
                  <a:pt x="14724" y="2265"/>
                </a:lnTo>
                <a:lnTo>
                  <a:pt x="14745" y="2241"/>
                </a:lnTo>
                <a:lnTo>
                  <a:pt x="14766" y="2210"/>
                </a:lnTo>
                <a:lnTo>
                  <a:pt x="14778" y="2194"/>
                </a:lnTo>
                <a:lnTo>
                  <a:pt x="14789" y="2176"/>
                </a:lnTo>
                <a:lnTo>
                  <a:pt x="14800" y="2157"/>
                </a:lnTo>
                <a:lnTo>
                  <a:pt x="14810" y="2136"/>
                </a:lnTo>
                <a:lnTo>
                  <a:pt x="14820" y="2116"/>
                </a:lnTo>
                <a:lnTo>
                  <a:pt x="14831" y="2095"/>
                </a:lnTo>
                <a:lnTo>
                  <a:pt x="14838" y="2074"/>
                </a:lnTo>
                <a:lnTo>
                  <a:pt x="14845" y="2051"/>
                </a:lnTo>
                <a:lnTo>
                  <a:pt x="14859" y="2004"/>
                </a:lnTo>
                <a:lnTo>
                  <a:pt x="14873" y="1953"/>
                </a:lnTo>
                <a:lnTo>
                  <a:pt x="14888" y="1900"/>
                </a:lnTo>
                <a:lnTo>
                  <a:pt x="14902" y="1847"/>
                </a:lnTo>
                <a:lnTo>
                  <a:pt x="14918" y="1797"/>
                </a:lnTo>
                <a:lnTo>
                  <a:pt x="14934" y="1752"/>
                </a:lnTo>
                <a:lnTo>
                  <a:pt x="14942" y="1733"/>
                </a:lnTo>
                <a:lnTo>
                  <a:pt x="14950" y="1715"/>
                </a:lnTo>
                <a:lnTo>
                  <a:pt x="14958" y="1699"/>
                </a:lnTo>
                <a:lnTo>
                  <a:pt x="14965" y="1687"/>
                </a:lnTo>
                <a:lnTo>
                  <a:pt x="14980" y="1666"/>
                </a:lnTo>
                <a:lnTo>
                  <a:pt x="14990" y="1647"/>
                </a:lnTo>
                <a:lnTo>
                  <a:pt x="14996" y="1638"/>
                </a:lnTo>
                <a:lnTo>
                  <a:pt x="15001" y="1630"/>
                </a:lnTo>
                <a:lnTo>
                  <a:pt x="15009" y="1622"/>
                </a:lnTo>
                <a:lnTo>
                  <a:pt x="15017" y="1613"/>
                </a:lnTo>
                <a:lnTo>
                  <a:pt x="15028" y="1605"/>
                </a:lnTo>
                <a:lnTo>
                  <a:pt x="15042" y="1597"/>
                </a:lnTo>
                <a:lnTo>
                  <a:pt x="15058" y="1588"/>
                </a:lnTo>
                <a:lnTo>
                  <a:pt x="15077" y="1579"/>
                </a:lnTo>
                <a:lnTo>
                  <a:pt x="15100" y="1569"/>
                </a:lnTo>
                <a:lnTo>
                  <a:pt x="15128" y="1559"/>
                </a:lnTo>
                <a:lnTo>
                  <a:pt x="15161" y="1549"/>
                </a:lnTo>
                <a:lnTo>
                  <a:pt x="15198" y="1537"/>
                </a:lnTo>
                <a:lnTo>
                  <a:pt x="15275" y="1514"/>
                </a:lnTo>
                <a:lnTo>
                  <a:pt x="15341" y="1494"/>
                </a:lnTo>
                <a:lnTo>
                  <a:pt x="15398" y="1476"/>
                </a:lnTo>
                <a:lnTo>
                  <a:pt x="15446" y="1462"/>
                </a:lnTo>
                <a:lnTo>
                  <a:pt x="15483" y="1449"/>
                </a:lnTo>
                <a:lnTo>
                  <a:pt x="15509" y="1440"/>
                </a:lnTo>
                <a:lnTo>
                  <a:pt x="15525" y="1435"/>
                </a:lnTo>
                <a:lnTo>
                  <a:pt x="15531" y="1434"/>
                </a:lnTo>
                <a:lnTo>
                  <a:pt x="15530" y="1433"/>
                </a:lnTo>
                <a:lnTo>
                  <a:pt x="15532" y="1428"/>
                </a:lnTo>
                <a:lnTo>
                  <a:pt x="15540" y="1415"/>
                </a:lnTo>
                <a:lnTo>
                  <a:pt x="15560" y="1388"/>
                </a:lnTo>
                <a:lnTo>
                  <a:pt x="15587" y="1351"/>
                </a:lnTo>
                <a:lnTo>
                  <a:pt x="15614" y="1315"/>
                </a:lnTo>
                <a:lnTo>
                  <a:pt x="15634" y="1287"/>
                </a:lnTo>
                <a:lnTo>
                  <a:pt x="15642" y="1276"/>
                </a:lnTo>
                <a:lnTo>
                  <a:pt x="15643" y="1270"/>
                </a:lnTo>
                <a:lnTo>
                  <a:pt x="15641" y="1257"/>
                </a:lnTo>
                <a:lnTo>
                  <a:pt x="15640" y="1253"/>
                </a:lnTo>
                <a:lnTo>
                  <a:pt x="15639" y="1250"/>
                </a:lnTo>
                <a:lnTo>
                  <a:pt x="15637" y="1248"/>
                </a:lnTo>
                <a:lnTo>
                  <a:pt x="15634" y="1245"/>
                </a:lnTo>
                <a:lnTo>
                  <a:pt x="15632" y="1244"/>
                </a:lnTo>
                <a:lnTo>
                  <a:pt x="15629" y="1243"/>
                </a:lnTo>
                <a:lnTo>
                  <a:pt x="15624" y="1243"/>
                </a:lnTo>
                <a:lnTo>
                  <a:pt x="15620" y="1244"/>
                </a:lnTo>
                <a:lnTo>
                  <a:pt x="15595" y="1257"/>
                </a:lnTo>
                <a:lnTo>
                  <a:pt x="15564" y="1270"/>
                </a:lnTo>
                <a:lnTo>
                  <a:pt x="15549" y="1276"/>
                </a:lnTo>
                <a:lnTo>
                  <a:pt x="15533" y="1279"/>
                </a:lnTo>
                <a:lnTo>
                  <a:pt x="15526" y="1279"/>
                </a:lnTo>
                <a:lnTo>
                  <a:pt x="15521" y="1278"/>
                </a:lnTo>
                <a:lnTo>
                  <a:pt x="15515" y="1277"/>
                </a:lnTo>
                <a:lnTo>
                  <a:pt x="15510" y="1273"/>
                </a:lnTo>
                <a:lnTo>
                  <a:pt x="15487" y="1259"/>
                </a:lnTo>
                <a:lnTo>
                  <a:pt x="15483" y="1258"/>
                </a:lnTo>
                <a:lnTo>
                  <a:pt x="15412" y="1217"/>
                </a:lnTo>
                <a:lnTo>
                  <a:pt x="15411" y="1218"/>
                </a:lnTo>
                <a:lnTo>
                  <a:pt x="15406" y="1224"/>
                </a:lnTo>
                <a:lnTo>
                  <a:pt x="15405" y="1229"/>
                </a:lnTo>
                <a:lnTo>
                  <a:pt x="15404" y="1234"/>
                </a:lnTo>
                <a:lnTo>
                  <a:pt x="15403" y="1242"/>
                </a:lnTo>
                <a:lnTo>
                  <a:pt x="15404" y="1253"/>
                </a:lnTo>
                <a:lnTo>
                  <a:pt x="15408" y="1283"/>
                </a:lnTo>
                <a:lnTo>
                  <a:pt x="15416" y="1319"/>
                </a:lnTo>
                <a:lnTo>
                  <a:pt x="15422" y="1350"/>
                </a:lnTo>
                <a:lnTo>
                  <a:pt x="15424" y="1363"/>
                </a:lnTo>
                <a:lnTo>
                  <a:pt x="15153" y="1485"/>
                </a:lnTo>
                <a:lnTo>
                  <a:pt x="15001" y="1506"/>
                </a:lnTo>
                <a:lnTo>
                  <a:pt x="15001" y="1501"/>
                </a:lnTo>
                <a:lnTo>
                  <a:pt x="15000" y="1486"/>
                </a:lnTo>
                <a:lnTo>
                  <a:pt x="15000" y="1464"/>
                </a:lnTo>
                <a:lnTo>
                  <a:pt x="15003" y="1434"/>
                </a:lnTo>
                <a:lnTo>
                  <a:pt x="15005" y="1398"/>
                </a:lnTo>
                <a:lnTo>
                  <a:pt x="15010" y="1357"/>
                </a:lnTo>
                <a:lnTo>
                  <a:pt x="15015" y="1335"/>
                </a:lnTo>
                <a:lnTo>
                  <a:pt x="15019" y="1313"/>
                </a:lnTo>
                <a:lnTo>
                  <a:pt x="15025" y="1289"/>
                </a:lnTo>
                <a:lnTo>
                  <a:pt x="15033" y="1265"/>
                </a:lnTo>
                <a:lnTo>
                  <a:pt x="15049" y="1213"/>
                </a:lnTo>
                <a:lnTo>
                  <a:pt x="15069" y="1155"/>
                </a:lnTo>
                <a:lnTo>
                  <a:pt x="15090" y="1093"/>
                </a:lnTo>
                <a:lnTo>
                  <a:pt x="15112" y="1033"/>
                </a:lnTo>
                <a:lnTo>
                  <a:pt x="15132" y="980"/>
                </a:lnTo>
                <a:lnTo>
                  <a:pt x="15149" y="934"/>
                </a:lnTo>
                <a:lnTo>
                  <a:pt x="15161" y="901"/>
                </a:lnTo>
                <a:lnTo>
                  <a:pt x="15168" y="886"/>
                </a:lnTo>
                <a:lnTo>
                  <a:pt x="15170" y="877"/>
                </a:lnTo>
                <a:lnTo>
                  <a:pt x="15173" y="862"/>
                </a:lnTo>
                <a:lnTo>
                  <a:pt x="15175" y="844"/>
                </a:lnTo>
                <a:lnTo>
                  <a:pt x="15175" y="822"/>
                </a:lnTo>
                <a:lnTo>
                  <a:pt x="15173" y="797"/>
                </a:lnTo>
                <a:lnTo>
                  <a:pt x="15170" y="771"/>
                </a:lnTo>
                <a:lnTo>
                  <a:pt x="15168" y="759"/>
                </a:lnTo>
                <a:lnTo>
                  <a:pt x="15164" y="745"/>
                </a:lnTo>
                <a:lnTo>
                  <a:pt x="15160" y="733"/>
                </a:lnTo>
                <a:lnTo>
                  <a:pt x="15154" y="720"/>
                </a:lnTo>
                <a:lnTo>
                  <a:pt x="15149" y="707"/>
                </a:lnTo>
                <a:lnTo>
                  <a:pt x="15142" y="694"/>
                </a:lnTo>
                <a:lnTo>
                  <a:pt x="15134" y="679"/>
                </a:lnTo>
                <a:lnTo>
                  <a:pt x="15125" y="666"/>
                </a:lnTo>
                <a:lnTo>
                  <a:pt x="15105" y="637"/>
                </a:lnTo>
                <a:lnTo>
                  <a:pt x="15085" y="606"/>
                </a:lnTo>
                <a:lnTo>
                  <a:pt x="15064" y="578"/>
                </a:lnTo>
                <a:lnTo>
                  <a:pt x="15045" y="551"/>
                </a:lnTo>
                <a:lnTo>
                  <a:pt x="15030" y="527"/>
                </a:lnTo>
                <a:lnTo>
                  <a:pt x="15018" y="507"/>
                </a:lnTo>
                <a:lnTo>
                  <a:pt x="14999" y="469"/>
                </a:lnTo>
                <a:lnTo>
                  <a:pt x="14981" y="432"/>
                </a:lnTo>
                <a:lnTo>
                  <a:pt x="14967" y="401"/>
                </a:lnTo>
                <a:lnTo>
                  <a:pt x="14955" y="382"/>
                </a:lnTo>
                <a:lnTo>
                  <a:pt x="14953" y="379"/>
                </a:lnTo>
                <a:lnTo>
                  <a:pt x="14950" y="377"/>
                </a:lnTo>
                <a:lnTo>
                  <a:pt x="14946" y="375"/>
                </a:lnTo>
                <a:lnTo>
                  <a:pt x="14942" y="375"/>
                </a:lnTo>
                <a:lnTo>
                  <a:pt x="14933" y="375"/>
                </a:lnTo>
                <a:lnTo>
                  <a:pt x="14924" y="378"/>
                </a:lnTo>
                <a:lnTo>
                  <a:pt x="14915" y="382"/>
                </a:lnTo>
                <a:lnTo>
                  <a:pt x="14908" y="388"/>
                </a:lnTo>
                <a:lnTo>
                  <a:pt x="14906" y="390"/>
                </a:lnTo>
                <a:lnTo>
                  <a:pt x="14904" y="393"/>
                </a:lnTo>
                <a:lnTo>
                  <a:pt x="14904" y="397"/>
                </a:lnTo>
                <a:lnTo>
                  <a:pt x="14904" y="400"/>
                </a:lnTo>
                <a:lnTo>
                  <a:pt x="14913" y="420"/>
                </a:lnTo>
                <a:lnTo>
                  <a:pt x="14927" y="449"/>
                </a:lnTo>
                <a:lnTo>
                  <a:pt x="14934" y="464"/>
                </a:lnTo>
                <a:lnTo>
                  <a:pt x="14940" y="480"/>
                </a:lnTo>
                <a:lnTo>
                  <a:pt x="14944" y="495"/>
                </a:lnTo>
                <a:lnTo>
                  <a:pt x="14945" y="509"/>
                </a:lnTo>
                <a:lnTo>
                  <a:pt x="14944" y="522"/>
                </a:lnTo>
                <a:lnTo>
                  <a:pt x="14942" y="540"/>
                </a:lnTo>
                <a:lnTo>
                  <a:pt x="14938" y="559"/>
                </a:lnTo>
                <a:lnTo>
                  <a:pt x="14935" y="578"/>
                </a:lnTo>
                <a:lnTo>
                  <a:pt x="14931" y="599"/>
                </a:lnTo>
                <a:lnTo>
                  <a:pt x="14927" y="618"/>
                </a:lnTo>
                <a:lnTo>
                  <a:pt x="14925" y="636"/>
                </a:lnTo>
                <a:lnTo>
                  <a:pt x="14925" y="649"/>
                </a:lnTo>
                <a:lnTo>
                  <a:pt x="14925" y="656"/>
                </a:lnTo>
                <a:lnTo>
                  <a:pt x="14926" y="664"/>
                </a:lnTo>
                <a:lnTo>
                  <a:pt x="14928" y="671"/>
                </a:lnTo>
                <a:lnTo>
                  <a:pt x="14932" y="680"/>
                </a:lnTo>
                <a:lnTo>
                  <a:pt x="14938" y="698"/>
                </a:lnTo>
                <a:lnTo>
                  <a:pt x="14946" y="717"/>
                </a:lnTo>
                <a:lnTo>
                  <a:pt x="14954" y="735"/>
                </a:lnTo>
                <a:lnTo>
                  <a:pt x="14961" y="753"/>
                </a:lnTo>
                <a:lnTo>
                  <a:pt x="14967" y="768"/>
                </a:lnTo>
                <a:lnTo>
                  <a:pt x="14968" y="780"/>
                </a:lnTo>
                <a:lnTo>
                  <a:pt x="14967" y="791"/>
                </a:lnTo>
                <a:lnTo>
                  <a:pt x="14964" y="804"/>
                </a:lnTo>
                <a:lnTo>
                  <a:pt x="14961" y="818"/>
                </a:lnTo>
                <a:lnTo>
                  <a:pt x="14956" y="832"/>
                </a:lnTo>
                <a:lnTo>
                  <a:pt x="14952" y="845"/>
                </a:lnTo>
                <a:lnTo>
                  <a:pt x="14949" y="859"/>
                </a:lnTo>
                <a:lnTo>
                  <a:pt x="14946" y="869"/>
                </a:lnTo>
                <a:lnTo>
                  <a:pt x="14945" y="878"/>
                </a:lnTo>
                <a:lnTo>
                  <a:pt x="14944" y="893"/>
                </a:lnTo>
                <a:lnTo>
                  <a:pt x="14943" y="924"/>
                </a:lnTo>
                <a:lnTo>
                  <a:pt x="14941" y="963"/>
                </a:lnTo>
                <a:lnTo>
                  <a:pt x="14938" y="1005"/>
                </a:lnTo>
                <a:lnTo>
                  <a:pt x="14935" y="1048"/>
                </a:lnTo>
                <a:lnTo>
                  <a:pt x="14933" y="1085"/>
                </a:lnTo>
                <a:lnTo>
                  <a:pt x="14932" y="1111"/>
                </a:lnTo>
                <a:lnTo>
                  <a:pt x="14931" y="1120"/>
                </a:lnTo>
                <a:lnTo>
                  <a:pt x="14928" y="1140"/>
                </a:lnTo>
                <a:lnTo>
                  <a:pt x="14920" y="1190"/>
                </a:lnTo>
                <a:lnTo>
                  <a:pt x="14909" y="1263"/>
                </a:lnTo>
                <a:lnTo>
                  <a:pt x="14896" y="1347"/>
                </a:lnTo>
                <a:lnTo>
                  <a:pt x="14881" y="1433"/>
                </a:lnTo>
                <a:lnTo>
                  <a:pt x="14868" y="1510"/>
                </a:lnTo>
                <a:lnTo>
                  <a:pt x="14861" y="1541"/>
                </a:lnTo>
                <a:lnTo>
                  <a:pt x="14855" y="1567"/>
                </a:lnTo>
                <a:lnTo>
                  <a:pt x="14850" y="1585"/>
                </a:lnTo>
                <a:lnTo>
                  <a:pt x="14845" y="1595"/>
                </a:lnTo>
                <a:lnTo>
                  <a:pt x="14840" y="1601"/>
                </a:lnTo>
                <a:lnTo>
                  <a:pt x="14831" y="1608"/>
                </a:lnTo>
                <a:lnTo>
                  <a:pt x="14819" y="1617"/>
                </a:lnTo>
                <a:lnTo>
                  <a:pt x="14806" y="1626"/>
                </a:lnTo>
                <a:lnTo>
                  <a:pt x="14773" y="1648"/>
                </a:lnTo>
                <a:lnTo>
                  <a:pt x="14736" y="1670"/>
                </a:lnTo>
                <a:lnTo>
                  <a:pt x="14700" y="1691"/>
                </a:lnTo>
                <a:lnTo>
                  <a:pt x="14667" y="1709"/>
                </a:lnTo>
                <a:lnTo>
                  <a:pt x="14642" y="1724"/>
                </a:lnTo>
                <a:lnTo>
                  <a:pt x="14628" y="1731"/>
                </a:lnTo>
                <a:lnTo>
                  <a:pt x="14617" y="1736"/>
                </a:lnTo>
                <a:lnTo>
                  <a:pt x="14597" y="1745"/>
                </a:lnTo>
                <a:lnTo>
                  <a:pt x="14571" y="1755"/>
                </a:lnTo>
                <a:lnTo>
                  <a:pt x="14543" y="1765"/>
                </a:lnTo>
                <a:lnTo>
                  <a:pt x="14515" y="1775"/>
                </a:lnTo>
                <a:lnTo>
                  <a:pt x="14489" y="1784"/>
                </a:lnTo>
                <a:lnTo>
                  <a:pt x="14476" y="1788"/>
                </a:lnTo>
                <a:lnTo>
                  <a:pt x="14466" y="1790"/>
                </a:lnTo>
                <a:lnTo>
                  <a:pt x="14458" y="1792"/>
                </a:lnTo>
                <a:lnTo>
                  <a:pt x="14452" y="1792"/>
                </a:lnTo>
                <a:lnTo>
                  <a:pt x="14440" y="1790"/>
                </a:lnTo>
                <a:lnTo>
                  <a:pt x="14426" y="1786"/>
                </a:lnTo>
                <a:lnTo>
                  <a:pt x="14410" y="1778"/>
                </a:lnTo>
                <a:lnTo>
                  <a:pt x="14393" y="1770"/>
                </a:lnTo>
                <a:lnTo>
                  <a:pt x="14364" y="1755"/>
                </a:lnTo>
                <a:lnTo>
                  <a:pt x="14345" y="1746"/>
                </a:lnTo>
                <a:lnTo>
                  <a:pt x="14331" y="1743"/>
                </a:lnTo>
                <a:lnTo>
                  <a:pt x="14314" y="1740"/>
                </a:lnTo>
                <a:lnTo>
                  <a:pt x="14300" y="1735"/>
                </a:lnTo>
                <a:lnTo>
                  <a:pt x="14293" y="1734"/>
                </a:lnTo>
                <a:close/>
                <a:moveTo>
                  <a:pt x="12483" y="1180"/>
                </a:moveTo>
                <a:lnTo>
                  <a:pt x="12436" y="1168"/>
                </a:lnTo>
                <a:lnTo>
                  <a:pt x="12423" y="1085"/>
                </a:lnTo>
                <a:lnTo>
                  <a:pt x="12415" y="1083"/>
                </a:lnTo>
                <a:lnTo>
                  <a:pt x="12395" y="1077"/>
                </a:lnTo>
                <a:lnTo>
                  <a:pt x="12383" y="1076"/>
                </a:lnTo>
                <a:lnTo>
                  <a:pt x="12370" y="1075"/>
                </a:lnTo>
                <a:lnTo>
                  <a:pt x="12364" y="1076"/>
                </a:lnTo>
                <a:lnTo>
                  <a:pt x="12358" y="1077"/>
                </a:lnTo>
                <a:lnTo>
                  <a:pt x="12352" y="1078"/>
                </a:lnTo>
                <a:lnTo>
                  <a:pt x="12347" y="1081"/>
                </a:lnTo>
                <a:lnTo>
                  <a:pt x="12341" y="1084"/>
                </a:lnTo>
                <a:lnTo>
                  <a:pt x="12337" y="1087"/>
                </a:lnTo>
                <a:lnTo>
                  <a:pt x="12333" y="1091"/>
                </a:lnTo>
                <a:lnTo>
                  <a:pt x="12330" y="1094"/>
                </a:lnTo>
                <a:lnTo>
                  <a:pt x="12328" y="1098"/>
                </a:lnTo>
                <a:lnTo>
                  <a:pt x="12327" y="1103"/>
                </a:lnTo>
                <a:lnTo>
                  <a:pt x="12325" y="1107"/>
                </a:lnTo>
                <a:lnTo>
                  <a:pt x="12324" y="1112"/>
                </a:lnTo>
                <a:lnTo>
                  <a:pt x="12325" y="1123"/>
                </a:lnTo>
                <a:lnTo>
                  <a:pt x="12328" y="1134"/>
                </a:lnTo>
                <a:lnTo>
                  <a:pt x="12331" y="1147"/>
                </a:lnTo>
                <a:lnTo>
                  <a:pt x="12336" y="1160"/>
                </a:lnTo>
                <a:lnTo>
                  <a:pt x="12341" y="1175"/>
                </a:lnTo>
                <a:lnTo>
                  <a:pt x="12345" y="1192"/>
                </a:lnTo>
                <a:lnTo>
                  <a:pt x="12348" y="1208"/>
                </a:lnTo>
                <a:lnTo>
                  <a:pt x="12350" y="1226"/>
                </a:lnTo>
                <a:lnTo>
                  <a:pt x="12354" y="1254"/>
                </a:lnTo>
                <a:lnTo>
                  <a:pt x="12355" y="1265"/>
                </a:lnTo>
                <a:lnTo>
                  <a:pt x="12264" y="1265"/>
                </a:lnTo>
                <a:lnTo>
                  <a:pt x="12259" y="1268"/>
                </a:lnTo>
                <a:lnTo>
                  <a:pt x="12252" y="1276"/>
                </a:lnTo>
                <a:lnTo>
                  <a:pt x="12250" y="1281"/>
                </a:lnTo>
                <a:lnTo>
                  <a:pt x="12248" y="1287"/>
                </a:lnTo>
                <a:lnTo>
                  <a:pt x="12248" y="1291"/>
                </a:lnTo>
                <a:lnTo>
                  <a:pt x="12249" y="1295"/>
                </a:lnTo>
                <a:lnTo>
                  <a:pt x="12250" y="1299"/>
                </a:lnTo>
                <a:lnTo>
                  <a:pt x="12252" y="1302"/>
                </a:lnTo>
                <a:lnTo>
                  <a:pt x="12260" y="1311"/>
                </a:lnTo>
                <a:lnTo>
                  <a:pt x="12269" y="1322"/>
                </a:lnTo>
                <a:lnTo>
                  <a:pt x="12279" y="1331"/>
                </a:lnTo>
                <a:lnTo>
                  <a:pt x="12291" y="1339"/>
                </a:lnTo>
                <a:lnTo>
                  <a:pt x="12310" y="1353"/>
                </a:lnTo>
                <a:lnTo>
                  <a:pt x="12318" y="1359"/>
                </a:lnTo>
                <a:lnTo>
                  <a:pt x="12320" y="1382"/>
                </a:lnTo>
                <a:lnTo>
                  <a:pt x="12166" y="1504"/>
                </a:lnTo>
                <a:lnTo>
                  <a:pt x="12153" y="1511"/>
                </a:lnTo>
                <a:lnTo>
                  <a:pt x="12126" y="1528"/>
                </a:lnTo>
                <a:lnTo>
                  <a:pt x="12111" y="1537"/>
                </a:lnTo>
                <a:lnTo>
                  <a:pt x="12095" y="1545"/>
                </a:lnTo>
                <a:lnTo>
                  <a:pt x="12080" y="1551"/>
                </a:lnTo>
                <a:lnTo>
                  <a:pt x="12070" y="1554"/>
                </a:lnTo>
                <a:lnTo>
                  <a:pt x="12066" y="1554"/>
                </a:lnTo>
                <a:lnTo>
                  <a:pt x="12061" y="1552"/>
                </a:lnTo>
                <a:lnTo>
                  <a:pt x="12058" y="1551"/>
                </a:lnTo>
                <a:lnTo>
                  <a:pt x="12053" y="1549"/>
                </a:lnTo>
                <a:lnTo>
                  <a:pt x="12047" y="1542"/>
                </a:lnTo>
                <a:lnTo>
                  <a:pt x="12040" y="1535"/>
                </a:lnTo>
                <a:lnTo>
                  <a:pt x="12034" y="1526"/>
                </a:lnTo>
                <a:lnTo>
                  <a:pt x="12030" y="1517"/>
                </a:lnTo>
                <a:lnTo>
                  <a:pt x="12027" y="1509"/>
                </a:lnTo>
                <a:lnTo>
                  <a:pt x="12026" y="1502"/>
                </a:lnTo>
                <a:lnTo>
                  <a:pt x="12026" y="1501"/>
                </a:lnTo>
                <a:lnTo>
                  <a:pt x="12025" y="1501"/>
                </a:lnTo>
                <a:lnTo>
                  <a:pt x="12024" y="1501"/>
                </a:lnTo>
                <a:lnTo>
                  <a:pt x="12023" y="1502"/>
                </a:lnTo>
                <a:lnTo>
                  <a:pt x="12018" y="1505"/>
                </a:lnTo>
                <a:lnTo>
                  <a:pt x="12012" y="1511"/>
                </a:lnTo>
                <a:lnTo>
                  <a:pt x="11997" y="1527"/>
                </a:lnTo>
                <a:lnTo>
                  <a:pt x="11979" y="1547"/>
                </a:lnTo>
                <a:lnTo>
                  <a:pt x="11943" y="1588"/>
                </a:lnTo>
                <a:lnTo>
                  <a:pt x="11921" y="1616"/>
                </a:lnTo>
                <a:lnTo>
                  <a:pt x="11908" y="1633"/>
                </a:lnTo>
                <a:lnTo>
                  <a:pt x="11894" y="1652"/>
                </a:lnTo>
                <a:lnTo>
                  <a:pt x="11882" y="1668"/>
                </a:lnTo>
                <a:lnTo>
                  <a:pt x="11877" y="1673"/>
                </a:lnTo>
                <a:lnTo>
                  <a:pt x="11877" y="1676"/>
                </a:lnTo>
                <a:lnTo>
                  <a:pt x="11878" y="1681"/>
                </a:lnTo>
                <a:lnTo>
                  <a:pt x="11880" y="1686"/>
                </a:lnTo>
                <a:lnTo>
                  <a:pt x="11882" y="1690"/>
                </a:lnTo>
                <a:lnTo>
                  <a:pt x="11886" y="1695"/>
                </a:lnTo>
                <a:lnTo>
                  <a:pt x="11891" y="1699"/>
                </a:lnTo>
                <a:lnTo>
                  <a:pt x="11900" y="1705"/>
                </a:lnTo>
                <a:lnTo>
                  <a:pt x="11914" y="1712"/>
                </a:lnTo>
                <a:lnTo>
                  <a:pt x="11931" y="1719"/>
                </a:lnTo>
                <a:lnTo>
                  <a:pt x="11949" y="1727"/>
                </a:lnTo>
                <a:lnTo>
                  <a:pt x="11967" y="1734"/>
                </a:lnTo>
                <a:lnTo>
                  <a:pt x="11984" y="1740"/>
                </a:lnTo>
                <a:lnTo>
                  <a:pt x="11991" y="1741"/>
                </a:lnTo>
                <a:lnTo>
                  <a:pt x="11998" y="1742"/>
                </a:lnTo>
                <a:lnTo>
                  <a:pt x="12004" y="1742"/>
                </a:lnTo>
                <a:lnTo>
                  <a:pt x="12008" y="1741"/>
                </a:lnTo>
                <a:lnTo>
                  <a:pt x="12012" y="1737"/>
                </a:lnTo>
                <a:lnTo>
                  <a:pt x="12016" y="1734"/>
                </a:lnTo>
                <a:lnTo>
                  <a:pt x="12022" y="1727"/>
                </a:lnTo>
                <a:lnTo>
                  <a:pt x="12027" y="1721"/>
                </a:lnTo>
                <a:lnTo>
                  <a:pt x="12041" y="1703"/>
                </a:lnTo>
                <a:lnTo>
                  <a:pt x="12056" y="1682"/>
                </a:lnTo>
                <a:lnTo>
                  <a:pt x="12070" y="1661"/>
                </a:lnTo>
                <a:lnTo>
                  <a:pt x="12086" y="1641"/>
                </a:lnTo>
                <a:lnTo>
                  <a:pt x="12101" y="1623"/>
                </a:lnTo>
                <a:lnTo>
                  <a:pt x="12114" y="1610"/>
                </a:lnTo>
                <a:lnTo>
                  <a:pt x="12147" y="1580"/>
                </a:lnTo>
                <a:lnTo>
                  <a:pt x="12190" y="1545"/>
                </a:lnTo>
                <a:lnTo>
                  <a:pt x="12214" y="1528"/>
                </a:lnTo>
                <a:lnTo>
                  <a:pt x="12237" y="1513"/>
                </a:lnTo>
                <a:lnTo>
                  <a:pt x="12248" y="1509"/>
                </a:lnTo>
                <a:lnTo>
                  <a:pt x="12258" y="1504"/>
                </a:lnTo>
                <a:lnTo>
                  <a:pt x="12267" y="1501"/>
                </a:lnTo>
                <a:lnTo>
                  <a:pt x="12276" y="1500"/>
                </a:lnTo>
                <a:lnTo>
                  <a:pt x="12283" y="1500"/>
                </a:lnTo>
                <a:lnTo>
                  <a:pt x="12289" y="1501"/>
                </a:lnTo>
                <a:lnTo>
                  <a:pt x="12295" y="1502"/>
                </a:lnTo>
                <a:lnTo>
                  <a:pt x="12298" y="1503"/>
                </a:lnTo>
                <a:lnTo>
                  <a:pt x="12302" y="1506"/>
                </a:lnTo>
                <a:lnTo>
                  <a:pt x="12304" y="1509"/>
                </a:lnTo>
                <a:lnTo>
                  <a:pt x="12305" y="1512"/>
                </a:lnTo>
                <a:lnTo>
                  <a:pt x="12306" y="1515"/>
                </a:lnTo>
                <a:lnTo>
                  <a:pt x="12306" y="1529"/>
                </a:lnTo>
                <a:lnTo>
                  <a:pt x="12305" y="1541"/>
                </a:lnTo>
                <a:lnTo>
                  <a:pt x="12305" y="1552"/>
                </a:lnTo>
                <a:lnTo>
                  <a:pt x="12305" y="1564"/>
                </a:lnTo>
                <a:lnTo>
                  <a:pt x="12305" y="1573"/>
                </a:lnTo>
                <a:lnTo>
                  <a:pt x="12305" y="1576"/>
                </a:lnTo>
                <a:lnTo>
                  <a:pt x="12291" y="1577"/>
                </a:lnTo>
                <a:lnTo>
                  <a:pt x="12258" y="1583"/>
                </a:lnTo>
                <a:lnTo>
                  <a:pt x="12241" y="1586"/>
                </a:lnTo>
                <a:lnTo>
                  <a:pt x="12225" y="1593"/>
                </a:lnTo>
                <a:lnTo>
                  <a:pt x="12219" y="1596"/>
                </a:lnTo>
                <a:lnTo>
                  <a:pt x="12213" y="1600"/>
                </a:lnTo>
                <a:lnTo>
                  <a:pt x="12210" y="1604"/>
                </a:lnTo>
                <a:lnTo>
                  <a:pt x="12207" y="1610"/>
                </a:lnTo>
                <a:lnTo>
                  <a:pt x="12206" y="1615"/>
                </a:lnTo>
                <a:lnTo>
                  <a:pt x="12207" y="1620"/>
                </a:lnTo>
                <a:lnTo>
                  <a:pt x="12210" y="1624"/>
                </a:lnTo>
                <a:lnTo>
                  <a:pt x="12212" y="1629"/>
                </a:lnTo>
                <a:lnTo>
                  <a:pt x="12221" y="1637"/>
                </a:lnTo>
                <a:lnTo>
                  <a:pt x="12230" y="1643"/>
                </a:lnTo>
                <a:lnTo>
                  <a:pt x="12241" y="1649"/>
                </a:lnTo>
                <a:lnTo>
                  <a:pt x="12250" y="1654"/>
                </a:lnTo>
                <a:lnTo>
                  <a:pt x="12257" y="1659"/>
                </a:lnTo>
                <a:lnTo>
                  <a:pt x="12261" y="1663"/>
                </a:lnTo>
                <a:lnTo>
                  <a:pt x="12262" y="1670"/>
                </a:lnTo>
                <a:lnTo>
                  <a:pt x="12262" y="1678"/>
                </a:lnTo>
                <a:lnTo>
                  <a:pt x="12261" y="1688"/>
                </a:lnTo>
                <a:lnTo>
                  <a:pt x="12259" y="1699"/>
                </a:lnTo>
                <a:lnTo>
                  <a:pt x="12253" y="1712"/>
                </a:lnTo>
                <a:lnTo>
                  <a:pt x="12247" y="1724"/>
                </a:lnTo>
                <a:lnTo>
                  <a:pt x="12242" y="1731"/>
                </a:lnTo>
                <a:lnTo>
                  <a:pt x="12237" y="1736"/>
                </a:lnTo>
                <a:lnTo>
                  <a:pt x="12231" y="1743"/>
                </a:lnTo>
                <a:lnTo>
                  <a:pt x="12224" y="1749"/>
                </a:lnTo>
                <a:lnTo>
                  <a:pt x="12183" y="1783"/>
                </a:lnTo>
                <a:lnTo>
                  <a:pt x="12131" y="1828"/>
                </a:lnTo>
                <a:lnTo>
                  <a:pt x="12087" y="1866"/>
                </a:lnTo>
                <a:lnTo>
                  <a:pt x="12068" y="1883"/>
                </a:lnTo>
                <a:lnTo>
                  <a:pt x="12068" y="1890"/>
                </a:lnTo>
                <a:lnTo>
                  <a:pt x="12069" y="1902"/>
                </a:lnTo>
                <a:lnTo>
                  <a:pt x="12071" y="1908"/>
                </a:lnTo>
                <a:lnTo>
                  <a:pt x="12075" y="1911"/>
                </a:lnTo>
                <a:lnTo>
                  <a:pt x="12078" y="1912"/>
                </a:lnTo>
                <a:lnTo>
                  <a:pt x="12080" y="1913"/>
                </a:lnTo>
                <a:lnTo>
                  <a:pt x="12085" y="1912"/>
                </a:lnTo>
                <a:lnTo>
                  <a:pt x="12089" y="1910"/>
                </a:lnTo>
                <a:lnTo>
                  <a:pt x="12111" y="1897"/>
                </a:lnTo>
                <a:lnTo>
                  <a:pt x="12137" y="1879"/>
                </a:lnTo>
                <a:lnTo>
                  <a:pt x="12150" y="1870"/>
                </a:lnTo>
                <a:lnTo>
                  <a:pt x="12165" y="1862"/>
                </a:lnTo>
                <a:lnTo>
                  <a:pt x="12171" y="1860"/>
                </a:lnTo>
                <a:lnTo>
                  <a:pt x="12178" y="1857"/>
                </a:lnTo>
                <a:lnTo>
                  <a:pt x="12184" y="1855"/>
                </a:lnTo>
                <a:lnTo>
                  <a:pt x="12190" y="1854"/>
                </a:lnTo>
                <a:lnTo>
                  <a:pt x="12197" y="1854"/>
                </a:lnTo>
                <a:lnTo>
                  <a:pt x="12203" y="1855"/>
                </a:lnTo>
                <a:lnTo>
                  <a:pt x="12208" y="1856"/>
                </a:lnTo>
                <a:lnTo>
                  <a:pt x="12214" y="1858"/>
                </a:lnTo>
                <a:lnTo>
                  <a:pt x="12225" y="1863"/>
                </a:lnTo>
                <a:lnTo>
                  <a:pt x="12234" y="1870"/>
                </a:lnTo>
                <a:lnTo>
                  <a:pt x="12242" y="1876"/>
                </a:lnTo>
                <a:lnTo>
                  <a:pt x="12248" y="1885"/>
                </a:lnTo>
                <a:lnTo>
                  <a:pt x="12250" y="1889"/>
                </a:lnTo>
                <a:lnTo>
                  <a:pt x="12251" y="1893"/>
                </a:lnTo>
                <a:lnTo>
                  <a:pt x="12251" y="1897"/>
                </a:lnTo>
                <a:lnTo>
                  <a:pt x="12251" y="1900"/>
                </a:lnTo>
                <a:lnTo>
                  <a:pt x="12249" y="1904"/>
                </a:lnTo>
                <a:lnTo>
                  <a:pt x="12246" y="1910"/>
                </a:lnTo>
                <a:lnTo>
                  <a:pt x="12240" y="1916"/>
                </a:lnTo>
                <a:lnTo>
                  <a:pt x="12233" y="1922"/>
                </a:lnTo>
                <a:lnTo>
                  <a:pt x="12217" y="1938"/>
                </a:lnTo>
                <a:lnTo>
                  <a:pt x="12198" y="1955"/>
                </a:lnTo>
                <a:lnTo>
                  <a:pt x="12161" y="1986"/>
                </a:lnTo>
                <a:lnTo>
                  <a:pt x="12137" y="2004"/>
                </a:lnTo>
                <a:lnTo>
                  <a:pt x="12120" y="2012"/>
                </a:lnTo>
                <a:lnTo>
                  <a:pt x="12099" y="2021"/>
                </a:lnTo>
                <a:lnTo>
                  <a:pt x="12088" y="2025"/>
                </a:lnTo>
                <a:lnTo>
                  <a:pt x="12077" y="2028"/>
                </a:lnTo>
                <a:lnTo>
                  <a:pt x="12068" y="2030"/>
                </a:lnTo>
                <a:lnTo>
                  <a:pt x="12060" y="2031"/>
                </a:lnTo>
                <a:lnTo>
                  <a:pt x="12052" y="2030"/>
                </a:lnTo>
                <a:lnTo>
                  <a:pt x="12045" y="2028"/>
                </a:lnTo>
                <a:lnTo>
                  <a:pt x="12038" y="2024"/>
                </a:lnTo>
                <a:lnTo>
                  <a:pt x="12031" y="2020"/>
                </a:lnTo>
                <a:lnTo>
                  <a:pt x="12021" y="2013"/>
                </a:lnTo>
                <a:lnTo>
                  <a:pt x="12016" y="2010"/>
                </a:lnTo>
                <a:lnTo>
                  <a:pt x="12035" y="1934"/>
                </a:lnTo>
                <a:lnTo>
                  <a:pt x="12022" y="1939"/>
                </a:lnTo>
                <a:lnTo>
                  <a:pt x="11991" y="1954"/>
                </a:lnTo>
                <a:lnTo>
                  <a:pt x="11975" y="1963"/>
                </a:lnTo>
                <a:lnTo>
                  <a:pt x="11958" y="1972"/>
                </a:lnTo>
                <a:lnTo>
                  <a:pt x="11943" y="1981"/>
                </a:lnTo>
                <a:lnTo>
                  <a:pt x="11933" y="1987"/>
                </a:lnTo>
                <a:lnTo>
                  <a:pt x="11922" y="1997"/>
                </a:lnTo>
                <a:lnTo>
                  <a:pt x="11904" y="2014"/>
                </a:lnTo>
                <a:lnTo>
                  <a:pt x="11882" y="2036"/>
                </a:lnTo>
                <a:lnTo>
                  <a:pt x="11860" y="2060"/>
                </a:lnTo>
                <a:lnTo>
                  <a:pt x="11836" y="2086"/>
                </a:lnTo>
                <a:lnTo>
                  <a:pt x="11816" y="2111"/>
                </a:lnTo>
                <a:lnTo>
                  <a:pt x="11808" y="2123"/>
                </a:lnTo>
                <a:lnTo>
                  <a:pt x="11800" y="2133"/>
                </a:lnTo>
                <a:lnTo>
                  <a:pt x="11796" y="2143"/>
                </a:lnTo>
                <a:lnTo>
                  <a:pt x="11792" y="2151"/>
                </a:lnTo>
                <a:lnTo>
                  <a:pt x="11788" y="2167"/>
                </a:lnTo>
                <a:lnTo>
                  <a:pt x="11785" y="2185"/>
                </a:lnTo>
                <a:lnTo>
                  <a:pt x="11782" y="2204"/>
                </a:lnTo>
                <a:lnTo>
                  <a:pt x="11780" y="2220"/>
                </a:lnTo>
                <a:lnTo>
                  <a:pt x="11778" y="2250"/>
                </a:lnTo>
                <a:lnTo>
                  <a:pt x="11778" y="2261"/>
                </a:lnTo>
                <a:lnTo>
                  <a:pt x="11780" y="2262"/>
                </a:lnTo>
                <a:lnTo>
                  <a:pt x="11788" y="2263"/>
                </a:lnTo>
                <a:lnTo>
                  <a:pt x="11800" y="2264"/>
                </a:lnTo>
                <a:lnTo>
                  <a:pt x="11819" y="2262"/>
                </a:lnTo>
                <a:lnTo>
                  <a:pt x="11831" y="2261"/>
                </a:lnTo>
                <a:lnTo>
                  <a:pt x="11843" y="2257"/>
                </a:lnTo>
                <a:lnTo>
                  <a:pt x="11858" y="2253"/>
                </a:lnTo>
                <a:lnTo>
                  <a:pt x="11873" y="2247"/>
                </a:lnTo>
                <a:lnTo>
                  <a:pt x="11891" y="2240"/>
                </a:lnTo>
                <a:lnTo>
                  <a:pt x="11911" y="2229"/>
                </a:lnTo>
                <a:lnTo>
                  <a:pt x="11932" y="2218"/>
                </a:lnTo>
                <a:lnTo>
                  <a:pt x="11954" y="2205"/>
                </a:lnTo>
                <a:lnTo>
                  <a:pt x="11998" y="2176"/>
                </a:lnTo>
                <a:lnTo>
                  <a:pt x="12038" y="2147"/>
                </a:lnTo>
                <a:lnTo>
                  <a:pt x="12072" y="2120"/>
                </a:lnTo>
                <a:lnTo>
                  <a:pt x="12102" y="2095"/>
                </a:lnTo>
                <a:lnTo>
                  <a:pt x="12124" y="2074"/>
                </a:lnTo>
                <a:lnTo>
                  <a:pt x="12141" y="2057"/>
                </a:lnTo>
                <a:lnTo>
                  <a:pt x="12152" y="2047"/>
                </a:lnTo>
                <a:lnTo>
                  <a:pt x="12156" y="2043"/>
                </a:lnTo>
                <a:lnTo>
                  <a:pt x="12163" y="2031"/>
                </a:lnTo>
                <a:lnTo>
                  <a:pt x="12171" y="2029"/>
                </a:lnTo>
                <a:lnTo>
                  <a:pt x="12190" y="2029"/>
                </a:lnTo>
                <a:lnTo>
                  <a:pt x="12195" y="2029"/>
                </a:lnTo>
                <a:lnTo>
                  <a:pt x="12201" y="2030"/>
                </a:lnTo>
                <a:lnTo>
                  <a:pt x="12205" y="2032"/>
                </a:lnTo>
                <a:lnTo>
                  <a:pt x="12210" y="2036"/>
                </a:lnTo>
                <a:lnTo>
                  <a:pt x="12214" y="2039"/>
                </a:lnTo>
                <a:lnTo>
                  <a:pt x="12217" y="2043"/>
                </a:lnTo>
                <a:lnTo>
                  <a:pt x="12220" y="2049"/>
                </a:lnTo>
                <a:lnTo>
                  <a:pt x="12222" y="2056"/>
                </a:lnTo>
                <a:lnTo>
                  <a:pt x="12223" y="2076"/>
                </a:lnTo>
                <a:lnTo>
                  <a:pt x="12224" y="2104"/>
                </a:lnTo>
                <a:lnTo>
                  <a:pt x="12224" y="2138"/>
                </a:lnTo>
                <a:lnTo>
                  <a:pt x="12223" y="2173"/>
                </a:lnTo>
                <a:lnTo>
                  <a:pt x="12222" y="2206"/>
                </a:lnTo>
                <a:lnTo>
                  <a:pt x="12221" y="2234"/>
                </a:lnTo>
                <a:lnTo>
                  <a:pt x="12220" y="2254"/>
                </a:lnTo>
                <a:lnTo>
                  <a:pt x="12220" y="2261"/>
                </a:lnTo>
                <a:lnTo>
                  <a:pt x="12143" y="2346"/>
                </a:lnTo>
                <a:lnTo>
                  <a:pt x="12142" y="2349"/>
                </a:lnTo>
                <a:lnTo>
                  <a:pt x="12141" y="2359"/>
                </a:lnTo>
                <a:lnTo>
                  <a:pt x="12142" y="2366"/>
                </a:lnTo>
                <a:lnTo>
                  <a:pt x="12143" y="2374"/>
                </a:lnTo>
                <a:lnTo>
                  <a:pt x="12148" y="2382"/>
                </a:lnTo>
                <a:lnTo>
                  <a:pt x="12153" y="2390"/>
                </a:lnTo>
                <a:lnTo>
                  <a:pt x="12161" y="2398"/>
                </a:lnTo>
                <a:lnTo>
                  <a:pt x="12172" y="2404"/>
                </a:lnTo>
                <a:lnTo>
                  <a:pt x="12185" y="2411"/>
                </a:lnTo>
                <a:lnTo>
                  <a:pt x="12196" y="2417"/>
                </a:lnTo>
                <a:lnTo>
                  <a:pt x="12217" y="2426"/>
                </a:lnTo>
                <a:lnTo>
                  <a:pt x="12225" y="2429"/>
                </a:lnTo>
                <a:lnTo>
                  <a:pt x="12249" y="2583"/>
                </a:lnTo>
                <a:lnTo>
                  <a:pt x="12360" y="2595"/>
                </a:lnTo>
                <a:lnTo>
                  <a:pt x="12365" y="2585"/>
                </a:lnTo>
                <a:lnTo>
                  <a:pt x="12373" y="2553"/>
                </a:lnTo>
                <a:lnTo>
                  <a:pt x="12376" y="2531"/>
                </a:lnTo>
                <a:lnTo>
                  <a:pt x="12378" y="2502"/>
                </a:lnTo>
                <a:lnTo>
                  <a:pt x="12379" y="2486"/>
                </a:lnTo>
                <a:lnTo>
                  <a:pt x="12379" y="2468"/>
                </a:lnTo>
                <a:lnTo>
                  <a:pt x="12378" y="2449"/>
                </a:lnTo>
                <a:lnTo>
                  <a:pt x="12377" y="2429"/>
                </a:lnTo>
                <a:lnTo>
                  <a:pt x="12373" y="2386"/>
                </a:lnTo>
                <a:lnTo>
                  <a:pt x="12367" y="2342"/>
                </a:lnTo>
                <a:lnTo>
                  <a:pt x="12361" y="2297"/>
                </a:lnTo>
                <a:lnTo>
                  <a:pt x="12357" y="2252"/>
                </a:lnTo>
                <a:lnTo>
                  <a:pt x="12355" y="2229"/>
                </a:lnTo>
                <a:lnTo>
                  <a:pt x="12355" y="2207"/>
                </a:lnTo>
                <a:lnTo>
                  <a:pt x="12355" y="2186"/>
                </a:lnTo>
                <a:lnTo>
                  <a:pt x="12355" y="2164"/>
                </a:lnTo>
                <a:lnTo>
                  <a:pt x="12358" y="2144"/>
                </a:lnTo>
                <a:lnTo>
                  <a:pt x="12361" y="2124"/>
                </a:lnTo>
                <a:lnTo>
                  <a:pt x="12366" y="2105"/>
                </a:lnTo>
                <a:lnTo>
                  <a:pt x="12374" y="2087"/>
                </a:lnTo>
                <a:lnTo>
                  <a:pt x="12388" y="2052"/>
                </a:lnTo>
                <a:lnTo>
                  <a:pt x="12404" y="2019"/>
                </a:lnTo>
                <a:lnTo>
                  <a:pt x="12419" y="1990"/>
                </a:lnTo>
                <a:lnTo>
                  <a:pt x="12432" y="1963"/>
                </a:lnTo>
                <a:lnTo>
                  <a:pt x="12445" y="1941"/>
                </a:lnTo>
                <a:lnTo>
                  <a:pt x="12455" y="1923"/>
                </a:lnTo>
                <a:lnTo>
                  <a:pt x="12464" y="1912"/>
                </a:lnTo>
                <a:lnTo>
                  <a:pt x="12468" y="1907"/>
                </a:lnTo>
                <a:lnTo>
                  <a:pt x="12490" y="1894"/>
                </a:lnTo>
                <a:lnTo>
                  <a:pt x="12527" y="1874"/>
                </a:lnTo>
                <a:lnTo>
                  <a:pt x="12546" y="1863"/>
                </a:lnTo>
                <a:lnTo>
                  <a:pt x="12564" y="1853"/>
                </a:lnTo>
                <a:lnTo>
                  <a:pt x="12577" y="1844"/>
                </a:lnTo>
                <a:lnTo>
                  <a:pt x="12585" y="1838"/>
                </a:lnTo>
                <a:lnTo>
                  <a:pt x="12586" y="1835"/>
                </a:lnTo>
                <a:lnTo>
                  <a:pt x="12587" y="1830"/>
                </a:lnTo>
                <a:lnTo>
                  <a:pt x="12589" y="1826"/>
                </a:lnTo>
                <a:lnTo>
                  <a:pt x="12589" y="1820"/>
                </a:lnTo>
                <a:lnTo>
                  <a:pt x="12589" y="1808"/>
                </a:lnTo>
                <a:lnTo>
                  <a:pt x="12587" y="1793"/>
                </a:lnTo>
                <a:lnTo>
                  <a:pt x="12585" y="1770"/>
                </a:lnTo>
                <a:lnTo>
                  <a:pt x="12583" y="1759"/>
                </a:lnTo>
                <a:lnTo>
                  <a:pt x="12564" y="1680"/>
                </a:lnTo>
                <a:lnTo>
                  <a:pt x="12572" y="1671"/>
                </a:lnTo>
                <a:lnTo>
                  <a:pt x="12587" y="1651"/>
                </a:lnTo>
                <a:lnTo>
                  <a:pt x="12604" y="1626"/>
                </a:lnTo>
                <a:lnTo>
                  <a:pt x="12617" y="1607"/>
                </a:lnTo>
                <a:lnTo>
                  <a:pt x="12623" y="1591"/>
                </a:lnTo>
                <a:lnTo>
                  <a:pt x="12630" y="1569"/>
                </a:lnTo>
                <a:lnTo>
                  <a:pt x="12635" y="1552"/>
                </a:lnTo>
                <a:lnTo>
                  <a:pt x="12637" y="1546"/>
                </a:lnTo>
                <a:lnTo>
                  <a:pt x="12629" y="1551"/>
                </a:lnTo>
                <a:lnTo>
                  <a:pt x="12609" y="1563"/>
                </a:lnTo>
                <a:lnTo>
                  <a:pt x="12596" y="1568"/>
                </a:lnTo>
                <a:lnTo>
                  <a:pt x="12583" y="1574"/>
                </a:lnTo>
                <a:lnTo>
                  <a:pt x="12577" y="1575"/>
                </a:lnTo>
                <a:lnTo>
                  <a:pt x="12572" y="1576"/>
                </a:lnTo>
                <a:lnTo>
                  <a:pt x="12565" y="1577"/>
                </a:lnTo>
                <a:lnTo>
                  <a:pt x="12560" y="1576"/>
                </a:lnTo>
                <a:lnTo>
                  <a:pt x="12537" y="1573"/>
                </a:lnTo>
                <a:lnTo>
                  <a:pt x="12533" y="1573"/>
                </a:lnTo>
                <a:lnTo>
                  <a:pt x="12532" y="1566"/>
                </a:lnTo>
                <a:lnTo>
                  <a:pt x="12533" y="1548"/>
                </a:lnTo>
                <a:lnTo>
                  <a:pt x="12537" y="1535"/>
                </a:lnTo>
                <a:lnTo>
                  <a:pt x="12544" y="1518"/>
                </a:lnTo>
                <a:lnTo>
                  <a:pt x="12548" y="1509"/>
                </a:lnTo>
                <a:lnTo>
                  <a:pt x="12554" y="1499"/>
                </a:lnTo>
                <a:lnTo>
                  <a:pt x="12560" y="1489"/>
                </a:lnTo>
                <a:lnTo>
                  <a:pt x="12568" y="1477"/>
                </a:lnTo>
                <a:lnTo>
                  <a:pt x="12585" y="1454"/>
                </a:lnTo>
                <a:lnTo>
                  <a:pt x="12601" y="1430"/>
                </a:lnTo>
                <a:lnTo>
                  <a:pt x="12614" y="1409"/>
                </a:lnTo>
                <a:lnTo>
                  <a:pt x="12627" y="1389"/>
                </a:lnTo>
                <a:lnTo>
                  <a:pt x="12637" y="1371"/>
                </a:lnTo>
                <a:lnTo>
                  <a:pt x="12645" y="1355"/>
                </a:lnTo>
                <a:lnTo>
                  <a:pt x="12650" y="1344"/>
                </a:lnTo>
                <a:lnTo>
                  <a:pt x="12654" y="1336"/>
                </a:lnTo>
                <a:lnTo>
                  <a:pt x="12656" y="1322"/>
                </a:lnTo>
                <a:lnTo>
                  <a:pt x="12658" y="1302"/>
                </a:lnTo>
                <a:lnTo>
                  <a:pt x="12659" y="1287"/>
                </a:lnTo>
                <a:lnTo>
                  <a:pt x="12659" y="1280"/>
                </a:lnTo>
                <a:lnTo>
                  <a:pt x="12653" y="1276"/>
                </a:lnTo>
                <a:lnTo>
                  <a:pt x="12635" y="1267"/>
                </a:lnTo>
                <a:lnTo>
                  <a:pt x="12624" y="1261"/>
                </a:lnTo>
                <a:lnTo>
                  <a:pt x="12614" y="1258"/>
                </a:lnTo>
                <a:lnTo>
                  <a:pt x="12605" y="1254"/>
                </a:lnTo>
                <a:lnTo>
                  <a:pt x="12597" y="1253"/>
                </a:lnTo>
                <a:lnTo>
                  <a:pt x="12580" y="1254"/>
                </a:lnTo>
                <a:lnTo>
                  <a:pt x="12575" y="1255"/>
                </a:lnTo>
                <a:lnTo>
                  <a:pt x="12565" y="1264"/>
                </a:lnTo>
                <a:lnTo>
                  <a:pt x="12542" y="1285"/>
                </a:lnTo>
                <a:lnTo>
                  <a:pt x="12529" y="1296"/>
                </a:lnTo>
                <a:lnTo>
                  <a:pt x="12515" y="1306"/>
                </a:lnTo>
                <a:lnTo>
                  <a:pt x="12504" y="1314"/>
                </a:lnTo>
                <a:lnTo>
                  <a:pt x="12495" y="1317"/>
                </a:lnTo>
                <a:lnTo>
                  <a:pt x="12488" y="1318"/>
                </a:lnTo>
                <a:lnTo>
                  <a:pt x="12479" y="1317"/>
                </a:lnTo>
                <a:lnTo>
                  <a:pt x="12470" y="1316"/>
                </a:lnTo>
                <a:lnTo>
                  <a:pt x="12461" y="1313"/>
                </a:lnTo>
                <a:lnTo>
                  <a:pt x="12454" y="1307"/>
                </a:lnTo>
                <a:lnTo>
                  <a:pt x="12447" y="1301"/>
                </a:lnTo>
                <a:lnTo>
                  <a:pt x="12443" y="1298"/>
                </a:lnTo>
                <a:lnTo>
                  <a:pt x="12442" y="1294"/>
                </a:lnTo>
                <a:lnTo>
                  <a:pt x="12440" y="1289"/>
                </a:lnTo>
                <a:lnTo>
                  <a:pt x="12440" y="1285"/>
                </a:lnTo>
                <a:lnTo>
                  <a:pt x="12440" y="1279"/>
                </a:lnTo>
                <a:lnTo>
                  <a:pt x="12441" y="1272"/>
                </a:lnTo>
                <a:lnTo>
                  <a:pt x="12442" y="1264"/>
                </a:lnTo>
                <a:lnTo>
                  <a:pt x="12446" y="1257"/>
                </a:lnTo>
                <a:lnTo>
                  <a:pt x="12452" y="1240"/>
                </a:lnTo>
                <a:lnTo>
                  <a:pt x="12460" y="1222"/>
                </a:lnTo>
                <a:lnTo>
                  <a:pt x="12476" y="1193"/>
                </a:lnTo>
                <a:lnTo>
                  <a:pt x="12483" y="1180"/>
                </a:lnTo>
                <a:close/>
                <a:moveTo>
                  <a:pt x="12455" y="1722"/>
                </a:moveTo>
                <a:lnTo>
                  <a:pt x="12411" y="1797"/>
                </a:lnTo>
                <a:lnTo>
                  <a:pt x="12446" y="1842"/>
                </a:lnTo>
                <a:lnTo>
                  <a:pt x="12492" y="1807"/>
                </a:lnTo>
                <a:lnTo>
                  <a:pt x="12490" y="1728"/>
                </a:lnTo>
                <a:lnTo>
                  <a:pt x="12455" y="1722"/>
                </a:lnTo>
                <a:close/>
                <a:moveTo>
                  <a:pt x="12460" y="1400"/>
                </a:moveTo>
                <a:lnTo>
                  <a:pt x="12494" y="1450"/>
                </a:lnTo>
                <a:lnTo>
                  <a:pt x="12500" y="1449"/>
                </a:lnTo>
                <a:lnTo>
                  <a:pt x="12514" y="1445"/>
                </a:lnTo>
                <a:lnTo>
                  <a:pt x="12522" y="1443"/>
                </a:lnTo>
                <a:lnTo>
                  <a:pt x="12530" y="1439"/>
                </a:lnTo>
                <a:lnTo>
                  <a:pt x="12537" y="1436"/>
                </a:lnTo>
                <a:lnTo>
                  <a:pt x="12541" y="1431"/>
                </a:lnTo>
                <a:lnTo>
                  <a:pt x="12545" y="1426"/>
                </a:lnTo>
                <a:lnTo>
                  <a:pt x="12546" y="1418"/>
                </a:lnTo>
                <a:lnTo>
                  <a:pt x="12548" y="1410"/>
                </a:lnTo>
                <a:lnTo>
                  <a:pt x="12548" y="1401"/>
                </a:lnTo>
                <a:lnTo>
                  <a:pt x="12548" y="1392"/>
                </a:lnTo>
                <a:lnTo>
                  <a:pt x="12547" y="1384"/>
                </a:lnTo>
                <a:lnTo>
                  <a:pt x="12545" y="1378"/>
                </a:lnTo>
                <a:lnTo>
                  <a:pt x="12541" y="1373"/>
                </a:lnTo>
                <a:lnTo>
                  <a:pt x="12529" y="1363"/>
                </a:lnTo>
                <a:lnTo>
                  <a:pt x="12524" y="1359"/>
                </a:lnTo>
                <a:lnTo>
                  <a:pt x="12460" y="1400"/>
                </a:lnTo>
                <a:close/>
                <a:moveTo>
                  <a:pt x="12865" y="1372"/>
                </a:moveTo>
                <a:lnTo>
                  <a:pt x="12863" y="1387"/>
                </a:lnTo>
                <a:lnTo>
                  <a:pt x="12856" y="1425"/>
                </a:lnTo>
                <a:lnTo>
                  <a:pt x="12847" y="1478"/>
                </a:lnTo>
                <a:lnTo>
                  <a:pt x="12837" y="1540"/>
                </a:lnTo>
                <a:lnTo>
                  <a:pt x="12827" y="1602"/>
                </a:lnTo>
                <a:lnTo>
                  <a:pt x="12818" y="1657"/>
                </a:lnTo>
                <a:lnTo>
                  <a:pt x="12812" y="1697"/>
                </a:lnTo>
                <a:lnTo>
                  <a:pt x="12809" y="1714"/>
                </a:lnTo>
                <a:lnTo>
                  <a:pt x="12808" y="1724"/>
                </a:lnTo>
                <a:lnTo>
                  <a:pt x="12806" y="1747"/>
                </a:lnTo>
                <a:lnTo>
                  <a:pt x="12803" y="1780"/>
                </a:lnTo>
                <a:lnTo>
                  <a:pt x="12801" y="1816"/>
                </a:lnTo>
                <a:lnTo>
                  <a:pt x="12799" y="1852"/>
                </a:lnTo>
                <a:lnTo>
                  <a:pt x="12797" y="1883"/>
                </a:lnTo>
                <a:lnTo>
                  <a:pt x="12794" y="1906"/>
                </a:lnTo>
                <a:lnTo>
                  <a:pt x="12794" y="1913"/>
                </a:lnTo>
                <a:lnTo>
                  <a:pt x="12794" y="1922"/>
                </a:lnTo>
                <a:lnTo>
                  <a:pt x="12794" y="1947"/>
                </a:lnTo>
                <a:lnTo>
                  <a:pt x="12795" y="1982"/>
                </a:lnTo>
                <a:lnTo>
                  <a:pt x="12797" y="2022"/>
                </a:lnTo>
                <a:lnTo>
                  <a:pt x="12799" y="2066"/>
                </a:lnTo>
                <a:lnTo>
                  <a:pt x="12801" y="2106"/>
                </a:lnTo>
                <a:lnTo>
                  <a:pt x="12803" y="2124"/>
                </a:lnTo>
                <a:lnTo>
                  <a:pt x="12806" y="2141"/>
                </a:lnTo>
                <a:lnTo>
                  <a:pt x="12808" y="2153"/>
                </a:lnTo>
                <a:lnTo>
                  <a:pt x="12811" y="2163"/>
                </a:lnTo>
                <a:lnTo>
                  <a:pt x="12817" y="2178"/>
                </a:lnTo>
                <a:lnTo>
                  <a:pt x="12825" y="2189"/>
                </a:lnTo>
                <a:lnTo>
                  <a:pt x="12831" y="2198"/>
                </a:lnTo>
                <a:lnTo>
                  <a:pt x="12837" y="2205"/>
                </a:lnTo>
                <a:lnTo>
                  <a:pt x="12847" y="2212"/>
                </a:lnTo>
                <a:lnTo>
                  <a:pt x="12852" y="2214"/>
                </a:lnTo>
                <a:lnTo>
                  <a:pt x="12943" y="2257"/>
                </a:lnTo>
                <a:lnTo>
                  <a:pt x="12958" y="2254"/>
                </a:lnTo>
                <a:lnTo>
                  <a:pt x="12996" y="2246"/>
                </a:lnTo>
                <a:lnTo>
                  <a:pt x="13033" y="2238"/>
                </a:lnTo>
                <a:lnTo>
                  <a:pt x="13052" y="2234"/>
                </a:lnTo>
                <a:lnTo>
                  <a:pt x="13078" y="2229"/>
                </a:lnTo>
                <a:lnTo>
                  <a:pt x="13133" y="2223"/>
                </a:lnTo>
                <a:lnTo>
                  <a:pt x="13187" y="2215"/>
                </a:lnTo>
                <a:lnTo>
                  <a:pt x="13217" y="2213"/>
                </a:lnTo>
                <a:lnTo>
                  <a:pt x="13235" y="2213"/>
                </a:lnTo>
                <a:lnTo>
                  <a:pt x="13278" y="2214"/>
                </a:lnTo>
                <a:lnTo>
                  <a:pt x="13337" y="2215"/>
                </a:lnTo>
                <a:lnTo>
                  <a:pt x="13404" y="2216"/>
                </a:lnTo>
                <a:lnTo>
                  <a:pt x="13470" y="2217"/>
                </a:lnTo>
                <a:lnTo>
                  <a:pt x="13527" y="2218"/>
                </a:lnTo>
                <a:lnTo>
                  <a:pt x="13568" y="2219"/>
                </a:lnTo>
                <a:lnTo>
                  <a:pt x="13584" y="2219"/>
                </a:lnTo>
                <a:lnTo>
                  <a:pt x="13597" y="2217"/>
                </a:lnTo>
                <a:lnTo>
                  <a:pt x="13627" y="2212"/>
                </a:lnTo>
                <a:lnTo>
                  <a:pt x="13645" y="2206"/>
                </a:lnTo>
                <a:lnTo>
                  <a:pt x="13661" y="2198"/>
                </a:lnTo>
                <a:lnTo>
                  <a:pt x="13669" y="2194"/>
                </a:lnTo>
                <a:lnTo>
                  <a:pt x="13675" y="2189"/>
                </a:lnTo>
                <a:lnTo>
                  <a:pt x="13680" y="2184"/>
                </a:lnTo>
                <a:lnTo>
                  <a:pt x="13684" y="2177"/>
                </a:lnTo>
                <a:lnTo>
                  <a:pt x="13689" y="2163"/>
                </a:lnTo>
                <a:lnTo>
                  <a:pt x="13694" y="2150"/>
                </a:lnTo>
                <a:lnTo>
                  <a:pt x="13697" y="2135"/>
                </a:lnTo>
                <a:lnTo>
                  <a:pt x="13698" y="2122"/>
                </a:lnTo>
                <a:lnTo>
                  <a:pt x="13699" y="2108"/>
                </a:lnTo>
                <a:lnTo>
                  <a:pt x="13698" y="2096"/>
                </a:lnTo>
                <a:lnTo>
                  <a:pt x="13697" y="2090"/>
                </a:lnTo>
                <a:lnTo>
                  <a:pt x="13696" y="2086"/>
                </a:lnTo>
                <a:lnTo>
                  <a:pt x="13694" y="2082"/>
                </a:lnTo>
                <a:lnTo>
                  <a:pt x="13692" y="2077"/>
                </a:lnTo>
                <a:lnTo>
                  <a:pt x="13677" y="2053"/>
                </a:lnTo>
                <a:lnTo>
                  <a:pt x="13657" y="2020"/>
                </a:lnTo>
                <a:lnTo>
                  <a:pt x="13638" y="1986"/>
                </a:lnTo>
                <a:lnTo>
                  <a:pt x="13625" y="1965"/>
                </a:lnTo>
                <a:lnTo>
                  <a:pt x="13618" y="1947"/>
                </a:lnTo>
                <a:lnTo>
                  <a:pt x="13604" y="1910"/>
                </a:lnTo>
                <a:lnTo>
                  <a:pt x="13585" y="1858"/>
                </a:lnTo>
                <a:lnTo>
                  <a:pt x="13563" y="1802"/>
                </a:lnTo>
                <a:lnTo>
                  <a:pt x="13543" y="1746"/>
                </a:lnTo>
                <a:lnTo>
                  <a:pt x="13525" y="1697"/>
                </a:lnTo>
                <a:lnTo>
                  <a:pt x="13512" y="1663"/>
                </a:lnTo>
                <a:lnTo>
                  <a:pt x="13507" y="1650"/>
                </a:lnTo>
                <a:lnTo>
                  <a:pt x="13487" y="1632"/>
                </a:lnTo>
                <a:lnTo>
                  <a:pt x="13485" y="1643"/>
                </a:lnTo>
                <a:lnTo>
                  <a:pt x="13482" y="1667"/>
                </a:lnTo>
                <a:lnTo>
                  <a:pt x="13480" y="1680"/>
                </a:lnTo>
                <a:lnTo>
                  <a:pt x="13480" y="1694"/>
                </a:lnTo>
                <a:lnTo>
                  <a:pt x="13480" y="1705"/>
                </a:lnTo>
                <a:lnTo>
                  <a:pt x="13481" y="1714"/>
                </a:lnTo>
                <a:lnTo>
                  <a:pt x="13486" y="1728"/>
                </a:lnTo>
                <a:lnTo>
                  <a:pt x="13495" y="1759"/>
                </a:lnTo>
                <a:lnTo>
                  <a:pt x="13506" y="1797"/>
                </a:lnTo>
                <a:lnTo>
                  <a:pt x="13519" y="1839"/>
                </a:lnTo>
                <a:lnTo>
                  <a:pt x="13532" y="1882"/>
                </a:lnTo>
                <a:lnTo>
                  <a:pt x="13542" y="1918"/>
                </a:lnTo>
                <a:lnTo>
                  <a:pt x="13550" y="1944"/>
                </a:lnTo>
                <a:lnTo>
                  <a:pt x="13553" y="1953"/>
                </a:lnTo>
                <a:lnTo>
                  <a:pt x="13554" y="1972"/>
                </a:lnTo>
                <a:lnTo>
                  <a:pt x="13555" y="2015"/>
                </a:lnTo>
                <a:lnTo>
                  <a:pt x="13555" y="2039"/>
                </a:lnTo>
                <a:lnTo>
                  <a:pt x="13555" y="2061"/>
                </a:lnTo>
                <a:lnTo>
                  <a:pt x="13554" y="2079"/>
                </a:lnTo>
                <a:lnTo>
                  <a:pt x="13553" y="2089"/>
                </a:lnTo>
                <a:lnTo>
                  <a:pt x="13549" y="2095"/>
                </a:lnTo>
                <a:lnTo>
                  <a:pt x="13540" y="2103"/>
                </a:lnTo>
                <a:lnTo>
                  <a:pt x="13528" y="2112"/>
                </a:lnTo>
                <a:lnTo>
                  <a:pt x="13513" y="2121"/>
                </a:lnTo>
                <a:lnTo>
                  <a:pt x="13495" y="2129"/>
                </a:lnTo>
                <a:lnTo>
                  <a:pt x="13475" y="2136"/>
                </a:lnTo>
                <a:lnTo>
                  <a:pt x="13463" y="2140"/>
                </a:lnTo>
                <a:lnTo>
                  <a:pt x="13452" y="2142"/>
                </a:lnTo>
                <a:lnTo>
                  <a:pt x="13440" y="2143"/>
                </a:lnTo>
                <a:lnTo>
                  <a:pt x="13427" y="2145"/>
                </a:lnTo>
                <a:lnTo>
                  <a:pt x="13389" y="2145"/>
                </a:lnTo>
                <a:lnTo>
                  <a:pt x="13329" y="2145"/>
                </a:lnTo>
                <a:lnTo>
                  <a:pt x="13256" y="2145"/>
                </a:lnTo>
                <a:lnTo>
                  <a:pt x="13178" y="2143"/>
                </a:lnTo>
                <a:lnTo>
                  <a:pt x="13100" y="2141"/>
                </a:lnTo>
                <a:lnTo>
                  <a:pt x="13033" y="2139"/>
                </a:lnTo>
                <a:lnTo>
                  <a:pt x="12981" y="2136"/>
                </a:lnTo>
                <a:lnTo>
                  <a:pt x="12954" y="2133"/>
                </a:lnTo>
                <a:lnTo>
                  <a:pt x="12943" y="2130"/>
                </a:lnTo>
                <a:lnTo>
                  <a:pt x="12933" y="2126"/>
                </a:lnTo>
                <a:lnTo>
                  <a:pt x="12924" y="2121"/>
                </a:lnTo>
                <a:lnTo>
                  <a:pt x="12916" y="2116"/>
                </a:lnTo>
                <a:lnTo>
                  <a:pt x="12910" y="2110"/>
                </a:lnTo>
                <a:lnTo>
                  <a:pt x="12906" y="2104"/>
                </a:lnTo>
                <a:lnTo>
                  <a:pt x="12903" y="2098"/>
                </a:lnTo>
                <a:lnTo>
                  <a:pt x="12902" y="2092"/>
                </a:lnTo>
                <a:lnTo>
                  <a:pt x="12906" y="2076"/>
                </a:lnTo>
                <a:lnTo>
                  <a:pt x="12915" y="2041"/>
                </a:lnTo>
                <a:lnTo>
                  <a:pt x="12928" y="1995"/>
                </a:lnTo>
                <a:lnTo>
                  <a:pt x="12943" y="1944"/>
                </a:lnTo>
                <a:lnTo>
                  <a:pt x="12958" y="1891"/>
                </a:lnTo>
                <a:lnTo>
                  <a:pt x="12972" y="1843"/>
                </a:lnTo>
                <a:lnTo>
                  <a:pt x="12982" y="1805"/>
                </a:lnTo>
                <a:lnTo>
                  <a:pt x="12988" y="1784"/>
                </a:lnTo>
                <a:lnTo>
                  <a:pt x="12989" y="1770"/>
                </a:lnTo>
                <a:lnTo>
                  <a:pt x="12990" y="1753"/>
                </a:lnTo>
                <a:lnTo>
                  <a:pt x="12991" y="1734"/>
                </a:lnTo>
                <a:lnTo>
                  <a:pt x="12991" y="1715"/>
                </a:lnTo>
                <a:lnTo>
                  <a:pt x="12991" y="1696"/>
                </a:lnTo>
                <a:lnTo>
                  <a:pt x="12990" y="1679"/>
                </a:lnTo>
                <a:lnTo>
                  <a:pt x="12989" y="1667"/>
                </a:lnTo>
                <a:lnTo>
                  <a:pt x="12987" y="1660"/>
                </a:lnTo>
                <a:lnTo>
                  <a:pt x="12975" y="1648"/>
                </a:lnTo>
                <a:lnTo>
                  <a:pt x="12960" y="1630"/>
                </a:lnTo>
                <a:lnTo>
                  <a:pt x="12944" y="1614"/>
                </a:lnTo>
                <a:lnTo>
                  <a:pt x="12937" y="1606"/>
                </a:lnTo>
                <a:lnTo>
                  <a:pt x="12936" y="1597"/>
                </a:lnTo>
                <a:lnTo>
                  <a:pt x="12931" y="1574"/>
                </a:lnTo>
                <a:lnTo>
                  <a:pt x="12925" y="1540"/>
                </a:lnTo>
                <a:lnTo>
                  <a:pt x="12918" y="1501"/>
                </a:lnTo>
                <a:lnTo>
                  <a:pt x="12910" y="1462"/>
                </a:lnTo>
                <a:lnTo>
                  <a:pt x="12904" y="1427"/>
                </a:lnTo>
                <a:lnTo>
                  <a:pt x="12900" y="1401"/>
                </a:lnTo>
                <a:lnTo>
                  <a:pt x="12898" y="1391"/>
                </a:lnTo>
                <a:lnTo>
                  <a:pt x="12897" y="1389"/>
                </a:lnTo>
                <a:lnTo>
                  <a:pt x="12893" y="1385"/>
                </a:lnTo>
                <a:lnTo>
                  <a:pt x="12888" y="1383"/>
                </a:lnTo>
                <a:lnTo>
                  <a:pt x="12881" y="1380"/>
                </a:lnTo>
                <a:lnTo>
                  <a:pt x="12870" y="1374"/>
                </a:lnTo>
                <a:lnTo>
                  <a:pt x="12865" y="1372"/>
                </a:lnTo>
                <a:close/>
                <a:moveTo>
                  <a:pt x="13159" y="1163"/>
                </a:moveTo>
                <a:lnTo>
                  <a:pt x="13125" y="1079"/>
                </a:lnTo>
                <a:lnTo>
                  <a:pt x="13125" y="1076"/>
                </a:lnTo>
                <a:lnTo>
                  <a:pt x="13127" y="1065"/>
                </a:lnTo>
                <a:lnTo>
                  <a:pt x="13128" y="1058"/>
                </a:lnTo>
                <a:lnTo>
                  <a:pt x="13132" y="1050"/>
                </a:lnTo>
                <a:lnTo>
                  <a:pt x="13135" y="1042"/>
                </a:lnTo>
                <a:lnTo>
                  <a:pt x="13141" y="1035"/>
                </a:lnTo>
                <a:lnTo>
                  <a:pt x="13151" y="1023"/>
                </a:lnTo>
                <a:lnTo>
                  <a:pt x="13165" y="1009"/>
                </a:lnTo>
                <a:lnTo>
                  <a:pt x="13183" y="992"/>
                </a:lnTo>
                <a:lnTo>
                  <a:pt x="13204" y="975"/>
                </a:lnTo>
                <a:lnTo>
                  <a:pt x="13237" y="945"/>
                </a:lnTo>
                <a:lnTo>
                  <a:pt x="13253" y="933"/>
                </a:lnTo>
                <a:lnTo>
                  <a:pt x="13256" y="933"/>
                </a:lnTo>
                <a:lnTo>
                  <a:pt x="13264" y="933"/>
                </a:lnTo>
                <a:lnTo>
                  <a:pt x="13271" y="934"/>
                </a:lnTo>
                <a:lnTo>
                  <a:pt x="13278" y="936"/>
                </a:lnTo>
                <a:lnTo>
                  <a:pt x="13286" y="938"/>
                </a:lnTo>
                <a:lnTo>
                  <a:pt x="13293" y="942"/>
                </a:lnTo>
                <a:lnTo>
                  <a:pt x="13298" y="945"/>
                </a:lnTo>
                <a:lnTo>
                  <a:pt x="13304" y="949"/>
                </a:lnTo>
                <a:lnTo>
                  <a:pt x="13308" y="956"/>
                </a:lnTo>
                <a:lnTo>
                  <a:pt x="13314" y="963"/>
                </a:lnTo>
                <a:lnTo>
                  <a:pt x="13326" y="980"/>
                </a:lnTo>
                <a:lnTo>
                  <a:pt x="13337" y="998"/>
                </a:lnTo>
                <a:lnTo>
                  <a:pt x="13358" y="1031"/>
                </a:lnTo>
                <a:lnTo>
                  <a:pt x="13365" y="1046"/>
                </a:lnTo>
                <a:lnTo>
                  <a:pt x="13380" y="1115"/>
                </a:lnTo>
                <a:lnTo>
                  <a:pt x="13378" y="1116"/>
                </a:lnTo>
                <a:lnTo>
                  <a:pt x="13373" y="1121"/>
                </a:lnTo>
                <a:lnTo>
                  <a:pt x="13367" y="1126"/>
                </a:lnTo>
                <a:lnTo>
                  <a:pt x="13358" y="1132"/>
                </a:lnTo>
                <a:lnTo>
                  <a:pt x="13351" y="1134"/>
                </a:lnTo>
                <a:lnTo>
                  <a:pt x="13341" y="1141"/>
                </a:lnTo>
                <a:lnTo>
                  <a:pt x="13327" y="1150"/>
                </a:lnTo>
                <a:lnTo>
                  <a:pt x="13311" y="1161"/>
                </a:lnTo>
                <a:lnTo>
                  <a:pt x="13293" y="1177"/>
                </a:lnTo>
                <a:lnTo>
                  <a:pt x="13275" y="1196"/>
                </a:lnTo>
                <a:lnTo>
                  <a:pt x="13267" y="1207"/>
                </a:lnTo>
                <a:lnTo>
                  <a:pt x="13258" y="1218"/>
                </a:lnTo>
                <a:lnTo>
                  <a:pt x="13249" y="1232"/>
                </a:lnTo>
                <a:lnTo>
                  <a:pt x="13240" y="1245"/>
                </a:lnTo>
                <a:lnTo>
                  <a:pt x="13220" y="1274"/>
                </a:lnTo>
                <a:lnTo>
                  <a:pt x="13200" y="1304"/>
                </a:lnTo>
                <a:lnTo>
                  <a:pt x="13179" y="1331"/>
                </a:lnTo>
                <a:lnTo>
                  <a:pt x="13159" y="1355"/>
                </a:lnTo>
                <a:lnTo>
                  <a:pt x="13139" y="1376"/>
                </a:lnTo>
                <a:lnTo>
                  <a:pt x="13123" y="1393"/>
                </a:lnTo>
                <a:lnTo>
                  <a:pt x="13116" y="1400"/>
                </a:lnTo>
                <a:lnTo>
                  <a:pt x="13110" y="1404"/>
                </a:lnTo>
                <a:lnTo>
                  <a:pt x="13105" y="1408"/>
                </a:lnTo>
                <a:lnTo>
                  <a:pt x="13101" y="1410"/>
                </a:lnTo>
                <a:lnTo>
                  <a:pt x="13099" y="1411"/>
                </a:lnTo>
                <a:lnTo>
                  <a:pt x="13098" y="1415"/>
                </a:lnTo>
                <a:lnTo>
                  <a:pt x="13098" y="1419"/>
                </a:lnTo>
                <a:lnTo>
                  <a:pt x="13098" y="1425"/>
                </a:lnTo>
                <a:lnTo>
                  <a:pt x="13101" y="1440"/>
                </a:lnTo>
                <a:lnTo>
                  <a:pt x="13106" y="1457"/>
                </a:lnTo>
                <a:lnTo>
                  <a:pt x="13117" y="1491"/>
                </a:lnTo>
                <a:lnTo>
                  <a:pt x="13124" y="1510"/>
                </a:lnTo>
                <a:lnTo>
                  <a:pt x="13124" y="1526"/>
                </a:lnTo>
                <a:lnTo>
                  <a:pt x="13120" y="1550"/>
                </a:lnTo>
                <a:lnTo>
                  <a:pt x="13119" y="1563"/>
                </a:lnTo>
                <a:lnTo>
                  <a:pt x="13117" y="1574"/>
                </a:lnTo>
                <a:lnTo>
                  <a:pt x="13114" y="1583"/>
                </a:lnTo>
                <a:lnTo>
                  <a:pt x="13110" y="1588"/>
                </a:lnTo>
                <a:lnTo>
                  <a:pt x="13106" y="1591"/>
                </a:lnTo>
                <a:lnTo>
                  <a:pt x="13097" y="1594"/>
                </a:lnTo>
                <a:lnTo>
                  <a:pt x="13085" y="1595"/>
                </a:lnTo>
                <a:lnTo>
                  <a:pt x="13073" y="1597"/>
                </a:lnTo>
                <a:lnTo>
                  <a:pt x="13060" y="1597"/>
                </a:lnTo>
                <a:lnTo>
                  <a:pt x="13047" y="1597"/>
                </a:lnTo>
                <a:lnTo>
                  <a:pt x="13037" y="1596"/>
                </a:lnTo>
                <a:lnTo>
                  <a:pt x="13029" y="1594"/>
                </a:lnTo>
                <a:lnTo>
                  <a:pt x="13024" y="1589"/>
                </a:lnTo>
                <a:lnTo>
                  <a:pt x="13017" y="1582"/>
                </a:lnTo>
                <a:lnTo>
                  <a:pt x="13009" y="1570"/>
                </a:lnTo>
                <a:lnTo>
                  <a:pt x="13002" y="1558"/>
                </a:lnTo>
                <a:lnTo>
                  <a:pt x="12996" y="1546"/>
                </a:lnTo>
                <a:lnTo>
                  <a:pt x="12990" y="1535"/>
                </a:lnTo>
                <a:lnTo>
                  <a:pt x="12985" y="1524"/>
                </a:lnTo>
                <a:lnTo>
                  <a:pt x="12984" y="1517"/>
                </a:lnTo>
                <a:lnTo>
                  <a:pt x="12980" y="1484"/>
                </a:lnTo>
                <a:lnTo>
                  <a:pt x="12971" y="1428"/>
                </a:lnTo>
                <a:lnTo>
                  <a:pt x="12961" y="1375"/>
                </a:lnTo>
                <a:lnTo>
                  <a:pt x="12957" y="1352"/>
                </a:lnTo>
                <a:lnTo>
                  <a:pt x="12966" y="1348"/>
                </a:lnTo>
                <a:lnTo>
                  <a:pt x="12987" y="1342"/>
                </a:lnTo>
                <a:lnTo>
                  <a:pt x="13009" y="1333"/>
                </a:lnTo>
                <a:lnTo>
                  <a:pt x="13024" y="1327"/>
                </a:lnTo>
                <a:lnTo>
                  <a:pt x="13041" y="1308"/>
                </a:lnTo>
                <a:lnTo>
                  <a:pt x="13071" y="1273"/>
                </a:lnTo>
                <a:lnTo>
                  <a:pt x="13100" y="1237"/>
                </a:lnTo>
                <a:lnTo>
                  <a:pt x="13116" y="1216"/>
                </a:lnTo>
                <a:lnTo>
                  <a:pt x="13126" y="1204"/>
                </a:lnTo>
                <a:lnTo>
                  <a:pt x="13139" y="1186"/>
                </a:lnTo>
                <a:lnTo>
                  <a:pt x="13153" y="1170"/>
                </a:lnTo>
                <a:lnTo>
                  <a:pt x="13159" y="1163"/>
                </a:lnTo>
                <a:close/>
                <a:moveTo>
                  <a:pt x="13098" y="498"/>
                </a:moveTo>
                <a:lnTo>
                  <a:pt x="13092" y="498"/>
                </a:lnTo>
                <a:lnTo>
                  <a:pt x="13078" y="495"/>
                </a:lnTo>
                <a:lnTo>
                  <a:pt x="13062" y="494"/>
                </a:lnTo>
                <a:lnTo>
                  <a:pt x="13051" y="493"/>
                </a:lnTo>
                <a:lnTo>
                  <a:pt x="13047" y="492"/>
                </a:lnTo>
                <a:lnTo>
                  <a:pt x="13043" y="489"/>
                </a:lnTo>
                <a:lnTo>
                  <a:pt x="13038" y="485"/>
                </a:lnTo>
                <a:lnTo>
                  <a:pt x="13035" y="482"/>
                </a:lnTo>
                <a:lnTo>
                  <a:pt x="13028" y="474"/>
                </a:lnTo>
                <a:lnTo>
                  <a:pt x="13026" y="471"/>
                </a:lnTo>
                <a:lnTo>
                  <a:pt x="13027" y="469"/>
                </a:lnTo>
                <a:lnTo>
                  <a:pt x="13029" y="463"/>
                </a:lnTo>
                <a:lnTo>
                  <a:pt x="13032" y="460"/>
                </a:lnTo>
                <a:lnTo>
                  <a:pt x="13035" y="456"/>
                </a:lnTo>
                <a:lnTo>
                  <a:pt x="13039" y="454"/>
                </a:lnTo>
                <a:lnTo>
                  <a:pt x="13044" y="453"/>
                </a:lnTo>
                <a:lnTo>
                  <a:pt x="13062" y="451"/>
                </a:lnTo>
                <a:lnTo>
                  <a:pt x="13087" y="448"/>
                </a:lnTo>
                <a:lnTo>
                  <a:pt x="13108" y="447"/>
                </a:lnTo>
                <a:lnTo>
                  <a:pt x="13117" y="446"/>
                </a:lnTo>
                <a:lnTo>
                  <a:pt x="13183" y="383"/>
                </a:lnTo>
                <a:lnTo>
                  <a:pt x="13342" y="377"/>
                </a:lnTo>
                <a:lnTo>
                  <a:pt x="13346" y="380"/>
                </a:lnTo>
                <a:lnTo>
                  <a:pt x="13354" y="389"/>
                </a:lnTo>
                <a:lnTo>
                  <a:pt x="13358" y="395"/>
                </a:lnTo>
                <a:lnTo>
                  <a:pt x="13362" y="402"/>
                </a:lnTo>
                <a:lnTo>
                  <a:pt x="13364" y="411"/>
                </a:lnTo>
                <a:lnTo>
                  <a:pt x="13367" y="421"/>
                </a:lnTo>
                <a:lnTo>
                  <a:pt x="13367" y="447"/>
                </a:lnTo>
                <a:lnTo>
                  <a:pt x="13365" y="476"/>
                </a:lnTo>
                <a:lnTo>
                  <a:pt x="13363" y="491"/>
                </a:lnTo>
                <a:lnTo>
                  <a:pt x="13361" y="502"/>
                </a:lnTo>
                <a:lnTo>
                  <a:pt x="13360" y="508"/>
                </a:lnTo>
                <a:lnTo>
                  <a:pt x="13358" y="512"/>
                </a:lnTo>
                <a:lnTo>
                  <a:pt x="13355" y="516"/>
                </a:lnTo>
                <a:lnTo>
                  <a:pt x="13353" y="518"/>
                </a:lnTo>
                <a:lnTo>
                  <a:pt x="13332" y="530"/>
                </a:lnTo>
                <a:lnTo>
                  <a:pt x="13296" y="551"/>
                </a:lnTo>
                <a:lnTo>
                  <a:pt x="13259" y="572"/>
                </a:lnTo>
                <a:lnTo>
                  <a:pt x="13235" y="585"/>
                </a:lnTo>
                <a:lnTo>
                  <a:pt x="13225" y="592"/>
                </a:lnTo>
                <a:lnTo>
                  <a:pt x="13207" y="602"/>
                </a:lnTo>
                <a:lnTo>
                  <a:pt x="13183" y="614"/>
                </a:lnTo>
                <a:lnTo>
                  <a:pt x="13156" y="629"/>
                </a:lnTo>
                <a:lnTo>
                  <a:pt x="13129" y="642"/>
                </a:lnTo>
                <a:lnTo>
                  <a:pt x="13103" y="655"/>
                </a:lnTo>
                <a:lnTo>
                  <a:pt x="13081" y="665"/>
                </a:lnTo>
                <a:lnTo>
                  <a:pt x="13065" y="670"/>
                </a:lnTo>
                <a:lnTo>
                  <a:pt x="13052" y="673"/>
                </a:lnTo>
                <a:lnTo>
                  <a:pt x="13037" y="673"/>
                </a:lnTo>
                <a:lnTo>
                  <a:pt x="13023" y="671"/>
                </a:lnTo>
                <a:lnTo>
                  <a:pt x="13008" y="669"/>
                </a:lnTo>
                <a:lnTo>
                  <a:pt x="12985" y="665"/>
                </a:lnTo>
                <a:lnTo>
                  <a:pt x="12975" y="661"/>
                </a:lnTo>
                <a:lnTo>
                  <a:pt x="12974" y="660"/>
                </a:lnTo>
                <a:lnTo>
                  <a:pt x="12972" y="657"/>
                </a:lnTo>
                <a:lnTo>
                  <a:pt x="12972" y="653"/>
                </a:lnTo>
                <a:lnTo>
                  <a:pt x="12972" y="650"/>
                </a:lnTo>
                <a:lnTo>
                  <a:pt x="12975" y="646"/>
                </a:lnTo>
                <a:lnTo>
                  <a:pt x="12980" y="640"/>
                </a:lnTo>
                <a:lnTo>
                  <a:pt x="13005" y="620"/>
                </a:lnTo>
                <a:lnTo>
                  <a:pt x="13044" y="590"/>
                </a:lnTo>
                <a:lnTo>
                  <a:pt x="13080" y="562"/>
                </a:lnTo>
                <a:lnTo>
                  <a:pt x="13096" y="550"/>
                </a:lnTo>
                <a:lnTo>
                  <a:pt x="13098" y="498"/>
                </a:lnTo>
                <a:close/>
                <a:moveTo>
                  <a:pt x="12296" y="776"/>
                </a:moveTo>
                <a:lnTo>
                  <a:pt x="12305" y="779"/>
                </a:lnTo>
                <a:lnTo>
                  <a:pt x="12327" y="787"/>
                </a:lnTo>
                <a:lnTo>
                  <a:pt x="12349" y="795"/>
                </a:lnTo>
                <a:lnTo>
                  <a:pt x="12365" y="799"/>
                </a:lnTo>
                <a:lnTo>
                  <a:pt x="12389" y="808"/>
                </a:lnTo>
                <a:lnTo>
                  <a:pt x="12432" y="827"/>
                </a:lnTo>
                <a:lnTo>
                  <a:pt x="12477" y="847"/>
                </a:lnTo>
                <a:lnTo>
                  <a:pt x="12506" y="861"/>
                </a:lnTo>
                <a:lnTo>
                  <a:pt x="12511" y="863"/>
                </a:lnTo>
                <a:lnTo>
                  <a:pt x="12517" y="864"/>
                </a:lnTo>
                <a:lnTo>
                  <a:pt x="12524" y="864"/>
                </a:lnTo>
                <a:lnTo>
                  <a:pt x="12532" y="864"/>
                </a:lnTo>
                <a:lnTo>
                  <a:pt x="12553" y="863"/>
                </a:lnTo>
                <a:lnTo>
                  <a:pt x="12574" y="861"/>
                </a:lnTo>
                <a:lnTo>
                  <a:pt x="12596" y="857"/>
                </a:lnTo>
                <a:lnTo>
                  <a:pt x="12619" y="854"/>
                </a:lnTo>
                <a:lnTo>
                  <a:pt x="12639" y="849"/>
                </a:lnTo>
                <a:lnTo>
                  <a:pt x="12656" y="844"/>
                </a:lnTo>
                <a:lnTo>
                  <a:pt x="12663" y="842"/>
                </a:lnTo>
                <a:lnTo>
                  <a:pt x="12669" y="838"/>
                </a:lnTo>
                <a:lnTo>
                  <a:pt x="12675" y="834"/>
                </a:lnTo>
                <a:lnTo>
                  <a:pt x="12681" y="829"/>
                </a:lnTo>
                <a:lnTo>
                  <a:pt x="12690" y="818"/>
                </a:lnTo>
                <a:lnTo>
                  <a:pt x="12696" y="807"/>
                </a:lnTo>
                <a:lnTo>
                  <a:pt x="12702" y="795"/>
                </a:lnTo>
                <a:lnTo>
                  <a:pt x="12707" y="784"/>
                </a:lnTo>
                <a:lnTo>
                  <a:pt x="12710" y="772"/>
                </a:lnTo>
                <a:lnTo>
                  <a:pt x="12711" y="763"/>
                </a:lnTo>
                <a:lnTo>
                  <a:pt x="12713" y="755"/>
                </a:lnTo>
                <a:lnTo>
                  <a:pt x="12717" y="748"/>
                </a:lnTo>
                <a:lnTo>
                  <a:pt x="12720" y="739"/>
                </a:lnTo>
                <a:lnTo>
                  <a:pt x="12725" y="731"/>
                </a:lnTo>
                <a:lnTo>
                  <a:pt x="12729" y="723"/>
                </a:lnTo>
                <a:lnTo>
                  <a:pt x="12734" y="717"/>
                </a:lnTo>
                <a:lnTo>
                  <a:pt x="12739" y="712"/>
                </a:lnTo>
                <a:lnTo>
                  <a:pt x="12745" y="707"/>
                </a:lnTo>
                <a:lnTo>
                  <a:pt x="12747" y="706"/>
                </a:lnTo>
                <a:lnTo>
                  <a:pt x="12748" y="704"/>
                </a:lnTo>
                <a:lnTo>
                  <a:pt x="12749" y="701"/>
                </a:lnTo>
                <a:lnTo>
                  <a:pt x="12749" y="698"/>
                </a:lnTo>
                <a:lnTo>
                  <a:pt x="12747" y="692"/>
                </a:lnTo>
                <a:lnTo>
                  <a:pt x="12744" y="685"/>
                </a:lnTo>
                <a:lnTo>
                  <a:pt x="12736" y="670"/>
                </a:lnTo>
                <a:lnTo>
                  <a:pt x="12732" y="660"/>
                </a:lnTo>
                <a:lnTo>
                  <a:pt x="12731" y="658"/>
                </a:lnTo>
                <a:lnTo>
                  <a:pt x="12730" y="658"/>
                </a:lnTo>
                <a:lnTo>
                  <a:pt x="12728" y="659"/>
                </a:lnTo>
                <a:lnTo>
                  <a:pt x="12725" y="661"/>
                </a:lnTo>
                <a:lnTo>
                  <a:pt x="12717" y="667"/>
                </a:lnTo>
                <a:lnTo>
                  <a:pt x="12707" y="675"/>
                </a:lnTo>
                <a:lnTo>
                  <a:pt x="12695" y="683"/>
                </a:lnTo>
                <a:lnTo>
                  <a:pt x="12684" y="689"/>
                </a:lnTo>
                <a:lnTo>
                  <a:pt x="12678" y="693"/>
                </a:lnTo>
                <a:lnTo>
                  <a:pt x="12674" y="695"/>
                </a:lnTo>
                <a:lnTo>
                  <a:pt x="12669" y="696"/>
                </a:lnTo>
                <a:lnTo>
                  <a:pt x="12666" y="697"/>
                </a:lnTo>
                <a:lnTo>
                  <a:pt x="12654" y="696"/>
                </a:lnTo>
                <a:lnTo>
                  <a:pt x="12633" y="694"/>
                </a:lnTo>
                <a:lnTo>
                  <a:pt x="12606" y="690"/>
                </a:lnTo>
                <a:lnTo>
                  <a:pt x="12577" y="686"/>
                </a:lnTo>
                <a:lnTo>
                  <a:pt x="12548" y="682"/>
                </a:lnTo>
                <a:lnTo>
                  <a:pt x="12521" y="679"/>
                </a:lnTo>
                <a:lnTo>
                  <a:pt x="12499" y="677"/>
                </a:lnTo>
                <a:lnTo>
                  <a:pt x="12483" y="676"/>
                </a:lnTo>
                <a:lnTo>
                  <a:pt x="12473" y="678"/>
                </a:lnTo>
                <a:lnTo>
                  <a:pt x="12461" y="682"/>
                </a:lnTo>
                <a:lnTo>
                  <a:pt x="12450" y="686"/>
                </a:lnTo>
                <a:lnTo>
                  <a:pt x="12438" y="693"/>
                </a:lnTo>
                <a:lnTo>
                  <a:pt x="12414" y="705"/>
                </a:lnTo>
                <a:lnTo>
                  <a:pt x="12392" y="716"/>
                </a:lnTo>
                <a:lnTo>
                  <a:pt x="12373" y="724"/>
                </a:lnTo>
                <a:lnTo>
                  <a:pt x="12356" y="730"/>
                </a:lnTo>
                <a:lnTo>
                  <a:pt x="12342" y="733"/>
                </a:lnTo>
                <a:lnTo>
                  <a:pt x="12330" y="736"/>
                </a:lnTo>
                <a:lnTo>
                  <a:pt x="12323" y="740"/>
                </a:lnTo>
                <a:lnTo>
                  <a:pt x="12318" y="744"/>
                </a:lnTo>
                <a:lnTo>
                  <a:pt x="12312" y="751"/>
                </a:lnTo>
                <a:lnTo>
                  <a:pt x="12306" y="758"/>
                </a:lnTo>
                <a:lnTo>
                  <a:pt x="12300" y="770"/>
                </a:lnTo>
                <a:lnTo>
                  <a:pt x="12296" y="776"/>
                </a:lnTo>
                <a:close/>
                <a:moveTo>
                  <a:pt x="12157" y="870"/>
                </a:moveTo>
                <a:lnTo>
                  <a:pt x="12068" y="931"/>
                </a:lnTo>
                <a:lnTo>
                  <a:pt x="12066" y="930"/>
                </a:lnTo>
                <a:lnTo>
                  <a:pt x="12060" y="928"/>
                </a:lnTo>
                <a:lnTo>
                  <a:pt x="12051" y="925"/>
                </a:lnTo>
                <a:lnTo>
                  <a:pt x="12042" y="918"/>
                </a:lnTo>
                <a:lnTo>
                  <a:pt x="12038" y="914"/>
                </a:lnTo>
                <a:lnTo>
                  <a:pt x="12033" y="908"/>
                </a:lnTo>
                <a:lnTo>
                  <a:pt x="12030" y="901"/>
                </a:lnTo>
                <a:lnTo>
                  <a:pt x="12027" y="894"/>
                </a:lnTo>
                <a:lnTo>
                  <a:pt x="12025" y="887"/>
                </a:lnTo>
                <a:lnTo>
                  <a:pt x="12024" y="878"/>
                </a:lnTo>
                <a:lnTo>
                  <a:pt x="12024" y="868"/>
                </a:lnTo>
                <a:lnTo>
                  <a:pt x="12026" y="856"/>
                </a:lnTo>
                <a:lnTo>
                  <a:pt x="12033" y="833"/>
                </a:lnTo>
                <a:lnTo>
                  <a:pt x="12042" y="810"/>
                </a:lnTo>
                <a:lnTo>
                  <a:pt x="12051" y="788"/>
                </a:lnTo>
                <a:lnTo>
                  <a:pt x="12061" y="768"/>
                </a:lnTo>
                <a:lnTo>
                  <a:pt x="12078" y="738"/>
                </a:lnTo>
                <a:lnTo>
                  <a:pt x="12085" y="726"/>
                </a:lnTo>
                <a:lnTo>
                  <a:pt x="12070" y="703"/>
                </a:lnTo>
                <a:lnTo>
                  <a:pt x="12065" y="705"/>
                </a:lnTo>
                <a:lnTo>
                  <a:pt x="12048" y="713"/>
                </a:lnTo>
                <a:lnTo>
                  <a:pt x="12038" y="718"/>
                </a:lnTo>
                <a:lnTo>
                  <a:pt x="12025" y="725"/>
                </a:lnTo>
                <a:lnTo>
                  <a:pt x="12012" y="734"/>
                </a:lnTo>
                <a:lnTo>
                  <a:pt x="11997" y="744"/>
                </a:lnTo>
                <a:lnTo>
                  <a:pt x="11982" y="757"/>
                </a:lnTo>
                <a:lnTo>
                  <a:pt x="11968" y="770"/>
                </a:lnTo>
                <a:lnTo>
                  <a:pt x="11953" y="787"/>
                </a:lnTo>
                <a:lnTo>
                  <a:pt x="11940" y="805"/>
                </a:lnTo>
                <a:lnTo>
                  <a:pt x="11933" y="815"/>
                </a:lnTo>
                <a:lnTo>
                  <a:pt x="11927" y="825"/>
                </a:lnTo>
                <a:lnTo>
                  <a:pt x="11921" y="836"/>
                </a:lnTo>
                <a:lnTo>
                  <a:pt x="11915" y="847"/>
                </a:lnTo>
                <a:lnTo>
                  <a:pt x="11911" y="860"/>
                </a:lnTo>
                <a:lnTo>
                  <a:pt x="11906" y="873"/>
                </a:lnTo>
                <a:lnTo>
                  <a:pt x="11902" y="887"/>
                </a:lnTo>
                <a:lnTo>
                  <a:pt x="11898" y="900"/>
                </a:lnTo>
                <a:lnTo>
                  <a:pt x="11891" y="928"/>
                </a:lnTo>
                <a:lnTo>
                  <a:pt x="11887" y="954"/>
                </a:lnTo>
                <a:lnTo>
                  <a:pt x="11884" y="979"/>
                </a:lnTo>
                <a:lnTo>
                  <a:pt x="11880" y="1001"/>
                </a:lnTo>
                <a:lnTo>
                  <a:pt x="11877" y="1039"/>
                </a:lnTo>
                <a:lnTo>
                  <a:pt x="11877" y="1070"/>
                </a:lnTo>
                <a:lnTo>
                  <a:pt x="11877" y="1095"/>
                </a:lnTo>
                <a:lnTo>
                  <a:pt x="11879" y="1113"/>
                </a:lnTo>
                <a:lnTo>
                  <a:pt x="11880" y="1123"/>
                </a:lnTo>
                <a:lnTo>
                  <a:pt x="11881" y="1126"/>
                </a:lnTo>
                <a:lnTo>
                  <a:pt x="11887" y="1125"/>
                </a:lnTo>
                <a:lnTo>
                  <a:pt x="11903" y="1123"/>
                </a:lnTo>
                <a:lnTo>
                  <a:pt x="11925" y="1120"/>
                </a:lnTo>
                <a:lnTo>
                  <a:pt x="11953" y="1113"/>
                </a:lnTo>
                <a:lnTo>
                  <a:pt x="11968" y="1110"/>
                </a:lnTo>
                <a:lnTo>
                  <a:pt x="11982" y="1105"/>
                </a:lnTo>
                <a:lnTo>
                  <a:pt x="11997" y="1100"/>
                </a:lnTo>
                <a:lnTo>
                  <a:pt x="12012" y="1093"/>
                </a:lnTo>
                <a:lnTo>
                  <a:pt x="12025" y="1086"/>
                </a:lnTo>
                <a:lnTo>
                  <a:pt x="12038" y="1078"/>
                </a:lnTo>
                <a:lnTo>
                  <a:pt x="12049" y="1069"/>
                </a:lnTo>
                <a:lnTo>
                  <a:pt x="12058" y="1060"/>
                </a:lnTo>
                <a:lnTo>
                  <a:pt x="12075" y="1038"/>
                </a:lnTo>
                <a:lnTo>
                  <a:pt x="12092" y="1011"/>
                </a:lnTo>
                <a:lnTo>
                  <a:pt x="12110" y="984"/>
                </a:lnTo>
                <a:lnTo>
                  <a:pt x="12125" y="957"/>
                </a:lnTo>
                <a:lnTo>
                  <a:pt x="12150" y="912"/>
                </a:lnTo>
                <a:lnTo>
                  <a:pt x="12159" y="894"/>
                </a:lnTo>
                <a:lnTo>
                  <a:pt x="12157" y="870"/>
                </a:lnTo>
                <a:close/>
                <a:moveTo>
                  <a:pt x="9774" y="1807"/>
                </a:moveTo>
                <a:lnTo>
                  <a:pt x="9775" y="1812"/>
                </a:lnTo>
                <a:lnTo>
                  <a:pt x="9778" y="1829"/>
                </a:lnTo>
                <a:lnTo>
                  <a:pt x="9780" y="1853"/>
                </a:lnTo>
                <a:lnTo>
                  <a:pt x="9784" y="1881"/>
                </a:lnTo>
                <a:lnTo>
                  <a:pt x="9788" y="1910"/>
                </a:lnTo>
                <a:lnTo>
                  <a:pt x="9792" y="1938"/>
                </a:lnTo>
                <a:lnTo>
                  <a:pt x="9794" y="1962"/>
                </a:lnTo>
                <a:lnTo>
                  <a:pt x="9797" y="1977"/>
                </a:lnTo>
                <a:lnTo>
                  <a:pt x="9798" y="1993"/>
                </a:lnTo>
                <a:lnTo>
                  <a:pt x="9799" y="2019"/>
                </a:lnTo>
                <a:lnTo>
                  <a:pt x="9798" y="2050"/>
                </a:lnTo>
                <a:lnTo>
                  <a:pt x="9798" y="2085"/>
                </a:lnTo>
                <a:lnTo>
                  <a:pt x="9797" y="2118"/>
                </a:lnTo>
                <a:lnTo>
                  <a:pt x="9794" y="2148"/>
                </a:lnTo>
                <a:lnTo>
                  <a:pt x="9793" y="2171"/>
                </a:lnTo>
                <a:lnTo>
                  <a:pt x="9793" y="2185"/>
                </a:lnTo>
                <a:lnTo>
                  <a:pt x="9793" y="2194"/>
                </a:lnTo>
                <a:lnTo>
                  <a:pt x="9797" y="2206"/>
                </a:lnTo>
                <a:lnTo>
                  <a:pt x="9801" y="2222"/>
                </a:lnTo>
                <a:lnTo>
                  <a:pt x="9807" y="2238"/>
                </a:lnTo>
                <a:lnTo>
                  <a:pt x="9814" y="2255"/>
                </a:lnTo>
                <a:lnTo>
                  <a:pt x="9821" y="2271"/>
                </a:lnTo>
                <a:lnTo>
                  <a:pt x="9829" y="2286"/>
                </a:lnTo>
                <a:lnTo>
                  <a:pt x="9836" y="2297"/>
                </a:lnTo>
                <a:lnTo>
                  <a:pt x="9841" y="2300"/>
                </a:lnTo>
                <a:lnTo>
                  <a:pt x="9845" y="2305"/>
                </a:lnTo>
                <a:lnTo>
                  <a:pt x="9851" y="2308"/>
                </a:lnTo>
                <a:lnTo>
                  <a:pt x="9856" y="2310"/>
                </a:lnTo>
                <a:lnTo>
                  <a:pt x="9870" y="2314"/>
                </a:lnTo>
                <a:lnTo>
                  <a:pt x="9883" y="2315"/>
                </a:lnTo>
                <a:lnTo>
                  <a:pt x="9897" y="2315"/>
                </a:lnTo>
                <a:lnTo>
                  <a:pt x="9909" y="2312"/>
                </a:lnTo>
                <a:lnTo>
                  <a:pt x="9915" y="2310"/>
                </a:lnTo>
                <a:lnTo>
                  <a:pt x="9920" y="2308"/>
                </a:lnTo>
                <a:lnTo>
                  <a:pt x="9925" y="2306"/>
                </a:lnTo>
                <a:lnTo>
                  <a:pt x="9928" y="2302"/>
                </a:lnTo>
                <a:lnTo>
                  <a:pt x="9936" y="2292"/>
                </a:lnTo>
                <a:lnTo>
                  <a:pt x="9948" y="2274"/>
                </a:lnTo>
                <a:lnTo>
                  <a:pt x="9955" y="2263"/>
                </a:lnTo>
                <a:lnTo>
                  <a:pt x="9961" y="2251"/>
                </a:lnTo>
                <a:lnTo>
                  <a:pt x="9968" y="2237"/>
                </a:lnTo>
                <a:lnTo>
                  <a:pt x="9974" y="2222"/>
                </a:lnTo>
                <a:lnTo>
                  <a:pt x="9980" y="2207"/>
                </a:lnTo>
                <a:lnTo>
                  <a:pt x="9986" y="2190"/>
                </a:lnTo>
                <a:lnTo>
                  <a:pt x="9990" y="2173"/>
                </a:lnTo>
                <a:lnTo>
                  <a:pt x="9993" y="2157"/>
                </a:lnTo>
                <a:lnTo>
                  <a:pt x="9995" y="2140"/>
                </a:lnTo>
                <a:lnTo>
                  <a:pt x="9996" y="2122"/>
                </a:lnTo>
                <a:lnTo>
                  <a:pt x="9993" y="2105"/>
                </a:lnTo>
                <a:lnTo>
                  <a:pt x="9990" y="2089"/>
                </a:lnTo>
                <a:lnTo>
                  <a:pt x="9984" y="2073"/>
                </a:lnTo>
                <a:lnTo>
                  <a:pt x="9978" y="2055"/>
                </a:lnTo>
                <a:lnTo>
                  <a:pt x="9970" y="2036"/>
                </a:lnTo>
                <a:lnTo>
                  <a:pt x="9961" y="2018"/>
                </a:lnTo>
                <a:lnTo>
                  <a:pt x="9941" y="1980"/>
                </a:lnTo>
                <a:lnTo>
                  <a:pt x="9919" y="1943"/>
                </a:lnTo>
                <a:lnTo>
                  <a:pt x="9898" y="1910"/>
                </a:lnTo>
                <a:lnTo>
                  <a:pt x="9878" y="1882"/>
                </a:lnTo>
                <a:lnTo>
                  <a:pt x="9868" y="1870"/>
                </a:lnTo>
                <a:lnTo>
                  <a:pt x="9860" y="1861"/>
                </a:lnTo>
                <a:lnTo>
                  <a:pt x="9853" y="1853"/>
                </a:lnTo>
                <a:lnTo>
                  <a:pt x="9847" y="1848"/>
                </a:lnTo>
                <a:lnTo>
                  <a:pt x="9824" y="1834"/>
                </a:lnTo>
                <a:lnTo>
                  <a:pt x="9800" y="1820"/>
                </a:lnTo>
                <a:lnTo>
                  <a:pt x="9782" y="1810"/>
                </a:lnTo>
                <a:lnTo>
                  <a:pt x="9774" y="1807"/>
                </a:lnTo>
                <a:close/>
                <a:moveTo>
                  <a:pt x="10132" y="1865"/>
                </a:moveTo>
                <a:lnTo>
                  <a:pt x="10129" y="1873"/>
                </a:lnTo>
                <a:lnTo>
                  <a:pt x="10124" y="1893"/>
                </a:lnTo>
                <a:lnTo>
                  <a:pt x="10117" y="1917"/>
                </a:lnTo>
                <a:lnTo>
                  <a:pt x="10110" y="1936"/>
                </a:lnTo>
                <a:lnTo>
                  <a:pt x="10101" y="1954"/>
                </a:lnTo>
                <a:lnTo>
                  <a:pt x="10089" y="1978"/>
                </a:lnTo>
                <a:lnTo>
                  <a:pt x="10085" y="1992"/>
                </a:lnTo>
                <a:lnTo>
                  <a:pt x="10080" y="2004"/>
                </a:lnTo>
                <a:lnTo>
                  <a:pt x="10079" y="2009"/>
                </a:lnTo>
                <a:lnTo>
                  <a:pt x="10079" y="2014"/>
                </a:lnTo>
                <a:lnTo>
                  <a:pt x="10079" y="2019"/>
                </a:lnTo>
                <a:lnTo>
                  <a:pt x="10079" y="2022"/>
                </a:lnTo>
                <a:lnTo>
                  <a:pt x="10085" y="2032"/>
                </a:lnTo>
                <a:lnTo>
                  <a:pt x="10094" y="2046"/>
                </a:lnTo>
                <a:lnTo>
                  <a:pt x="10106" y="2062"/>
                </a:lnTo>
                <a:lnTo>
                  <a:pt x="10120" y="2079"/>
                </a:lnTo>
                <a:lnTo>
                  <a:pt x="10145" y="2110"/>
                </a:lnTo>
                <a:lnTo>
                  <a:pt x="10156" y="2122"/>
                </a:lnTo>
                <a:lnTo>
                  <a:pt x="10161" y="2123"/>
                </a:lnTo>
                <a:lnTo>
                  <a:pt x="10173" y="2123"/>
                </a:lnTo>
                <a:lnTo>
                  <a:pt x="10181" y="2121"/>
                </a:lnTo>
                <a:lnTo>
                  <a:pt x="10188" y="2116"/>
                </a:lnTo>
                <a:lnTo>
                  <a:pt x="10190" y="2114"/>
                </a:lnTo>
                <a:lnTo>
                  <a:pt x="10194" y="2111"/>
                </a:lnTo>
                <a:lnTo>
                  <a:pt x="10196" y="2106"/>
                </a:lnTo>
                <a:lnTo>
                  <a:pt x="10198" y="2102"/>
                </a:lnTo>
                <a:lnTo>
                  <a:pt x="10203" y="2084"/>
                </a:lnTo>
                <a:lnTo>
                  <a:pt x="10210" y="2056"/>
                </a:lnTo>
                <a:lnTo>
                  <a:pt x="10221" y="2022"/>
                </a:lnTo>
                <a:lnTo>
                  <a:pt x="10231" y="1985"/>
                </a:lnTo>
                <a:lnTo>
                  <a:pt x="10241" y="1949"/>
                </a:lnTo>
                <a:lnTo>
                  <a:pt x="10250" y="1919"/>
                </a:lnTo>
                <a:lnTo>
                  <a:pt x="10255" y="1898"/>
                </a:lnTo>
                <a:lnTo>
                  <a:pt x="10258" y="1890"/>
                </a:lnTo>
                <a:lnTo>
                  <a:pt x="10264" y="1826"/>
                </a:lnTo>
                <a:lnTo>
                  <a:pt x="10201" y="1892"/>
                </a:lnTo>
                <a:lnTo>
                  <a:pt x="10200" y="1881"/>
                </a:lnTo>
                <a:lnTo>
                  <a:pt x="10197" y="1856"/>
                </a:lnTo>
                <a:lnTo>
                  <a:pt x="10196" y="1843"/>
                </a:lnTo>
                <a:lnTo>
                  <a:pt x="10196" y="1829"/>
                </a:lnTo>
                <a:lnTo>
                  <a:pt x="10196" y="1823"/>
                </a:lnTo>
                <a:lnTo>
                  <a:pt x="10197" y="1817"/>
                </a:lnTo>
                <a:lnTo>
                  <a:pt x="10198" y="1812"/>
                </a:lnTo>
                <a:lnTo>
                  <a:pt x="10199" y="1809"/>
                </a:lnTo>
                <a:lnTo>
                  <a:pt x="10214" y="1788"/>
                </a:lnTo>
                <a:lnTo>
                  <a:pt x="10235" y="1759"/>
                </a:lnTo>
                <a:lnTo>
                  <a:pt x="10254" y="1733"/>
                </a:lnTo>
                <a:lnTo>
                  <a:pt x="10262" y="1722"/>
                </a:lnTo>
                <a:lnTo>
                  <a:pt x="10260" y="1716"/>
                </a:lnTo>
                <a:lnTo>
                  <a:pt x="10253" y="1705"/>
                </a:lnTo>
                <a:lnTo>
                  <a:pt x="10248" y="1699"/>
                </a:lnTo>
                <a:lnTo>
                  <a:pt x="10241" y="1694"/>
                </a:lnTo>
                <a:lnTo>
                  <a:pt x="10237" y="1691"/>
                </a:lnTo>
                <a:lnTo>
                  <a:pt x="10233" y="1690"/>
                </a:lnTo>
                <a:lnTo>
                  <a:pt x="10227" y="1689"/>
                </a:lnTo>
                <a:lnTo>
                  <a:pt x="10223" y="1688"/>
                </a:lnTo>
                <a:lnTo>
                  <a:pt x="10217" y="1689"/>
                </a:lnTo>
                <a:lnTo>
                  <a:pt x="10210" y="1691"/>
                </a:lnTo>
                <a:lnTo>
                  <a:pt x="10205" y="1695"/>
                </a:lnTo>
                <a:lnTo>
                  <a:pt x="10198" y="1699"/>
                </a:lnTo>
                <a:lnTo>
                  <a:pt x="10185" y="1709"/>
                </a:lnTo>
                <a:lnTo>
                  <a:pt x="10171" y="1722"/>
                </a:lnTo>
                <a:lnTo>
                  <a:pt x="10150" y="1744"/>
                </a:lnTo>
                <a:lnTo>
                  <a:pt x="10142" y="1755"/>
                </a:lnTo>
                <a:lnTo>
                  <a:pt x="10131" y="1763"/>
                </a:lnTo>
                <a:lnTo>
                  <a:pt x="10105" y="1781"/>
                </a:lnTo>
                <a:lnTo>
                  <a:pt x="10078" y="1799"/>
                </a:lnTo>
                <a:lnTo>
                  <a:pt x="10063" y="1811"/>
                </a:lnTo>
                <a:lnTo>
                  <a:pt x="10060" y="1815"/>
                </a:lnTo>
                <a:lnTo>
                  <a:pt x="10058" y="1819"/>
                </a:lnTo>
                <a:lnTo>
                  <a:pt x="10055" y="1825"/>
                </a:lnTo>
                <a:lnTo>
                  <a:pt x="10054" y="1833"/>
                </a:lnTo>
                <a:lnTo>
                  <a:pt x="10053" y="1839"/>
                </a:lnTo>
                <a:lnTo>
                  <a:pt x="10055" y="1846"/>
                </a:lnTo>
                <a:lnTo>
                  <a:pt x="10056" y="1849"/>
                </a:lnTo>
                <a:lnTo>
                  <a:pt x="10059" y="1852"/>
                </a:lnTo>
                <a:lnTo>
                  <a:pt x="10061" y="1854"/>
                </a:lnTo>
                <a:lnTo>
                  <a:pt x="10065" y="1856"/>
                </a:lnTo>
                <a:lnTo>
                  <a:pt x="10073" y="1860"/>
                </a:lnTo>
                <a:lnTo>
                  <a:pt x="10085" y="1862"/>
                </a:lnTo>
                <a:lnTo>
                  <a:pt x="10095" y="1864"/>
                </a:lnTo>
                <a:lnTo>
                  <a:pt x="10106" y="1864"/>
                </a:lnTo>
                <a:lnTo>
                  <a:pt x="10124" y="1865"/>
                </a:lnTo>
                <a:lnTo>
                  <a:pt x="10132" y="1865"/>
                </a:lnTo>
                <a:close/>
                <a:moveTo>
                  <a:pt x="10912" y="1410"/>
                </a:moveTo>
                <a:lnTo>
                  <a:pt x="10698" y="1416"/>
                </a:lnTo>
                <a:lnTo>
                  <a:pt x="10698" y="1420"/>
                </a:lnTo>
                <a:lnTo>
                  <a:pt x="10698" y="1429"/>
                </a:lnTo>
                <a:lnTo>
                  <a:pt x="10697" y="1441"/>
                </a:lnTo>
                <a:lnTo>
                  <a:pt x="10697" y="1452"/>
                </a:lnTo>
                <a:lnTo>
                  <a:pt x="10702" y="1480"/>
                </a:lnTo>
                <a:lnTo>
                  <a:pt x="10712" y="1529"/>
                </a:lnTo>
                <a:lnTo>
                  <a:pt x="10722" y="1575"/>
                </a:lnTo>
                <a:lnTo>
                  <a:pt x="10727" y="1596"/>
                </a:lnTo>
                <a:lnTo>
                  <a:pt x="10711" y="1612"/>
                </a:lnTo>
                <a:lnTo>
                  <a:pt x="10673" y="1647"/>
                </a:lnTo>
                <a:lnTo>
                  <a:pt x="10649" y="1666"/>
                </a:lnTo>
                <a:lnTo>
                  <a:pt x="10625" y="1685"/>
                </a:lnTo>
                <a:lnTo>
                  <a:pt x="10614" y="1693"/>
                </a:lnTo>
                <a:lnTo>
                  <a:pt x="10603" y="1699"/>
                </a:lnTo>
                <a:lnTo>
                  <a:pt x="10592" y="1705"/>
                </a:lnTo>
                <a:lnTo>
                  <a:pt x="10583" y="1709"/>
                </a:lnTo>
                <a:lnTo>
                  <a:pt x="10560" y="1715"/>
                </a:lnTo>
                <a:lnTo>
                  <a:pt x="10532" y="1721"/>
                </a:lnTo>
                <a:lnTo>
                  <a:pt x="10502" y="1724"/>
                </a:lnTo>
                <a:lnTo>
                  <a:pt x="10470" y="1728"/>
                </a:lnTo>
                <a:lnTo>
                  <a:pt x="10442" y="1731"/>
                </a:lnTo>
                <a:lnTo>
                  <a:pt x="10417" y="1733"/>
                </a:lnTo>
                <a:lnTo>
                  <a:pt x="10402" y="1734"/>
                </a:lnTo>
                <a:lnTo>
                  <a:pt x="10396" y="1734"/>
                </a:lnTo>
                <a:lnTo>
                  <a:pt x="10396" y="1737"/>
                </a:lnTo>
                <a:lnTo>
                  <a:pt x="10399" y="1746"/>
                </a:lnTo>
                <a:lnTo>
                  <a:pt x="10405" y="1759"/>
                </a:lnTo>
                <a:lnTo>
                  <a:pt x="10414" y="1773"/>
                </a:lnTo>
                <a:lnTo>
                  <a:pt x="10420" y="1780"/>
                </a:lnTo>
                <a:lnTo>
                  <a:pt x="10426" y="1787"/>
                </a:lnTo>
                <a:lnTo>
                  <a:pt x="10434" y="1792"/>
                </a:lnTo>
                <a:lnTo>
                  <a:pt x="10443" y="1798"/>
                </a:lnTo>
                <a:lnTo>
                  <a:pt x="10453" y="1802"/>
                </a:lnTo>
                <a:lnTo>
                  <a:pt x="10466" y="1805"/>
                </a:lnTo>
                <a:lnTo>
                  <a:pt x="10478" y="1806"/>
                </a:lnTo>
                <a:lnTo>
                  <a:pt x="10492" y="1806"/>
                </a:lnTo>
                <a:lnTo>
                  <a:pt x="10506" y="1804"/>
                </a:lnTo>
                <a:lnTo>
                  <a:pt x="10520" y="1801"/>
                </a:lnTo>
                <a:lnTo>
                  <a:pt x="10532" y="1797"/>
                </a:lnTo>
                <a:lnTo>
                  <a:pt x="10543" y="1793"/>
                </a:lnTo>
                <a:lnTo>
                  <a:pt x="10553" y="1788"/>
                </a:lnTo>
                <a:lnTo>
                  <a:pt x="10562" y="1783"/>
                </a:lnTo>
                <a:lnTo>
                  <a:pt x="10571" y="1778"/>
                </a:lnTo>
                <a:lnTo>
                  <a:pt x="10580" y="1771"/>
                </a:lnTo>
                <a:lnTo>
                  <a:pt x="10611" y="1747"/>
                </a:lnTo>
                <a:lnTo>
                  <a:pt x="10639" y="1727"/>
                </a:lnTo>
                <a:lnTo>
                  <a:pt x="10653" y="1719"/>
                </a:lnTo>
                <a:lnTo>
                  <a:pt x="10668" y="1713"/>
                </a:lnTo>
                <a:lnTo>
                  <a:pt x="10684" y="1706"/>
                </a:lnTo>
                <a:lnTo>
                  <a:pt x="10697" y="1702"/>
                </a:lnTo>
                <a:lnTo>
                  <a:pt x="10719" y="1695"/>
                </a:lnTo>
                <a:lnTo>
                  <a:pt x="10728" y="1693"/>
                </a:lnTo>
                <a:lnTo>
                  <a:pt x="10719" y="2190"/>
                </a:lnTo>
                <a:lnTo>
                  <a:pt x="10719" y="2201"/>
                </a:lnTo>
                <a:lnTo>
                  <a:pt x="10719" y="2232"/>
                </a:lnTo>
                <a:lnTo>
                  <a:pt x="10720" y="2274"/>
                </a:lnTo>
                <a:lnTo>
                  <a:pt x="10721" y="2326"/>
                </a:lnTo>
                <a:lnTo>
                  <a:pt x="10723" y="2382"/>
                </a:lnTo>
                <a:lnTo>
                  <a:pt x="10728" y="2436"/>
                </a:lnTo>
                <a:lnTo>
                  <a:pt x="10730" y="2460"/>
                </a:lnTo>
                <a:lnTo>
                  <a:pt x="10733" y="2483"/>
                </a:lnTo>
                <a:lnTo>
                  <a:pt x="10738" y="2502"/>
                </a:lnTo>
                <a:lnTo>
                  <a:pt x="10741" y="2519"/>
                </a:lnTo>
                <a:lnTo>
                  <a:pt x="10757" y="2570"/>
                </a:lnTo>
                <a:lnTo>
                  <a:pt x="10769" y="2612"/>
                </a:lnTo>
                <a:lnTo>
                  <a:pt x="10774" y="2627"/>
                </a:lnTo>
                <a:lnTo>
                  <a:pt x="10779" y="2640"/>
                </a:lnTo>
                <a:lnTo>
                  <a:pt x="10782" y="2644"/>
                </a:lnTo>
                <a:lnTo>
                  <a:pt x="10785" y="2649"/>
                </a:lnTo>
                <a:lnTo>
                  <a:pt x="10788" y="2651"/>
                </a:lnTo>
                <a:lnTo>
                  <a:pt x="10792" y="2653"/>
                </a:lnTo>
                <a:lnTo>
                  <a:pt x="10800" y="2654"/>
                </a:lnTo>
                <a:lnTo>
                  <a:pt x="10809" y="2655"/>
                </a:lnTo>
                <a:lnTo>
                  <a:pt x="10819" y="2654"/>
                </a:lnTo>
                <a:lnTo>
                  <a:pt x="10829" y="2651"/>
                </a:lnTo>
                <a:lnTo>
                  <a:pt x="10839" y="2648"/>
                </a:lnTo>
                <a:lnTo>
                  <a:pt x="10848" y="2641"/>
                </a:lnTo>
                <a:lnTo>
                  <a:pt x="10852" y="2636"/>
                </a:lnTo>
                <a:lnTo>
                  <a:pt x="10856" y="2632"/>
                </a:lnTo>
                <a:lnTo>
                  <a:pt x="10859" y="2627"/>
                </a:lnTo>
                <a:lnTo>
                  <a:pt x="10861" y="2622"/>
                </a:lnTo>
                <a:lnTo>
                  <a:pt x="10867" y="2603"/>
                </a:lnTo>
                <a:lnTo>
                  <a:pt x="10875" y="2571"/>
                </a:lnTo>
                <a:lnTo>
                  <a:pt x="10883" y="2529"/>
                </a:lnTo>
                <a:lnTo>
                  <a:pt x="10891" y="2476"/>
                </a:lnTo>
                <a:lnTo>
                  <a:pt x="10899" y="2416"/>
                </a:lnTo>
                <a:lnTo>
                  <a:pt x="10905" y="2348"/>
                </a:lnTo>
                <a:lnTo>
                  <a:pt x="10912" y="2277"/>
                </a:lnTo>
                <a:lnTo>
                  <a:pt x="10915" y="2200"/>
                </a:lnTo>
                <a:lnTo>
                  <a:pt x="10919" y="2125"/>
                </a:lnTo>
                <a:lnTo>
                  <a:pt x="10920" y="2051"/>
                </a:lnTo>
                <a:lnTo>
                  <a:pt x="10920" y="1982"/>
                </a:lnTo>
                <a:lnTo>
                  <a:pt x="10919" y="1919"/>
                </a:lnTo>
                <a:lnTo>
                  <a:pt x="10918" y="1866"/>
                </a:lnTo>
                <a:lnTo>
                  <a:pt x="10917" y="1826"/>
                </a:lnTo>
                <a:lnTo>
                  <a:pt x="10917" y="1799"/>
                </a:lnTo>
                <a:lnTo>
                  <a:pt x="10915" y="1790"/>
                </a:lnTo>
                <a:lnTo>
                  <a:pt x="10928" y="1783"/>
                </a:lnTo>
                <a:lnTo>
                  <a:pt x="10957" y="1763"/>
                </a:lnTo>
                <a:lnTo>
                  <a:pt x="10977" y="1746"/>
                </a:lnTo>
                <a:lnTo>
                  <a:pt x="10999" y="1726"/>
                </a:lnTo>
                <a:lnTo>
                  <a:pt x="11009" y="1715"/>
                </a:lnTo>
                <a:lnTo>
                  <a:pt x="11020" y="1702"/>
                </a:lnTo>
                <a:lnTo>
                  <a:pt x="11031" y="1687"/>
                </a:lnTo>
                <a:lnTo>
                  <a:pt x="11042" y="1672"/>
                </a:lnTo>
                <a:lnTo>
                  <a:pt x="11054" y="1654"/>
                </a:lnTo>
                <a:lnTo>
                  <a:pt x="11066" y="1634"/>
                </a:lnTo>
                <a:lnTo>
                  <a:pt x="11078" y="1613"/>
                </a:lnTo>
                <a:lnTo>
                  <a:pt x="11091" y="1589"/>
                </a:lnTo>
                <a:lnTo>
                  <a:pt x="11117" y="1540"/>
                </a:lnTo>
                <a:lnTo>
                  <a:pt x="11141" y="1491"/>
                </a:lnTo>
                <a:lnTo>
                  <a:pt x="11163" y="1445"/>
                </a:lnTo>
                <a:lnTo>
                  <a:pt x="11181" y="1408"/>
                </a:lnTo>
                <a:lnTo>
                  <a:pt x="11192" y="1382"/>
                </a:lnTo>
                <a:lnTo>
                  <a:pt x="11197" y="1373"/>
                </a:lnTo>
                <a:lnTo>
                  <a:pt x="11202" y="1334"/>
                </a:lnTo>
                <a:lnTo>
                  <a:pt x="11193" y="1326"/>
                </a:lnTo>
                <a:lnTo>
                  <a:pt x="11172" y="1309"/>
                </a:lnTo>
                <a:lnTo>
                  <a:pt x="11158" y="1300"/>
                </a:lnTo>
                <a:lnTo>
                  <a:pt x="11145" y="1291"/>
                </a:lnTo>
                <a:lnTo>
                  <a:pt x="11132" y="1285"/>
                </a:lnTo>
                <a:lnTo>
                  <a:pt x="11121" y="1280"/>
                </a:lnTo>
                <a:lnTo>
                  <a:pt x="11110" y="1279"/>
                </a:lnTo>
                <a:lnTo>
                  <a:pt x="11095" y="1280"/>
                </a:lnTo>
                <a:lnTo>
                  <a:pt x="11078" y="1282"/>
                </a:lnTo>
                <a:lnTo>
                  <a:pt x="11062" y="1287"/>
                </a:lnTo>
                <a:lnTo>
                  <a:pt x="11044" y="1292"/>
                </a:lnTo>
                <a:lnTo>
                  <a:pt x="11029" y="1300"/>
                </a:lnTo>
                <a:lnTo>
                  <a:pt x="11022" y="1304"/>
                </a:lnTo>
                <a:lnTo>
                  <a:pt x="11016" y="1308"/>
                </a:lnTo>
                <a:lnTo>
                  <a:pt x="11011" y="1313"/>
                </a:lnTo>
                <a:lnTo>
                  <a:pt x="11008" y="1317"/>
                </a:lnTo>
                <a:lnTo>
                  <a:pt x="10999" y="1328"/>
                </a:lnTo>
                <a:lnTo>
                  <a:pt x="10985" y="1343"/>
                </a:lnTo>
                <a:lnTo>
                  <a:pt x="10969" y="1357"/>
                </a:lnTo>
                <a:lnTo>
                  <a:pt x="10954" y="1373"/>
                </a:lnTo>
                <a:lnTo>
                  <a:pt x="10924" y="1400"/>
                </a:lnTo>
                <a:lnTo>
                  <a:pt x="10912" y="1410"/>
                </a:lnTo>
                <a:close/>
                <a:moveTo>
                  <a:pt x="10588" y="1150"/>
                </a:moveTo>
                <a:lnTo>
                  <a:pt x="10901" y="979"/>
                </a:lnTo>
                <a:lnTo>
                  <a:pt x="11084" y="886"/>
                </a:lnTo>
                <a:lnTo>
                  <a:pt x="11188" y="896"/>
                </a:lnTo>
                <a:lnTo>
                  <a:pt x="11177" y="918"/>
                </a:lnTo>
                <a:lnTo>
                  <a:pt x="10960" y="1072"/>
                </a:lnTo>
                <a:lnTo>
                  <a:pt x="10946" y="1084"/>
                </a:lnTo>
                <a:lnTo>
                  <a:pt x="10915" y="1113"/>
                </a:lnTo>
                <a:lnTo>
                  <a:pt x="10897" y="1130"/>
                </a:lnTo>
                <a:lnTo>
                  <a:pt x="10882" y="1146"/>
                </a:lnTo>
                <a:lnTo>
                  <a:pt x="10868" y="1159"/>
                </a:lnTo>
                <a:lnTo>
                  <a:pt x="10860" y="1169"/>
                </a:lnTo>
                <a:lnTo>
                  <a:pt x="10846" y="1189"/>
                </a:lnTo>
                <a:lnTo>
                  <a:pt x="10825" y="1217"/>
                </a:lnTo>
                <a:lnTo>
                  <a:pt x="10814" y="1230"/>
                </a:lnTo>
                <a:lnTo>
                  <a:pt x="10805" y="1241"/>
                </a:lnTo>
                <a:lnTo>
                  <a:pt x="10797" y="1249"/>
                </a:lnTo>
                <a:lnTo>
                  <a:pt x="10792" y="1253"/>
                </a:lnTo>
                <a:lnTo>
                  <a:pt x="10782" y="1252"/>
                </a:lnTo>
                <a:lnTo>
                  <a:pt x="10759" y="1250"/>
                </a:lnTo>
                <a:lnTo>
                  <a:pt x="10729" y="1245"/>
                </a:lnTo>
                <a:lnTo>
                  <a:pt x="10695" y="1240"/>
                </a:lnTo>
                <a:lnTo>
                  <a:pt x="10660" y="1234"/>
                </a:lnTo>
                <a:lnTo>
                  <a:pt x="10630" y="1230"/>
                </a:lnTo>
                <a:lnTo>
                  <a:pt x="10608" y="1226"/>
                </a:lnTo>
                <a:lnTo>
                  <a:pt x="10598" y="1225"/>
                </a:lnTo>
                <a:lnTo>
                  <a:pt x="10594" y="1225"/>
                </a:lnTo>
                <a:lnTo>
                  <a:pt x="10587" y="1223"/>
                </a:lnTo>
                <a:lnTo>
                  <a:pt x="10579" y="1221"/>
                </a:lnTo>
                <a:lnTo>
                  <a:pt x="10570" y="1217"/>
                </a:lnTo>
                <a:lnTo>
                  <a:pt x="10562" y="1214"/>
                </a:lnTo>
                <a:lnTo>
                  <a:pt x="10556" y="1209"/>
                </a:lnTo>
                <a:lnTo>
                  <a:pt x="10550" y="1205"/>
                </a:lnTo>
                <a:lnTo>
                  <a:pt x="10548" y="1202"/>
                </a:lnTo>
                <a:lnTo>
                  <a:pt x="10548" y="1197"/>
                </a:lnTo>
                <a:lnTo>
                  <a:pt x="10548" y="1192"/>
                </a:lnTo>
                <a:lnTo>
                  <a:pt x="10550" y="1185"/>
                </a:lnTo>
                <a:lnTo>
                  <a:pt x="10553" y="1178"/>
                </a:lnTo>
                <a:lnTo>
                  <a:pt x="10559" y="1171"/>
                </a:lnTo>
                <a:lnTo>
                  <a:pt x="10566" y="1163"/>
                </a:lnTo>
                <a:lnTo>
                  <a:pt x="10576" y="1157"/>
                </a:lnTo>
                <a:lnTo>
                  <a:pt x="10588" y="1150"/>
                </a:lnTo>
                <a:close/>
                <a:moveTo>
                  <a:pt x="9941" y="1505"/>
                </a:moveTo>
                <a:lnTo>
                  <a:pt x="10094" y="1336"/>
                </a:lnTo>
                <a:lnTo>
                  <a:pt x="10101" y="1333"/>
                </a:lnTo>
                <a:lnTo>
                  <a:pt x="10119" y="1325"/>
                </a:lnTo>
                <a:lnTo>
                  <a:pt x="10141" y="1316"/>
                </a:lnTo>
                <a:lnTo>
                  <a:pt x="10155" y="1308"/>
                </a:lnTo>
                <a:lnTo>
                  <a:pt x="10158" y="1305"/>
                </a:lnTo>
                <a:lnTo>
                  <a:pt x="10161" y="1301"/>
                </a:lnTo>
                <a:lnTo>
                  <a:pt x="10163" y="1295"/>
                </a:lnTo>
                <a:lnTo>
                  <a:pt x="10165" y="1288"/>
                </a:lnTo>
                <a:lnTo>
                  <a:pt x="10171" y="1272"/>
                </a:lnTo>
                <a:lnTo>
                  <a:pt x="10177" y="1253"/>
                </a:lnTo>
                <a:lnTo>
                  <a:pt x="10185" y="1220"/>
                </a:lnTo>
                <a:lnTo>
                  <a:pt x="10189" y="1202"/>
                </a:lnTo>
                <a:lnTo>
                  <a:pt x="10191" y="1197"/>
                </a:lnTo>
                <a:lnTo>
                  <a:pt x="10196" y="1190"/>
                </a:lnTo>
                <a:lnTo>
                  <a:pt x="10203" y="1183"/>
                </a:lnTo>
                <a:lnTo>
                  <a:pt x="10212" y="1175"/>
                </a:lnTo>
                <a:lnTo>
                  <a:pt x="10216" y="1171"/>
                </a:lnTo>
                <a:lnTo>
                  <a:pt x="10222" y="1169"/>
                </a:lnTo>
                <a:lnTo>
                  <a:pt x="10227" y="1168"/>
                </a:lnTo>
                <a:lnTo>
                  <a:pt x="10233" y="1167"/>
                </a:lnTo>
                <a:lnTo>
                  <a:pt x="10239" y="1168"/>
                </a:lnTo>
                <a:lnTo>
                  <a:pt x="10244" y="1170"/>
                </a:lnTo>
                <a:lnTo>
                  <a:pt x="10250" y="1175"/>
                </a:lnTo>
                <a:lnTo>
                  <a:pt x="10255" y="1180"/>
                </a:lnTo>
                <a:lnTo>
                  <a:pt x="10261" y="1188"/>
                </a:lnTo>
                <a:lnTo>
                  <a:pt x="10267" y="1196"/>
                </a:lnTo>
                <a:lnTo>
                  <a:pt x="10271" y="1205"/>
                </a:lnTo>
                <a:lnTo>
                  <a:pt x="10277" y="1215"/>
                </a:lnTo>
                <a:lnTo>
                  <a:pt x="10281" y="1226"/>
                </a:lnTo>
                <a:lnTo>
                  <a:pt x="10286" y="1237"/>
                </a:lnTo>
                <a:lnTo>
                  <a:pt x="10290" y="1250"/>
                </a:lnTo>
                <a:lnTo>
                  <a:pt x="10294" y="1261"/>
                </a:lnTo>
                <a:lnTo>
                  <a:pt x="10297" y="1273"/>
                </a:lnTo>
                <a:lnTo>
                  <a:pt x="10299" y="1286"/>
                </a:lnTo>
                <a:lnTo>
                  <a:pt x="10300" y="1298"/>
                </a:lnTo>
                <a:lnTo>
                  <a:pt x="10300" y="1309"/>
                </a:lnTo>
                <a:lnTo>
                  <a:pt x="10300" y="1322"/>
                </a:lnTo>
                <a:lnTo>
                  <a:pt x="10298" y="1333"/>
                </a:lnTo>
                <a:lnTo>
                  <a:pt x="10296" y="1343"/>
                </a:lnTo>
                <a:lnTo>
                  <a:pt x="10291" y="1353"/>
                </a:lnTo>
                <a:lnTo>
                  <a:pt x="10281" y="1372"/>
                </a:lnTo>
                <a:lnTo>
                  <a:pt x="10269" y="1392"/>
                </a:lnTo>
                <a:lnTo>
                  <a:pt x="10257" y="1413"/>
                </a:lnTo>
                <a:lnTo>
                  <a:pt x="10244" y="1433"/>
                </a:lnTo>
                <a:lnTo>
                  <a:pt x="10224" y="1463"/>
                </a:lnTo>
                <a:lnTo>
                  <a:pt x="10216" y="1475"/>
                </a:lnTo>
                <a:lnTo>
                  <a:pt x="10235" y="1519"/>
                </a:lnTo>
                <a:lnTo>
                  <a:pt x="10272" y="1527"/>
                </a:lnTo>
                <a:lnTo>
                  <a:pt x="10266" y="1537"/>
                </a:lnTo>
                <a:lnTo>
                  <a:pt x="10249" y="1560"/>
                </a:lnTo>
                <a:lnTo>
                  <a:pt x="10237" y="1574"/>
                </a:lnTo>
                <a:lnTo>
                  <a:pt x="10225" y="1587"/>
                </a:lnTo>
                <a:lnTo>
                  <a:pt x="10213" y="1598"/>
                </a:lnTo>
                <a:lnTo>
                  <a:pt x="10199" y="1607"/>
                </a:lnTo>
                <a:lnTo>
                  <a:pt x="10186" y="1614"/>
                </a:lnTo>
                <a:lnTo>
                  <a:pt x="10173" y="1619"/>
                </a:lnTo>
                <a:lnTo>
                  <a:pt x="10161" y="1622"/>
                </a:lnTo>
                <a:lnTo>
                  <a:pt x="10149" y="1623"/>
                </a:lnTo>
                <a:lnTo>
                  <a:pt x="10137" y="1623"/>
                </a:lnTo>
                <a:lnTo>
                  <a:pt x="10127" y="1622"/>
                </a:lnTo>
                <a:lnTo>
                  <a:pt x="10118" y="1621"/>
                </a:lnTo>
                <a:lnTo>
                  <a:pt x="10112" y="1619"/>
                </a:lnTo>
                <a:lnTo>
                  <a:pt x="10101" y="1611"/>
                </a:lnTo>
                <a:lnTo>
                  <a:pt x="10090" y="1602"/>
                </a:lnTo>
                <a:lnTo>
                  <a:pt x="10083" y="1594"/>
                </a:lnTo>
                <a:lnTo>
                  <a:pt x="10080" y="1591"/>
                </a:lnTo>
                <a:lnTo>
                  <a:pt x="10118" y="1526"/>
                </a:lnTo>
                <a:lnTo>
                  <a:pt x="10128" y="1508"/>
                </a:lnTo>
                <a:lnTo>
                  <a:pt x="10124" y="1504"/>
                </a:lnTo>
                <a:lnTo>
                  <a:pt x="10112" y="1498"/>
                </a:lnTo>
                <a:lnTo>
                  <a:pt x="10104" y="1494"/>
                </a:lnTo>
                <a:lnTo>
                  <a:pt x="10095" y="1491"/>
                </a:lnTo>
                <a:lnTo>
                  <a:pt x="10085" y="1490"/>
                </a:lnTo>
                <a:lnTo>
                  <a:pt x="10073" y="1491"/>
                </a:lnTo>
                <a:lnTo>
                  <a:pt x="10061" y="1494"/>
                </a:lnTo>
                <a:lnTo>
                  <a:pt x="10045" y="1501"/>
                </a:lnTo>
                <a:lnTo>
                  <a:pt x="10027" y="1510"/>
                </a:lnTo>
                <a:lnTo>
                  <a:pt x="10009" y="1520"/>
                </a:lnTo>
                <a:lnTo>
                  <a:pt x="9978" y="1539"/>
                </a:lnTo>
                <a:lnTo>
                  <a:pt x="9963" y="1549"/>
                </a:lnTo>
                <a:lnTo>
                  <a:pt x="9952" y="1556"/>
                </a:lnTo>
                <a:lnTo>
                  <a:pt x="9932" y="1564"/>
                </a:lnTo>
                <a:lnTo>
                  <a:pt x="9921" y="1567"/>
                </a:lnTo>
                <a:lnTo>
                  <a:pt x="9911" y="1570"/>
                </a:lnTo>
                <a:lnTo>
                  <a:pt x="9905" y="1571"/>
                </a:lnTo>
                <a:lnTo>
                  <a:pt x="9900" y="1570"/>
                </a:lnTo>
                <a:lnTo>
                  <a:pt x="9900" y="1567"/>
                </a:lnTo>
                <a:lnTo>
                  <a:pt x="9901" y="1560"/>
                </a:lnTo>
                <a:lnTo>
                  <a:pt x="9905" y="1554"/>
                </a:lnTo>
                <a:lnTo>
                  <a:pt x="9909" y="1545"/>
                </a:lnTo>
                <a:lnTo>
                  <a:pt x="9918" y="1530"/>
                </a:lnTo>
                <a:lnTo>
                  <a:pt x="9923" y="1523"/>
                </a:lnTo>
                <a:lnTo>
                  <a:pt x="9941" y="1505"/>
                </a:lnTo>
                <a:close/>
                <a:moveTo>
                  <a:pt x="9625" y="1537"/>
                </a:moveTo>
                <a:lnTo>
                  <a:pt x="9766" y="1385"/>
                </a:lnTo>
                <a:lnTo>
                  <a:pt x="9968" y="1091"/>
                </a:lnTo>
                <a:lnTo>
                  <a:pt x="10140" y="838"/>
                </a:lnTo>
                <a:lnTo>
                  <a:pt x="10150" y="820"/>
                </a:lnTo>
                <a:lnTo>
                  <a:pt x="10169" y="778"/>
                </a:lnTo>
                <a:lnTo>
                  <a:pt x="10174" y="766"/>
                </a:lnTo>
                <a:lnTo>
                  <a:pt x="10179" y="752"/>
                </a:lnTo>
                <a:lnTo>
                  <a:pt x="10182" y="739"/>
                </a:lnTo>
                <a:lnTo>
                  <a:pt x="10186" y="725"/>
                </a:lnTo>
                <a:lnTo>
                  <a:pt x="10188" y="712"/>
                </a:lnTo>
                <a:lnTo>
                  <a:pt x="10188" y="699"/>
                </a:lnTo>
                <a:lnTo>
                  <a:pt x="10187" y="688"/>
                </a:lnTo>
                <a:lnTo>
                  <a:pt x="10185" y="677"/>
                </a:lnTo>
                <a:lnTo>
                  <a:pt x="10174" y="655"/>
                </a:lnTo>
                <a:lnTo>
                  <a:pt x="10161" y="627"/>
                </a:lnTo>
                <a:lnTo>
                  <a:pt x="10144" y="597"/>
                </a:lnTo>
                <a:lnTo>
                  <a:pt x="10126" y="567"/>
                </a:lnTo>
                <a:lnTo>
                  <a:pt x="10109" y="540"/>
                </a:lnTo>
                <a:lnTo>
                  <a:pt x="10095" y="519"/>
                </a:lnTo>
                <a:lnTo>
                  <a:pt x="10085" y="503"/>
                </a:lnTo>
                <a:lnTo>
                  <a:pt x="10081" y="498"/>
                </a:lnTo>
                <a:lnTo>
                  <a:pt x="10080" y="494"/>
                </a:lnTo>
                <a:lnTo>
                  <a:pt x="10081" y="488"/>
                </a:lnTo>
                <a:lnTo>
                  <a:pt x="10085" y="484"/>
                </a:lnTo>
                <a:lnTo>
                  <a:pt x="10090" y="481"/>
                </a:lnTo>
                <a:lnTo>
                  <a:pt x="10098" y="479"/>
                </a:lnTo>
                <a:lnTo>
                  <a:pt x="10110" y="478"/>
                </a:lnTo>
                <a:lnTo>
                  <a:pt x="10129" y="479"/>
                </a:lnTo>
                <a:lnTo>
                  <a:pt x="10156" y="482"/>
                </a:lnTo>
                <a:lnTo>
                  <a:pt x="10190" y="488"/>
                </a:lnTo>
                <a:lnTo>
                  <a:pt x="10226" y="494"/>
                </a:lnTo>
                <a:lnTo>
                  <a:pt x="10261" y="502"/>
                </a:lnTo>
                <a:lnTo>
                  <a:pt x="10294" y="510"/>
                </a:lnTo>
                <a:lnTo>
                  <a:pt x="10308" y="514"/>
                </a:lnTo>
                <a:lnTo>
                  <a:pt x="10321" y="519"/>
                </a:lnTo>
                <a:lnTo>
                  <a:pt x="10330" y="523"/>
                </a:lnTo>
                <a:lnTo>
                  <a:pt x="10338" y="527"/>
                </a:lnTo>
                <a:lnTo>
                  <a:pt x="10343" y="531"/>
                </a:lnTo>
                <a:lnTo>
                  <a:pt x="10349" y="537"/>
                </a:lnTo>
                <a:lnTo>
                  <a:pt x="10354" y="544"/>
                </a:lnTo>
                <a:lnTo>
                  <a:pt x="10360" y="550"/>
                </a:lnTo>
                <a:lnTo>
                  <a:pt x="10366" y="559"/>
                </a:lnTo>
                <a:lnTo>
                  <a:pt x="10370" y="568"/>
                </a:lnTo>
                <a:lnTo>
                  <a:pt x="10375" y="578"/>
                </a:lnTo>
                <a:lnTo>
                  <a:pt x="10378" y="588"/>
                </a:lnTo>
                <a:lnTo>
                  <a:pt x="10380" y="600"/>
                </a:lnTo>
                <a:lnTo>
                  <a:pt x="10382" y="611"/>
                </a:lnTo>
                <a:lnTo>
                  <a:pt x="10385" y="623"/>
                </a:lnTo>
                <a:lnTo>
                  <a:pt x="10385" y="636"/>
                </a:lnTo>
                <a:lnTo>
                  <a:pt x="10384" y="649"/>
                </a:lnTo>
                <a:lnTo>
                  <a:pt x="10382" y="661"/>
                </a:lnTo>
                <a:lnTo>
                  <a:pt x="10379" y="675"/>
                </a:lnTo>
                <a:lnTo>
                  <a:pt x="10375" y="689"/>
                </a:lnTo>
                <a:lnTo>
                  <a:pt x="10369" y="702"/>
                </a:lnTo>
                <a:lnTo>
                  <a:pt x="10363" y="715"/>
                </a:lnTo>
                <a:lnTo>
                  <a:pt x="10357" y="727"/>
                </a:lnTo>
                <a:lnTo>
                  <a:pt x="10350" y="739"/>
                </a:lnTo>
                <a:lnTo>
                  <a:pt x="10335" y="761"/>
                </a:lnTo>
                <a:lnTo>
                  <a:pt x="10320" y="780"/>
                </a:lnTo>
                <a:lnTo>
                  <a:pt x="10305" y="796"/>
                </a:lnTo>
                <a:lnTo>
                  <a:pt x="10291" y="809"/>
                </a:lnTo>
                <a:lnTo>
                  <a:pt x="10279" y="820"/>
                </a:lnTo>
                <a:lnTo>
                  <a:pt x="10271" y="827"/>
                </a:lnTo>
                <a:lnTo>
                  <a:pt x="10259" y="840"/>
                </a:lnTo>
                <a:lnTo>
                  <a:pt x="10236" y="863"/>
                </a:lnTo>
                <a:lnTo>
                  <a:pt x="10209" y="892"/>
                </a:lnTo>
                <a:lnTo>
                  <a:pt x="10180" y="925"/>
                </a:lnTo>
                <a:lnTo>
                  <a:pt x="10151" y="956"/>
                </a:lnTo>
                <a:lnTo>
                  <a:pt x="10126" y="984"/>
                </a:lnTo>
                <a:lnTo>
                  <a:pt x="10109" y="1003"/>
                </a:lnTo>
                <a:lnTo>
                  <a:pt x="10103" y="1010"/>
                </a:lnTo>
                <a:lnTo>
                  <a:pt x="10097" y="1018"/>
                </a:lnTo>
                <a:lnTo>
                  <a:pt x="10081" y="1037"/>
                </a:lnTo>
                <a:lnTo>
                  <a:pt x="10059" y="1064"/>
                </a:lnTo>
                <a:lnTo>
                  <a:pt x="10033" y="1096"/>
                </a:lnTo>
                <a:lnTo>
                  <a:pt x="10006" y="1129"/>
                </a:lnTo>
                <a:lnTo>
                  <a:pt x="9982" y="1159"/>
                </a:lnTo>
                <a:lnTo>
                  <a:pt x="9963" y="1184"/>
                </a:lnTo>
                <a:lnTo>
                  <a:pt x="9952" y="1198"/>
                </a:lnTo>
                <a:lnTo>
                  <a:pt x="9942" y="1214"/>
                </a:lnTo>
                <a:lnTo>
                  <a:pt x="9923" y="1244"/>
                </a:lnTo>
                <a:lnTo>
                  <a:pt x="9897" y="1283"/>
                </a:lnTo>
                <a:lnTo>
                  <a:pt x="9869" y="1327"/>
                </a:lnTo>
                <a:lnTo>
                  <a:pt x="9842" y="1371"/>
                </a:lnTo>
                <a:lnTo>
                  <a:pt x="9817" y="1409"/>
                </a:lnTo>
                <a:lnTo>
                  <a:pt x="9799" y="1439"/>
                </a:lnTo>
                <a:lnTo>
                  <a:pt x="9789" y="1454"/>
                </a:lnTo>
                <a:lnTo>
                  <a:pt x="9782" y="1464"/>
                </a:lnTo>
                <a:lnTo>
                  <a:pt x="9771" y="1478"/>
                </a:lnTo>
                <a:lnTo>
                  <a:pt x="9756" y="1496"/>
                </a:lnTo>
                <a:lnTo>
                  <a:pt x="9739" y="1515"/>
                </a:lnTo>
                <a:lnTo>
                  <a:pt x="9709" y="1549"/>
                </a:lnTo>
                <a:lnTo>
                  <a:pt x="9694" y="1566"/>
                </a:lnTo>
                <a:lnTo>
                  <a:pt x="9692" y="1568"/>
                </a:lnTo>
                <a:lnTo>
                  <a:pt x="9685" y="1569"/>
                </a:lnTo>
                <a:lnTo>
                  <a:pt x="9677" y="1570"/>
                </a:lnTo>
                <a:lnTo>
                  <a:pt x="9667" y="1571"/>
                </a:lnTo>
                <a:lnTo>
                  <a:pt x="9647" y="1571"/>
                </a:lnTo>
                <a:lnTo>
                  <a:pt x="9634" y="1570"/>
                </a:lnTo>
                <a:lnTo>
                  <a:pt x="9629" y="1569"/>
                </a:lnTo>
                <a:lnTo>
                  <a:pt x="9626" y="1567"/>
                </a:lnTo>
                <a:lnTo>
                  <a:pt x="9624" y="1564"/>
                </a:lnTo>
                <a:lnTo>
                  <a:pt x="9621" y="1559"/>
                </a:lnTo>
                <a:lnTo>
                  <a:pt x="9620" y="1555"/>
                </a:lnTo>
                <a:lnTo>
                  <a:pt x="9620" y="1549"/>
                </a:lnTo>
                <a:lnTo>
                  <a:pt x="9621" y="1543"/>
                </a:lnTo>
                <a:lnTo>
                  <a:pt x="9625" y="1537"/>
                </a:lnTo>
                <a:close/>
                <a:moveTo>
                  <a:pt x="8533" y="1166"/>
                </a:moveTo>
                <a:lnTo>
                  <a:pt x="8544" y="1150"/>
                </a:lnTo>
                <a:lnTo>
                  <a:pt x="8563" y="1128"/>
                </a:lnTo>
                <a:lnTo>
                  <a:pt x="8587" y="1100"/>
                </a:lnTo>
                <a:lnTo>
                  <a:pt x="8612" y="1070"/>
                </a:lnTo>
                <a:lnTo>
                  <a:pt x="8618" y="1064"/>
                </a:lnTo>
                <a:lnTo>
                  <a:pt x="8625" y="1057"/>
                </a:lnTo>
                <a:lnTo>
                  <a:pt x="8634" y="1050"/>
                </a:lnTo>
                <a:lnTo>
                  <a:pt x="8642" y="1045"/>
                </a:lnTo>
                <a:lnTo>
                  <a:pt x="8661" y="1032"/>
                </a:lnTo>
                <a:lnTo>
                  <a:pt x="8681" y="1022"/>
                </a:lnTo>
                <a:lnTo>
                  <a:pt x="8716" y="1004"/>
                </a:lnTo>
                <a:lnTo>
                  <a:pt x="8738" y="991"/>
                </a:lnTo>
                <a:lnTo>
                  <a:pt x="8740" y="989"/>
                </a:lnTo>
                <a:lnTo>
                  <a:pt x="8742" y="985"/>
                </a:lnTo>
                <a:lnTo>
                  <a:pt x="8743" y="982"/>
                </a:lnTo>
                <a:lnTo>
                  <a:pt x="8744" y="979"/>
                </a:lnTo>
                <a:lnTo>
                  <a:pt x="8745" y="970"/>
                </a:lnTo>
                <a:lnTo>
                  <a:pt x="8745" y="961"/>
                </a:lnTo>
                <a:lnTo>
                  <a:pt x="8743" y="949"/>
                </a:lnTo>
                <a:lnTo>
                  <a:pt x="8741" y="938"/>
                </a:lnTo>
                <a:lnTo>
                  <a:pt x="8736" y="927"/>
                </a:lnTo>
                <a:lnTo>
                  <a:pt x="8731" y="916"/>
                </a:lnTo>
                <a:lnTo>
                  <a:pt x="8727" y="910"/>
                </a:lnTo>
                <a:lnTo>
                  <a:pt x="8723" y="905"/>
                </a:lnTo>
                <a:lnTo>
                  <a:pt x="8717" y="899"/>
                </a:lnTo>
                <a:lnTo>
                  <a:pt x="8711" y="893"/>
                </a:lnTo>
                <a:lnTo>
                  <a:pt x="8696" y="882"/>
                </a:lnTo>
                <a:lnTo>
                  <a:pt x="8679" y="873"/>
                </a:lnTo>
                <a:lnTo>
                  <a:pt x="8662" y="865"/>
                </a:lnTo>
                <a:lnTo>
                  <a:pt x="8646" y="860"/>
                </a:lnTo>
                <a:lnTo>
                  <a:pt x="8634" y="856"/>
                </a:lnTo>
                <a:lnTo>
                  <a:pt x="8626" y="855"/>
                </a:lnTo>
                <a:lnTo>
                  <a:pt x="8618" y="857"/>
                </a:lnTo>
                <a:lnTo>
                  <a:pt x="8607" y="863"/>
                </a:lnTo>
                <a:lnTo>
                  <a:pt x="8594" y="871"/>
                </a:lnTo>
                <a:lnTo>
                  <a:pt x="8580" y="880"/>
                </a:lnTo>
                <a:lnTo>
                  <a:pt x="8555" y="897"/>
                </a:lnTo>
                <a:lnTo>
                  <a:pt x="8544" y="905"/>
                </a:lnTo>
                <a:lnTo>
                  <a:pt x="8534" y="910"/>
                </a:lnTo>
                <a:lnTo>
                  <a:pt x="8510" y="921"/>
                </a:lnTo>
                <a:lnTo>
                  <a:pt x="8497" y="928"/>
                </a:lnTo>
                <a:lnTo>
                  <a:pt x="8485" y="933"/>
                </a:lnTo>
                <a:lnTo>
                  <a:pt x="8476" y="936"/>
                </a:lnTo>
                <a:lnTo>
                  <a:pt x="8471" y="936"/>
                </a:lnTo>
                <a:lnTo>
                  <a:pt x="8469" y="933"/>
                </a:lnTo>
                <a:lnTo>
                  <a:pt x="8467" y="925"/>
                </a:lnTo>
                <a:lnTo>
                  <a:pt x="8464" y="914"/>
                </a:lnTo>
                <a:lnTo>
                  <a:pt x="8463" y="900"/>
                </a:lnTo>
                <a:lnTo>
                  <a:pt x="8463" y="886"/>
                </a:lnTo>
                <a:lnTo>
                  <a:pt x="8463" y="871"/>
                </a:lnTo>
                <a:lnTo>
                  <a:pt x="8465" y="857"/>
                </a:lnTo>
                <a:lnTo>
                  <a:pt x="8468" y="846"/>
                </a:lnTo>
                <a:lnTo>
                  <a:pt x="8478" y="815"/>
                </a:lnTo>
                <a:lnTo>
                  <a:pt x="8491" y="770"/>
                </a:lnTo>
                <a:lnTo>
                  <a:pt x="8498" y="747"/>
                </a:lnTo>
                <a:lnTo>
                  <a:pt x="8504" y="725"/>
                </a:lnTo>
                <a:lnTo>
                  <a:pt x="8507" y="707"/>
                </a:lnTo>
                <a:lnTo>
                  <a:pt x="8509" y="695"/>
                </a:lnTo>
                <a:lnTo>
                  <a:pt x="8509" y="685"/>
                </a:lnTo>
                <a:lnTo>
                  <a:pt x="8507" y="674"/>
                </a:lnTo>
                <a:lnTo>
                  <a:pt x="8503" y="661"/>
                </a:lnTo>
                <a:lnTo>
                  <a:pt x="8497" y="649"/>
                </a:lnTo>
                <a:lnTo>
                  <a:pt x="8490" y="636"/>
                </a:lnTo>
                <a:lnTo>
                  <a:pt x="8480" y="621"/>
                </a:lnTo>
                <a:lnTo>
                  <a:pt x="8469" y="606"/>
                </a:lnTo>
                <a:lnTo>
                  <a:pt x="8455" y="591"/>
                </a:lnTo>
                <a:lnTo>
                  <a:pt x="8434" y="568"/>
                </a:lnTo>
                <a:lnTo>
                  <a:pt x="8402" y="535"/>
                </a:lnTo>
                <a:lnTo>
                  <a:pt x="8364" y="495"/>
                </a:lnTo>
                <a:lnTo>
                  <a:pt x="8324" y="453"/>
                </a:lnTo>
                <a:lnTo>
                  <a:pt x="8286" y="412"/>
                </a:lnTo>
                <a:lnTo>
                  <a:pt x="8253" y="379"/>
                </a:lnTo>
                <a:lnTo>
                  <a:pt x="8230" y="355"/>
                </a:lnTo>
                <a:lnTo>
                  <a:pt x="8221" y="346"/>
                </a:lnTo>
                <a:lnTo>
                  <a:pt x="8214" y="347"/>
                </a:lnTo>
                <a:lnTo>
                  <a:pt x="8199" y="351"/>
                </a:lnTo>
                <a:lnTo>
                  <a:pt x="8196" y="352"/>
                </a:lnTo>
                <a:lnTo>
                  <a:pt x="8192" y="356"/>
                </a:lnTo>
                <a:lnTo>
                  <a:pt x="8190" y="361"/>
                </a:lnTo>
                <a:lnTo>
                  <a:pt x="8187" y="368"/>
                </a:lnTo>
                <a:lnTo>
                  <a:pt x="8184" y="374"/>
                </a:lnTo>
                <a:lnTo>
                  <a:pt x="8183" y="383"/>
                </a:lnTo>
                <a:lnTo>
                  <a:pt x="8182" y="392"/>
                </a:lnTo>
                <a:lnTo>
                  <a:pt x="8181" y="404"/>
                </a:lnTo>
                <a:lnTo>
                  <a:pt x="8182" y="416"/>
                </a:lnTo>
                <a:lnTo>
                  <a:pt x="8184" y="433"/>
                </a:lnTo>
                <a:lnTo>
                  <a:pt x="8188" y="451"/>
                </a:lnTo>
                <a:lnTo>
                  <a:pt x="8192" y="471"/>
                </a:lnTo>
                <a:lnTo>
                  <a:pt x="8201" y="506"/>
                </a:lnTo>
                <a:lnTo>
                  <a:pt x="8209" y="529"/>
                </a:lnTo>
                <a:lnTo>
                  <a:pt x="8212" y="540"/>
                </a:lnTo>
                <a:lnTo>
                  <a:pt x="8217" y="558"/>
                </a:lnTo>
                <a:lnTo>
                  <a:pt x="8221" y="582"/>
                </a:lnTo>
                <a:lnTo>
                  <a:pt x="8227" y="609"/>
                </a:lnTo>
                <a:lnTo>
                  <a:pt x="8232" y="636"/>
                </a:lnTo>
                <a:lnTo>
                  <a:pt x="8236" y="661"/>
                </a:lnTo>
                <a:lnTo>
                  <a:pt x="8238" y="684"/>
                </a:lnTo>
                <a:lnTo>
                  <a:pt x="8241" y="699"/>
                </a:lnTo>
                <a:lnTo>
                  <a:pt x="8239" y="715"/>
                </a:lnTo>
                <a:lnTo>
                  <a:pt x="8236" y="736"/>
                </a:lnTo>
                <a:lnTo>
                  <a:pt x="8229" y="761"/>
                </a:lnTo>
                <a:lnTo>
                  <a:pt x="8223" y="788"/>
                </a:lnTo>
                <a:lnTo>
                  <a:pt x="8214" y="817"/>
                </a:lnTo>
                <a:lnTo>
                  <a:pt x="8203" y="845"/>
                </a:lnTo>
                <a:lnTo>
                  <a:pt x="8194" y="874"/>
                </a:lnTo>
                <a:lnTo>
                  <a:pt x="8185" y="900"/>
                </a:lnTo>
                <a:lnTo>
                  <a:pt x="8178" y="927"/>
                </a:lnTo>
                <a:lnTo>
                  <a:pt x="8170" y="955"/>
                </a:lnTo>
                <a:lnTo>
                  <a:pt x="8163" y="983"/>
                </a:lnTo>
                <a:lnTo>
                  <a:pt x="8157" y="1011"/>
                </a:lnTo>
                <a:lnTo>
                  <a:pt x="8153" y="1035"/>
                </a:lnTo>
                <a:lnTo>
                  <a:pt x="8149" y="1054"/>
                </a:lnTo>
                <a:lnTo>
                  <a:pt x="8147" y="1067"/>
                </a:lnTo>
                <a:lnTo>
                  <a:pt x="8147" y="1072"/>
                </a:lnTo>
                <a:lnTo>
                  <a:pt x="8140" y="1075"/>
                </a:lnTo>
                <a:lnTo>
                  <a:pt x="8125" y="1086"/>
                </a:lnTo>
                <a:lnTo>
                  <a:pt x="8100" y="1102"/>
                </a:lnTo>
                <a:lnTo>
                  <a:pt x="8069" y="1121"/>
                </a:lnTo>
                <a:lnTo>
                  <a:pt x="8034" y="1142"/>
                </a:lnTo>
                <a:lnTo>
                  <a:pt x="7998" y="1162"/>
                </a:lnTo>
                <a:lnTo>
                  <a:pt x="7979" y="1171"/>
                </a:lnTo>
                <a:lnTo>
                  <a:pt x="7961" y="1180"/>
                </a:lnTo>
                <a:lnTo>
                  <a:pt x="7944" y="1189"/>
                </a:lnTo>
                <a:lnTo>
                  <a:pt x="7927" y="1196"/>
                </a:lnTo>
                <a:lnTo>
                  <a:pt x="7891" y="1208"/>
                </a:lnTo>
                <a:lnTo>
                  <a:pt x="7849" y="1221"/>
                </a:lnTo>
                <a:lnTo>
                  <a:pt x="7804" y="1233"/>
                </a:lnTo>
                <a:lnTo>
                  <a:pt x="7760" y="1243"/>
                </a:lnTo>
                <a:lnTo>
                  <a:pt x="7720" y="1252"/>
                </a:lnTo>
                <a:lnTo>
                  <a:pt x="7687" y="1260"/>
                </a:lnTo>
                <a:lnTo>
                  <a:pt x="7665" y="1264"/>
                </a:lnTo>
                <a:lnTo>
                  <a:pt x="7657" y="1267"/>
                </a:lnTo>
                <a:lnTo>
                  <a:pt x="7656" y="1272"/>
                </a:lnTo>
                <a:lnTo>
                  <a:pt x="7652" y="1286"/>
                </a:lnTo>
                <a:lnTo>
                  <a:pt x="7652" y="1294"/>
                </a:lnTo>
                <a:lnTo>
                  <a:pt x="7652" y="1301"/>
                </a:lnTo>
                <a:lnTo>
                  <a:pt x="7654" y="1308"/>
                </a:lnTo>
                <a:lnTo>
                  <a:pt x="7657" y="1313"/>
                </a:lnTo>
                <a:lnTo>
                  <a:pt x="7666" y="1320"/>
                </a:lnTo>
                <a:lnTo>
                  <a:pt x="7681" y="1332"/>
                </a:lnTo>
                <a:lnTo>
                  <a:pt x="7701" y="1345"/>
                </a:lnTo>
                <a:lnTo>
                  <a:pt x="7727" y="1362"/>
                </a:lnTo>
                <a:lnTo>
                  <a:pt x="7754" y="1379"/>
                </a:lnTo>
                <a:lnTo>
                  <a:pt x="7784" y="1394"/>
                </a:lnTo>
                <a:lnTo>
                  <a:pt x="7799" y="1402"/>
                </a:lnTo>
                <a:lnTo>
                  <a:pt x="7813" y="1409"/>
                </a:lnTo>
                <a:lnTo>
                  <a:pt x="7828" y="1415"/>
                </a:lnTo>
                <a:lnTo>
                  <a:pt x="7843" y="1420"/>
                </a:lnTo>
                <a:lnTo>
                  <a:pt x="7871" y="1429"/>
                </a:lnTo>
                <a:lnTo>
                  <a:pt x="7900" y="1437"/>
                </a:lnTo>
                <a:lnTo>
                  <a:pt x="7928" y="1445"/>
                </a:lnTo>
                <a:lnTo>
                  <a:pt x="7955" y="1452"/>
                </a:lnTo>
                <a:lnTo>
                  <a:pt x="7979" y="1457"/>
                </a:lnTo>
                <a:lnTo>
                  <a:pt x="7999" y="1461"/>
                </a:lnTo>
                <a:lnTo>
                  <a:pt x="8015" y="1464"/>
                </a:lnTo>
                <a:lnTo>
                  <a:pt x="8022" y="1465"/>
                </a:lnTo>
                <a:lnTo>
                  <a:pt x="8034" y="1465"/>
                </a:lnTo>
                <a:lnTo>
                  <a:pt x="8045" y="1467"/>
                </a:lnTo>
                <a:lnTo>
                  <a:pt x="8054" y="1469"/>
                </a:lnTo>
                <a:lnTo>
                  <a:pt x="8057" y="1471"/>
                </a:lnTo>
                <a:lnTo>
                  <a:pt x="8058" y="1476"/>
                </a:lnTo>
                <a:lnTo>
                  <a:pt x="8061" y="1491"/>
                </a:lnTo>
                <a:lnTo>
                  <a:pt x="8061" y="1501"/>
                </a:lnTo>
                <a:lnTo>
                  <a:pt x="8061" y="1511"/>
                </a:lnTo>
                <a:lnTo>
                  <a:pt x="8058" y="1523"/>
                </a:lnTo>
                <a:lnTo>
                  <a:pt x="8054" y="1535"/>
                </a:lnTo>
                <a:lnTo>
                  <a:pt x="8044" y="1551"/>
                </a:lnTo>
                <a:lnTo>
                  <a:pt x="8028" y="1574"/>
                </a:lnTo>
                <a:lnTo>
                  <a:pt x="8007" y="1601"/>
                </a:lnTo>
                <a:lnTo>
                  <a:pt x="7983" y="1630"/>
                </a:lnTo>
                <a:lnTo>
                  <a:pt x="7959" y="1658"/>
                </a:lnTo>
                <a:lnTo>
                  <a:pt x="7936" y="1682"/>
                </a:lnTo>
                <a:lnTo>
                  <a:pt x="7917" y="1703"/>
                </a:lnTo>
                <a:lnTo>
                  <a:pt x="7902" y="1715"/>
                </a:lnTo>
                <a:lnTo>
                  <a:pt x="7885" y="1725"/>
                </a:lnTo>
                <a:lnTo>
                  <a:pt x="7859" y="1742"/>
                </a:lnTo>
                <a:lnTo>
                  <a:pt x="7826" y="1763"/>
                </a:lnTo>
                <a:lnTo>
                  <a:pt x="7789" y="1786"/>
                </a:lnTo>
                <a:lnTo>
                  <a:pt x="7750" y="1809"/>
                </a:lnTo>
                <a:lnTo>
                  <a:pt x="7712" y="1829"/>
                </a:lnTo>
                <a:lnTo>
                  <a:pt x="7679" y="1847"/>
                </a:lnTo>
                <a:lnTo>
                  <a:pt x="7654" y="1858"/>
                </a:lnTo>
                <a:lnTo>
                  <a:pt x="7630" y="1867"/>
                </a:lnTo>
                <a:lnTo>
                  <a:pt x="7605" y="1879"/>
                </a:lnTo>
                <a:lnTo>
                  <a:pt x="7578" y="1890"/>
                </a:lnTo>
                <a:lnTo>
                  <a:pt x="7552" y="1902"/>
                </a:lnTo>
                <a:lnTo>
                  <a:pt x="7529" y="1916"/>
                </a:lnTo>
                <a:lnTo>
                  <a:pt x="7506" y="1928"/>
                </a:lnTo>
                <a:lnTo>
                  <a:pt x="7488" y="1940"/>
                </a:lnTo>
                <a:lnTo>
                  <a:pt x="7475" y="1950"/>
                </a:lnTo>
                <a:lnTo>
                  <a:pt x="7465" y="1962"/>
                </a:lnTo>
                <a:lnTo>
                  <a:pt x="7457" y="1974"/>
                </a:lnTo>
                <a:lnTo>
                  <a:pt x="7450" y="1986"/>
                </a:lnTo>
                <a:lnTo>
                  <a:pt x="7446" y="2000"/>
                </a:lnTo>
                <a:lnTo>
                  <a:pt x="7442" y="2012"/>
                </a:lnTo>
                <a:lnTo>
                  <a:pt x="7441" y="2022"/>
                </a:lnTo>
                <a:lnTo>
                  <a:pt x="7440" y="2032"/>
                </a:lnTo>
                <a:lnTo>
                  <a:pt x="7440" y="2040"/>
                </a:lnTo>
                <a:lnTo>
                  <a:pt x="7442" y="2064"/>
                </a:lnTo>
                <a:lnTo>
                  <a:pt x="7443" y="2098"/>
                </a:lnTo>
                <a:lnTo>
                  <a:pt x="7443" y="2118"/>
                </a:lnTo>
                <a:lnTo>
                  <a:pt x="7442" y="2136"/>
                </a:lnTo>
                <a:lnTo>
                  <a:pt x="7439" y="2153"/>
                </a:lnTo>
                <a:lnTo>
                  <a:pt x="7435" y="2166"/>
                </a:lnTo>
                <a:lnTo>
                  <a:pt x="7423" y="2189"/>
                </a:lnTo>
                <a:lnTo>
                  <a:pt x="7411" y="2218"/>
                </a:lnTo>
                <a:lnTo>
                  <a:pt x="7405" y="2234"/>
                </a:lnTo>
                <a:lnTo>
                  <a:pt x="7401" y="2252"/>
                </a:lnTo>
                <a:lnTo>
                  <a:pt x="7400" y="2261"/>
                </a:lnTo>
                <a:lnTo>
                  <a:pt x="7398" y="2271"/>
                </a:lnTo>
                <a:lnTo>
                  <a:pt x="7398" y="2281"/>
                </a:lnTo>
                <a:lnTo>
                  <a:pt x="7398" y="2291"/>
                </a:lnTo>
                <a:lnTo>
                  <a:pt x="7402" y="2316"/>
                </a:lnTo>
                <a:lnTo>
                  <a:pt x="7405" y="2346"/>
                </a:lnTo>
                <a:lnTo>
                  <a:pt x="7411" y="2380"/>
                </a:lnTo>
                <a:lnTo>
                  <a:pt x="7419" y="2416"/>
                </a:lnTo>
                <a:lnTo>
                  <a:pt x="7423" y="2433"/>
                </a:lnTo>
                <a:lnTo>
                  <a:pt x="7429" y="2451"/>
                </a:lnTo>
                <a:lnTo>
                  <a:pt x="7434" y="2468"/>
                </a:lnTo>
                <a:lnTo>
                  <a:pt x="7440" y="2484"/>
                </a:lnTo>
                <a:lnTo>
                  <a:pt x="7447" y="2500"/>
                </a:lnTo>
                <a:lnTo>
                  <a:pt x="7453" y="2514"/>
                </a:lnTo>
                <a:lnTo>
                  <a:pt x="7461" y="2526"/>
                </a:lnTo>
                <a:lnTo>
                  <a:pt x="7470" y="2538"/>
                </a:lnTo>
                <a:lnTo>
                  <a:pt x="7479" y="2547"/>
                </a:lnTo>
                <a:lnTo>
                  <a:pt x="7488" y="2555"/>
                </a:lnTo>
                <a:lnTo>
                  <a:pt x="7496" y="2561"/>
                </a:lnTo>
                <a:lnTo>
                  <a:pt x="7504" y="2566"/>
                </a:lnTo>
                <a:lnTo>
                  <a:pt x="7512" y="2570"/>
                </a:lnTo>
                <a:lnTo>
                  <a:pt x="7520" y="2574"/>
                </a:lnTo>
                <a:lnTo>
                  <a:pt x="7527" y="2576"/>
                </a:lnTo>
                <a:lnTo>
                  <a:pt x="7533" y="2577"/>
                </a:lnTo>
                <a:lnTo>
                  <a:pt x="7546" y="2577"/>
                </a:lnTo>
                <a:lnTo>
                  <a:pt x="7556" y="2576"/>
                </a:lnTo>
                <a:lnTo>
                  <a:pt x="7563" y="2574"/>
                </a:lnTo>
                <a:lnTo>
                  <a:pt x="7567" y="2571"/>
                </a:lnTo>
                <a:lnTo>
                  <a:pt x="7572" y="2566"/>
                </a:lnTo>
                <a:lnTo>
                  <a:pt x="7578" y="2555"/>
                </a:lnTo>
                <a:lnTo>
                  <a:pt x="7587" y="2538"/>
                </a:lnTo>
                <a:lnTo>
                  <a:pt x="7596" y="2519"/>
                </a:lnTo>
                <a:lnTo>
                  <a:pt x="7604" y="2496"/>
                </a:lnTo>
                <a:lnTo>
                  <a:pt x="7612" y="2474"/>
                </a:lnTo>
                <a:lnTo>
                  <a:pt x="7615" y="2464"/>
                </a:lnTo>
                <a:lnTo>
                  <a:pt x="7618" y="2454"/>
                </a:lnTo>
                <a:lnTo>
                  <a:pt x="7620" y="2444"/>
                </a:lnTo>
                <a:lnTo>
                  <a:pt x="7620" y="2435"/>
                </a:lnTo>
                <a:lnTo>
                  <a:pt x="7623" y="2396"/>
                </a:lnTo>
                <a:lnTo>
                  <a:pt x="7626" y="2356"/>
                </a:lnTo>
                <a:lnTo>
                  <a:pt x="7627" y="2336"/>
                </a:lnTo>
                <a:lnTo>
                  <a:pt x="7626" y="2318"/>
                </a:lnTo>
                <a:lnTo>
                  <a:pt x="7626" y="2302"/>
                </a:lnTo>
                <a:lnTo>
                  <a:pt x="7623" y="2290"/>
                </a:lnTo>
                <a:lnTo>
                  <a:pt x="7619" y="2278"/>
                </a:lnTo>
                <a:lnTo>
                  <a:pt x="7611" y="2262"/>
                </a:lnTo>
                <a:lnTo>
                  <a:pt x="7601" y="2244"/>
                </a:lnTo>
                <a:lnTo>
                  <a:pt x="7590" y="2225"/>
                </a:lnTo>
                <a:lnTo>
                  <a:pt x="7566" y="2188"/>
                </a:lnTo>
                <a:lnTo>
                  <a:pt x="7548" y="2160"/>
                </a:lnTo>
                <a:lnTo>
                  <a:pt x="7533" y="2134"/>
                </a:lnTo>
                <a:lnTo>
                  <a:pt x="7516" y="2103"/>
                </a:lnTo>
                <a:lnTo>
                  <a:pt x="7510" y="2085"/>
                </a:lnTo>
                <a:lnTo>
                  <a:pt x="7504" y="2068"/>
                </a:lnTo>
                <a:lnTo>
                  <a:pt x="7502" y="2060"/>
                </a:lnTo>
                <a:lnTo>
                  <a:pt x="7501" y="2052"/>
                </a:lnTo>
                <a:lnTo>
                  <a:pt x="7500" y="2045"/>
                </a:lnTo>
                <a:lnTo>
                  <a:pt x="7500" y="2038"/>
                </a:lnTo>
                <a:lnTo>
                  <a:pt x="7500" y="2015"/>
                </a:lnTo>
                <a:lnTo>
                  <a:pt x="7501" y="2002"/>
                </a:lnTo>
                <a:lnTo>
                  <a:pt x="7501" y="1997"/>
                </a:lnTo>
                <a:lnTo>
                  <a:pt x="7502" y="1994"/>
                </a:lnTo>
                <a:lnTo>
                  <a:pt x="7503" y="1992"/>
                </a:lnTo>
                <a:lnTo>
                  <a:pt x="7505" y="1991"/>
                </a:lnTo>
                <a:lnTo>
                  <a:pt x="7530" y="1978"/>
                </a:lnTo>
                <a:lnTo>
                  <a:pt x="7578" y="1954"/>
                </a:lnTo>
                <a:lnTo>
                  <a:pt x="7606" y="1941"/>
                </a:lnTo>
                <a:lnTo>
                  <a:pt x="7633" y="1929"/>
                </a:lnTo>
                <a:lnTo>
                  <a:pt x="7656" y="1920"/>
                </a:lnTo>
                <a:lnTo>
                  <a:pt x="7673" y="1913"/>
                </a:lnTo>
                <a:lnTo>
                  <a:pt x="7706" y="1902"/>
                </a:lnTo>
                <a:lnTo>
                  <a:pt x="7749" y="1889"/>
                </a:lnTo>
                <a:lnTo>
                  <a:pt x="7771" y="1882"/>
                </a:lnTo>
                <a:lnTo>
                  <a:pt x="7791" y="1875"/>
                </a:lnTo>
                <a:lnTo>
                  <a:pt x="7809" y="1871"/>
                </a:lnTo>
                <a:lnTo>
                  <a:pt x="7823" y="1867"/>
                </a:lnTo>
                <a:lnTo>
                  <a:pt x="7836" y="1866"/>
                </a:lnTo>
                <a:lnTo>
                  <a:pt x="7847" y="1865"/>
                </a:lnTo>
                <a:lnTo>
                  <a:pt x="7859" y="1865"/>
                </a:lnTo>
                <a:lnTo>
                  <a:pt x="7871" y="1865"/>
                </a:lnTo>
                <a:lnTo>
                  <a:pt x="7881" y="1867"/>
                </a:lnTo>
                <a:lnTo>
                  <a:pt x="7891" y="1871"/>
                </a:lnTo>
                <a:lnTo>
                  <a:pt x="7895" y="1874"/>
                </a:lnTo>
                <a:lnTo>
                  <a:pt x="7899" y="1877"/>
                </a:lnTo>
                <a:lnTo>
                  <a:pt x="7903" y="1881"/>
                </a:lnTo>
                <a:lnTo>
                  <a:pt x="7907" y="1885"/>
                </a:lnTo>
                <a:lnTo>
                  <a:pt x="7921" y="1908"/>
                </a:lnTo>
                <a:lnTo>
                  <a:pt x="7938" y="1932"/>
                </a:lnTo>
                <a:lnTo>
                  <a:pt x="7948" y="1944"/>
                </a:lnTo>
                <a:lnTo>
                  <a:pt x="7958" y="1953"/>
                </a:lnTo>
                <a:lnTo>
                  <a:pt x="7963" y="1957"/>
                </a:lnTo>
                <a:lnTo>
                  <a:pt x="7968" y="1960"/>
                </a:lnTo>
                <a:lnTo>
                  <a:pt x="7974" y="1964"/>
                </a:lnTo>
                <a:lnTo>
                  <a:pt x="7979" y="1965"/>
                </a:lnTo>
                <a:lnTo>
                  <a:pt x="7991" y="1968"/>
                </a:lnTo>
                <a:lnTo>
                  <a:pt x="8006" y="1971"/>
                </a:lnTo>
                <a:lnTo>
                  <a:pt x="8020" y="1973"/>
                </a:lnTo>
                <a:lnTo>
                  <a:pt x="8035" y="1974"/>
                </a:lnTo>
                <a:lnTo>
                  <a:pt x="8049" y="1975"/>
                </a:lnTo>
                <a:lnTo>
                  <a:pt x="8063" y="1975"/>
                </a:lnTo>
                <a:lnTo>
                  <a:pt x="8073" y="1975"/>
                </a:lnTo>
                <a:lnTo>
                  <a:pt x="8081" y="1974"/>
                </a:lnTo>
                <a:lnTo>
                  <a:pt x="8084" y="1972"/>
                </a:lnTo>
                <a:lnTo>
                  <a:pt x="8090" y="1968"/>
                </a:lnTo>
                <a:lnTo>
                  <a:pt x="8096" y="1963"/>
                </a:lnTo>
                <a:lnTo>
                  <a:pt x="8103" y="1956"/>
                </a:lnTo>
                <a:lnTo>
                  <a:pt x="8121" y="1938"/>
                </a:lnTo>
                <a:lnTo>
                  <a:pt x="8139" y="1919"/>
                </a:lnTo>
                <a:lnTo>
                  <a:pt x="8173" y="1883"/>
                </a:lnTo>
                <a:lnTo>
                  <a:pt x="8188" y="1867"/>
                </a:lnTo>
                <a:lnTo>
                  <a:pt x="8201" y="1854"/>
                </a:lnTo>
                <a:lnTo>
                  <a:pt x="8233" y="1823"/>
                </a:lnTo>
                <a:lnTo>
                  <a:pt x="8252" y="1805"/>
                </a:lnTo>
                <a:lnTo>
                  <a:pt x="8271" y="1787"/>
                </a:lnTo>
                <a:lnTo>
                  <a:pt x="8289" y="1772"/>
                </a:lnTo>
                <a:lnTo>
                  <a:pt x="8304" y="1762"/>
                </a:lnTo>
                <a:lnTo>
                  <a:pt x="8317" y="1755"/>
                </a:lnTo>
                <a:lnTo>
                  <a:pt x="8328" y="1750"/>
                </a:lnTo>
                <a:lnTo>
                  <a:pt x="8338" y="1745"/>
                </a:lnTo>
                <a:lnTo>
                  <a:pt x="8347" y="1743"/>
                </a:lnTo>
                <a:lnTo>
                  <a:pt x="8360" y="1740"/>
                </a:lnTo>
                <a:lnTo>
                  <a:pt x="8364" y="1739"/>
                </a:lnTo>
                <a:lnTo>
                  <a:pt x="8366" y="1747"/>
                </a:lnTo>
                <a:lnTo>
                  <a:pt x="8370" y="1770"/>
                </a:lnTo>
                <a:lnTo>
                  <a:pt x="8371" y="1784"/>
                </a:lnTo>
                <a:lnTo>
                  <a:pt x="8370" y="1800"/>
                </a:lnTo>
                <a:lnTo>
                  <a:pt x="8369" y="1808"/>
                </a:lnTo>
                <a:lnTo>
                  <a:pt x="8368" y="1816"/>
                </a:lnTo>
                <a:lnTo>
                  <a:pt x="8365" y="1824"/>
                </a:lnTo>
                <a:lnTo>
                  <a:pt x="8362" y="1830"/>
                </a:lnTo>
                <a:lnTo>
                  <a:pt x="8357" y="1839"/>
                </a:lnTo>
                <a:lnTo>
                  <a:pt x="8350" y="1849"/>
                </a:lnTo>
                <a:lnTo>
                  <a:pt x="8339" y="1862"/>
                </a:lnTo>
                <a:lnTo>
                  <a:pt x="8328" y="1875"/>
                </a:lnTo>
                <a:lnTo>
                  <a:pt x="8301" y="1904"/>
                </a:lnTo>
                <a:lnTo>
                  <a:pt x="8272" y="1935"/>
                </a:lnTo>
                <a:lnTo>
                  <a:pt x="8243" y="1964"/>
                </a:lnTo>
                <a:lnTo>
                  <a:pt x="8218" y="1987"/>
                </a:lnTo>
                <a:lnTo>
                  <a:pt x="8201" y="2004"/>
                </a:lnTo>
                <a:lnTo>
                  <a:pt x="8194" y="2010"/>
                </a:lnTo>
                <a:lnTo>
                  <a:pt x="8181" y="2024"/>
                </a:lnTo>
                <a:lnTo>
                  <a:pt x="8151" y="2058"/>
                </a:lnTo>
                <a:lnTo>
                  <a:pt x="8134" y="2078"/>
                </a:lnTo>
                <a:lnTo>
                  <a:pt x="8119" y="2097"/>
                </a:lnTo>
                <a:lnTo>
                  <a:pt x="8112" y="2106"/>
                </a:lnTo>
                <a:lnTo>
                  <a:pt x="8107" y="2115"/>
                </a:lnTo>
                <a:lnTo>
                  <a:pt x="8102" y="2123"/>
                </a:lnTo>
                <a:lnTo>
                  <a:pt x="8100" y="2130"/>
                </a:lnTo>
                <a:lnTo>
                  <a:pt x="8097" y="2141"/>
                </a:lnTo>
                <a:lnTo>
                  <a:pt x="8094" y="2150"/>
                </a:lnTo>
                <a:lnTo>
                  <a:pt x="8093" y="2159"/>
                </a:lnTo>
                <a:lnTo>
                  <a:pt x="8093" y="2168"/>
                </a:lnTo>
                <a:lnTo>
                  <a:pt x="8096" y="2175"/>
                </a:lnTo>
                <a:lnTo>
                  <a:pt x="8098" y="2181"/>
                </a:lnTo>
                <a:lnTo>
                  <a:pt x="8101" y="2187"/>
                </a:lnTo>
                <a:lnTo>
                  <a:pt x="8106" y="2191"/>
                </a:lnTo>
                <a:lnTo>
                  <a:pt x="8127" y="2213"/>
                </a:lnTo>
                <a:lnTo>
                  <a:pt x="8139" y="2225"/>
                </a:lnTo>
                <a:lnTo>
                  <a:pt x="8127" y="2240"/>
                </a:lnTo>
                <a:lnTo>
                  <a:pt x="8099" y="2273"/>
                </a:lnTo>
                <a:lnTo>
                  <a:pt x="8069" y="2310"/>
                </a:lnTo>
                <a:lnTo>
                  <a:pt x="8049" y="2336"/>
                </a:lnTo>
                <a:lnTo>
                  <a:pt x="8046" y="2344"/>
                </a:lnTo>
                <a:lnTo>
                  <a:pt x="8044" y="2353"/>
                </a:lnTo>
                <a:lnTo>
                  <a:pt x="8042" y="2363"/>
                </a:lnTo>
                <a:lnTo>
                  <a:pt x="8042" y="2373"/>
                </a:lnTo>
                <a:lnTo>
                  <a:pt x="8040" y="2392"/>
                </a:lnTo>
                <a:lnTo>
                  <a:pt x="8042" y="2408"/>
                </a:lnTo>
                <a:lnTo>
                  <a:pt x="8043" y="2424"/>
                </a:lnTo>
                <a:lnTo>
                  <a:pt x="8046" y="2446"/>
                </a:lnTo>
                <a:lnTo>
                  <a:pt x="8048" y="2456"/>
                </a:lnTo>
                <a:lnTo>
                  <a:pt x="8051" y="2464"/>
                </a:lnTo>
                <a:lnTo>
                  <a:pt x="8054" y="2469"/>
                </a:lnTo>
                <a:lnTo>
                  <a:pt x="8056" y="2472"/>
                </a:lnTo>
                <a:lnTo>
                  <a:pt x="8069" y="2472"/>
                </a:lnTo>
                <a:lnTo>
                  <a:pt x="8087" y="2470"/>
                </a:lnTo>
                <a:lnTo>
                  <a:pt x="8103" y="2470"/>
                </a:lnTo>
                <a:lnTo>
                  <a:pt x="8111" y="2470"/>
                </a:lnTo>
                <a:lnTo>
                  <a:pt x="8108" y="2458"/>
                </a:lnTo>
                <a:lnTo>
                  <a:pt x="8106" y="2441"/>
                </a:lnTo>
                <a:lnTo>
                  <a:pt x="8107" y="2439"/>
                </a:lnTo>
                <a:lnTo>
                  <a:pt x="8109" y="2437"/>
                </a:lnTo>
                <a:lnTo>
                  <a:pt x="8111" y="2436"/>
                </a:lnTo>
                <a:lnTo>
                  <a:pt x="8113" y="2435"/>
                </a:lnTo>
                <a:lnTo>
                  <a:pt x="8118" y="2433"/>
                </a:lnTo>
                <a:lnTo>
                  <a:pt x="8120" y="2433"/>
                </a:lnTo>
                <a:lnTo>
                  <a:pt x="8174" y="2460"/>
                </a:lnTo>
                <a:lnTo>
                  <a:pt x="8179" y="2563"/>
                </a:lnTo>
                <a:lnTo>
                  <a:pt x="8208" y="2558"/>
                </a:lnTo>
                <a:lnTo>
                  <a:pt x="8218" y="2548"/>
                </a:lnTo>
                <a:lnTo>
                  <a:pt x="8241" y="2525"/>
                </a:lnTo>
                <a:lnTo>
                  <a:pt x="8266" y="2502"/>
                </a:lnTo>
                <a:lnTo>
                  <a:pt x="8283" y="2487"/>
                </a:lnTo>
                <a:lnTo>
                  <a:pt x="8295" y="2481"/>
                </a:lnTo>
                <a:lnTo>
                  <a:pt x="8307" y="2475"/>
                </a:lnTo>
                <a:lnTo>
                  <a:pt x="8319" y="2470"/>
                </a:lnTo>
                <a:lnTo>
                  <a:pt x="8327" y="2467"/>
                </a:lnTo>
                <a:lnTo>
                  <a:pt x="8329" y="2463"/>
                </a:lnTo>
                <a:lnTo>
                  <a:pt x="8333" y="2450"/>
                </a:lnTo>
                <a:lnTo>
                  <a:pt x="8337" y="2435"/>
                </a:lnTo>
                <a:lnTo>
                  <a:pt x="8342" y="2417"/>
                </a:lnTo>
                <a:lnTo>
                  <a:pt x="8348" y="2382"/>
                </a:lnTo>
                <a:lnTo>
                  <a:pt x="8352" y="2363"/>
                </a:lnTo>
                <a:lnTo>
                  <a:pt x="8354" y="2357"/>
                </a:lnTo>
                <a:lnTo>
                  <a:pt x="8359" y="2349"/>
                </a:lnTo>
                <a:lnTo>
                  <a:pt x="8365" y="2338"/>
                </a:lnTo>
                <a:lnTo>
                  <a:pt x="8374" y="2327"/>
                </a:lnTo>
                <a:lnTo>
                  <a:pt x="8379" y="2321"/>
                </a:lnTo>
                <a:lnTo>
                  <a:pt x="8384" y="2317"/>
                </a:lnTo>
                <a:lnTo>
                  <a:pt x="8390" y="2311"/>
                </a:lnTo>
                <a:lnTo>
                  <a:pt x="8397" y="2308"/>
                </a:lnTo>
                <a:lnTo>
                  <a:pt x="8402" y="2305"/>
                </a:lnTo>
                <a:lnTo>
                  <a:pt x="8409" y="2302"/>
                </a:lnTo>
                <a:lnTo>
                  <a:pt x="8416" y="2302"/>
                </a:lnTo>
                <a:lnTo>
                  <a:pt x="8423" y="2302"/>
                </a:lnTo>
                <a:lnTo>
                  <a:pt x="8435" y="2307"/>
                </a:lnTo>
                <a:lnTo>
                  <a:pt x="8446" y="2312"/>
                </a:lnTo>
                <a:lnTo>
                  <a:pt x="8458" y="2319"/>
                </a:lnTo>
                <a:lnTo>
                  <a:pt x="8467" y="2328"/>
                </a:lnTo>
                <a:lnTo>
                  <a:pt x="8474" y="2337"/>
                </a:lnTo>
                <a:lnTo>
                  <a:pt x="8481" y="2345"/>
                </a:lnTo>
                <a:lnTo>
                  <a:pt x="8487" y="2354"/>
                </a:lnTo>
                <a:lnTo>
                  <a:pt x="8490" y="2362"/>
                </a:lnTo>
                <a:lnTo>
                  <a:pt x="8498" y="2383"/>
                </a:lnTo>
                <a:lnTo>
                  <a:pt x="8510" y="2412"/>
                </a:lnTo>
                <a:lnTo>
                  <a:pt x="8517" y="2428"/>
                </a:lnTo>
                <a:lnTo>
                  <a:pt x="8524" y="2442"/>
                </a:lnTo>
                <a:lnTo>
                  <a:pt x="8532" y="2454"/>
                </a:lnTo>
                <a:lnTo>
                  <a:pt x="8537" y="2463"/>
                </a:lnTo>
                <a:lnTo>
                  <a:pt x="8546" y="2469"/>
                </a:lnTo>
                <a:lnTo>
                  <a:pt x="8560" y="2476"/>
                </a:lnTo>
                <a:lnTo>
                  <a:pt x="8576" y="2485"/>
                </a:lnTo>
                <a:lnTo>
                  <a:pt x="8595" y="2494"/>
                </a:lnTo>
                <a:lnTo>
                  <a:pt x="8613" y="2503"/>
                </a:lnTo>
                <a:lnTo>
                  <a:pt x="8631" y="2513"/>
                </a:lnTo>
                <a:lnTo>
                  <a:pt x="8639" y="2518"/>
                </a:lnTo>
                <a:lnTo>
                  <a:pt x="8645" y="2523"/>
                </a:lnTo>
                <a:lnTo>
                  <a:pt x="8651" y="2528"/>
                </a:lnTo>
                <a:lnTo>
                  <a:pt x="8655" y="2533"/>
                </a:lnTo>
                <a:lnTo>
                  <a:pt x="8666" y="2547"/>
                </a:lnTo>
                <a:lnTo>
                  <a:pt x="8679" y="2567"/>
                </a:lnTo>
                <a:lnTo>
                  <a:pt x="8693" y="2592"/>
                </a:lnTo>
                <a:lnTo>
                  <a:pt x="8707" y="2616"/>
                </a:lnTo>
                <a:lnTo>
                  <a:pt x="8732" y="2661"/>
                </a:lnTo>
                <a:lnTo>
                  <a:pt x="8743" y="2680"/>
                </a:lnTo>
                <a:lnTo>
                  <a:pt x="8751" y="2682"/>
                </a:lnTo>
                <a:lnTo>
                  <a:pt x="8772" y="2688"/>
                </a:lnTo>
                <a:lnTo>
                  <a:pt x="8785" y="2690"/>
                </a:lnTo>
                <a:lnTo>
                  <a:pt x="8798" y="2691"/>
                </a:lnTo>
                <a:lnTo>
                  <a:pt x="8811" y="2691"/>
                </a:lnTo>
                <a:lnTo>
                  <a:pt x="8822" y="2690"/>
                </a:lnTo>
                <a:lnTo>
                  <a:pt x="8827" y="2688"/>
                </a:lnTo>
                <a:lnTo>
                  <a:pt x="8834" y="2685"/>
                </a:lnTo>
                <a:lnTo>
                  <a:pt x="8842" y="2680"/>
                </a:lnTo>
                <a:lnTo>
                  <a:pt x="8851" y="2674"/>
                </a:lnTo>
                <a:lnTo>
                  <a:pt x="8869" y="2661"/>
                </a:lnTo>
                <a:lnTo>
                  <a:pt x="8888" y="2645"/>
                </a:lnTo>
                <a:lnTo>
                  <a:pt x="8921" y="2615"/>
                </a:lnTo>
                <a:lnTo>
                  <a:pt x="8938" y="2598"/>
                </a:lnTo>
                <a:lnTo>
                  <a:pt x="8941" y="2593"/>
                </a:lnTo>
                <a:lnTo>
                  <a:pt x="8944" y="2581"/>
                </a:lnTo>
                <a:lnTo>
                  <a:pt x="8948" y="2568"/>
                </a:lnTo>
                <a:lnTo>
                  <a:pt x="8951" y="2551"/>
                </a:lnTo>
                <a:lnTo>
                  <a:pt x="8953" y="2534"/>
                </a:lnTo>
                <a:lnTo>
                  <a:pt x="8955" y="2518"/>
                </a:lnTo>
                <a:lnTo>
                  <a:pt x="8955" y="2502"/>
                </a:lnTo>
                <a:lnTo>
                  <a:pt x="8951" y="2490"/>
                </a:lnTo>
                <a:lnTo>
                  <a:pt x="8942" y="2457"/>
                </a:lnTo>
                <a:lnTo>
                  <a:pt x="8931" y="2413"/>
                </a:lnTo>
                <a:lnTo>
                  <a:pt x="8925" y="2390"/>
                </a:lnTo>
                <a:lnTo>
                  <a:pt x="8921" y="2367"/>
                </a:lnTo>
                <a:lnTo>
                  <a:pt x="8916" y="2347"/>
                </a:lnTo>
                <a:lnTo>
                  <a:pt x="8914" y="2330"/>
                </a:lnTo>
                <a:lnTo>
                  <a:pt x="8913" y="2310"/>
                </a:lnTo>
                <a:lnTo>
                  <a:pt x="8911" y="2281"/>
                </a:lnTo>
                <a:lnTo>
                  <a:pt x="8908" y="2244"/>
                </a:lnTo>
                <a:lnTo>
                  <a:pt x="8906" y="2204"/>
                </a:lnTo>
                <a:lnTo>
                  <a:pt x="8905" y="2163"/>
                </a:lnTo>
                <a:lnTo>
                  <a:pt x="8904" y="2124"/>
                </a:lnTo>
                <a:lnTo>
                  <a:pt x="8905" y="2090"/>
                </a:lnTo>
                <a:lnTo>
                  <a:pt x="8907" y="2065"/>
                </a:lnTo>
                <a:lnTo>
                  <a:pt x="8911" y="2038"/>
                </a:lnTo>
                <a:lnTo>
                  <a:pt x="8916" y="1999"/>
                </a:lnTo>
                <a:lnTo>
                  <a:pt x="8923" y="1954"/>
                </a:lnTo>
                <a:lnTo>
                  <a:pt x="8931" y="1906"/>
                </a:lnTo>
                <a:lnTo>
                  <a:pt x="8938" y="1861"/>
                </a:lnTo>
                <a:lnTo>
                  <a:pt x="8943" y="1824"/>
                </a:lnTo>
                <a:lnTo>
                  <a:pt x="8947" y="1798"/>
                </a:lnTo>
                <a:lnTo>
                  <a:pt x="8949" y="1788"/>
                </a:lnTo>
                <a:lnTo>
                  <a:pt x="8951" y="1779"/>
                </a:lnTo>
                <a:lnTo>
                  <a:pt x="8957" y="1754"/>
                </a:lnTo>
                <a:lnTo>
                  <a:pt x="8965" y="1719"/>
                </a:lnTo>
                <a:lnTo>
                  <a:pt x="8975" y="1678"/>
                </a:lnTo>
                <a:lnTo>
                  <a:pt x="8985" y="1635"/>
                </a:lnTo>
                <a:lnTo>
                  <a:pt x="8995" y="1595"/>
                </a:lnTo>
                <a:lnTo>
                  <a:pt x="9003" y="1561"/>
                </a:lnTo>
                <a:lnTo>
                  <a:pt x="9008" y="1540"/>
                </a:lnTo>
                <a:lnTo>
                  <a:pt x="9014" y="1523"/>
                </a:lnTo>
                <a:lnTo>
                  <a:pt x="9020" y="1501"/>
                </a:lnTo>
                <a:lnTo>
                  <a:pt x="9025" y="1475"/>
                </a:lnTo>
                <a:lnTo>
                  <a:pt x="9032" y="1449"/>
                </a:lnTo>
                <a:lnTo>
                  <a:pt x="9038" y="1424"/>
                </a:lnTo>
                <a:lnTo>
                  <a:pt x="9042" y="1400"/>
                </a:lnTo>
                <a:lnTo>
                  <a:pt x="9046" y="1382"/>
                </a:lnTo>
                <a:lnTo>
                  <a:pt x="9047" y="1369"/>
                </a:lnTo>
                <a:lnTo>
                  <a:pt x="9047" y="1345"/>
                </a:lnTo>
                <a:lnTo>
                  <a:pt x="9046" y="1316"/>
                </a:lnTo>
                <a:lnTo>
                  <a:pt x="9046" y="1291"/>
                </a:lnTo>
                <a:lnTo>
                  <a:pt x="9044" y="1281"/>
                </a:lnTo>
                <a:lnTo>
                  <a:pt x="9111" y="1252"/>
                </a:lnTo>
                <a:lnTo>
                  <a:pt x="9110" y="1246"/>
                </a:lnTo>
                <a:lnTo>
                  <a:pt x="9106" y="1232"/>
                </a:lnTo>
                <a:lnTo>
                  <a:pt x="9104" y="1224"/>
                </a:lnTo>
                <a:lnTo>
                  <a:pt x="9101" y="1216"/>
                </a:lnTo>
                <a:lnTo>
                  <a:pt x="9097" y="1208"/>
                </a:lnTo>
                <a:lnTo>
                  <a:pt x="9094" y="1203"/>
                </a:lnTo>
                <a:lnTo>
                  <a:pt x="9078" y="1187"/>
                </a:lnTo>
                <a:lnTo>
                  <a:pt x="9053" y="1161"/>
                </a:lnTo>
                <a:lnTo>
                  <a:pt x="9040" y="1149"/>
                </a:lnTo>
                <a:lnTo>
                  <a:pt x="9026" y="1138"/>
                </a:lnTo>
                <a:lnTo>
                  <a:pt x="9014" y="1129"/>
                </a:lnTo>
                <a:lnTo>
                  <a:pt x="9004" y="1124"/>
                </a:lnTo>
                <a:lnTo>
                  <a:pt x="8996" y="1122"/>
                </a:lnTo>
                <a:lnTo>
                  <a:pt x="8988" y="1122"/>
                </a:lnTo>
                <a:lnTo>
                  <a:pt x="8982" y="1122"/>
                </a:lnTo>
                <a:lnTo>
                  <a:pt x="8974" y="1123"/>
                </a:lnTo>
                <a:lnTo>
                  <a:pt x="8966" y="1124"/>
                </a:lnTo>
                <a:lnTo>
                  <a:pt x="8959" y="1128"/>
                </a:lnTo>
                <a:lnTo>
                  <a:pt x="8951" y="1131"/>
                </a:lnTo>
                <a:lnTo>
                  <a:pt x="8943" y="1134"/>
                </a:lnTo>
                <a:lnTo>
                  <a:pt x="8929" y="1143"/>
                </a:lnTo>
                <a:lnTo>
                  <a:pt x="8904" y="1160"/>
                </a:lnTo>
                <a:lnTo>
                  <a:pt x="8871" y="1183"/>
                </a:lnTo>
                <a:lnTo>
                  <a:pt x="8836" y="1206"/>
                </a:lnTo>
                <a:lnTo>
                  <a:pt x="8803" y="1230"/>
                </a:lnTo>
                <a:lnTo>
                  <a:pt x="8773" y="1249"/>
                </a:lnTo>
                <a:lnTo>
                  <a:pt x="8753" y="1263"/>
                </a:lnTo>
                <a:lnTo>
                  <a:pt x="8745" y="1269"/>
                </a:lnTo>
                <a:lnTo>
                  <a:pt x="8508" y="1412"/>
                </a:lnTo>
                <a:lnTo>
                  <a:pt x="8155" y="1602"/>
                </a:lnTo>
                <a:lnTo>
                  <a:pt x="8152" y="1597"/>
                </a:lnTo>
                <a:lnTo>
                  <a:pt x="8145" y="1587"/>
                </a:lnTo>
                <a:lnTo>
                  <a:pt x="8142" y="1580"/>
                </a:lnTo>
                <a:lnTo>
                  <a:pt x="8139" y="1574"/>
                </a:lnTo>
                <a:lnTo>
                  <a:pt x="8138" y="1566"/>
                </a:lnTo>
                <a:lnTo>
                  <a:pt x="8138" y="1558"/>
                </a:lnTo>
                <a:lnTo>
                  <a:pt x="8142" y="1549"/>
                </a:lnTo>
                <a:lnTo>
                  <a:pt x="8146" y="1540"/>
                </a:lnTo>
                <a:lnTo>
                  <a:pt x="8153" y="1530"/>
                </a:lnTo>
                <a:lnTo>
                  <a:pt x="8161" y="1520"/>
                </a:lnTo>
                <a:lnTo>
                  <a:pt x="8171" y="1510"/>
                </a:lnTo>
                <a:lnTo>
                  <a:pt x="8181" y="1501"/>
                </a:lnTo>
                <a:lnTo>
                  <a:pt x="8192" y="1492"/>
                </a:lnTo>
                <a:lnTo>
                  <a:pt x="8202" y="1485"/>
                </a:lnTo>
                <a:lnTo>
                  <a:pt x="8215" y="1478"/>
                </a:lnTo>
                <a:lnTo>
                  <a:pt x="8226" y="1469"/>
                </a:lnTo>
                <a:lnTo>
                  <a:pt x="8239" y="1459"/>
                </a:lnTo>
                <a:lnTo>
                  <a:pt x="8252" y="1447"/>
                </a:lnTo>
                <a:lnTo>
                  <a:pt x="8259" y="1439"/>
                </a:lnTo>
                <a:lnTo>
                  <a:pt x="8265" y="1431"/>
                </a:lnTo>
                <a:lnTo>
                  <a:pt x="8271" y="1422"/>
                </a:lnTo>
                <a:lnTo>
                  <a:pt x="8277" y="1413"/>
                </a:lnTo>
                <a:lnTo>
                  <a:pt x="8282" y="1402"/>
                </a:lnTo>
                <a:lnTo>
                  <a:pt x="8288" y="1391"/>
                </a:lnTo>
                <a:lnTo>
                  <a:pt x="8293" y="1379"/>
                </a:lnTo>
                <a:lnTo>
                  <a:pt x="8298" y="1365"/>
                </a:lnTo>
                <a:lnTo>
                  <a:pt x="8307" y="1339"/>
                </a:lnTo>
                <a:lnTo>
                  <a:pt x="8315" y="1317"/>
                </a:lnTo>
                <a:lnTo>
                  <a:pt x="8319" y="1308"/>
                </a:lnTo>
                <a:lnTo>
                  <a:pt x="8324" y="1299"/>
                </a:lnTo>
                <a:lnTo>
                  <a:pt x="8328" y="1290"/>
                </a:lnTo>
                <a:lnTo>
                  <a:pt x="8334" y="1282"/>
                </a:lnTo>
                <a:lnTo>
                  <a:pt x="8341" y="1276"/>
                </a:lnTo>
                <a:lnTo>
                  <a:pt x="8347" y="1269"/>
                </a:lnTo>
                <a:lnTo>
                  <a:pt x="8356" y="1262"/>
                </a:lnTo>
                <a:lnTo>
                  <a:pt x="8365" y="1255"/>
                </a:lnTo>
                <a:lnTo>
                  <a:pt x="8377" y="1250"/>
                </a:lnTo>
                <a:lnTo>
                  <a:pt x="8389" y="1243"/>
                </a:lnTo>
                <a:lnTo>
                  <a:pt x="8402" y="1236"/>
                </a:lnTo>
                <a:lnTo>
                  <a:pt x="8418" y="1230"/>
                </a:lnTo>
                <a:lnTo>
                  <a:pt x="8450" y="1217"/>
                </a:lnTo>
                <a:lnTo>
                  <a:pt x="8474" y="1205"/>
                </a:lnTo>
                <a:lnTo>
                  <a:pt x="8494" y="1195"/>
                </a:lnTo>
                <a:lnTo>
                  <a:pt x="8509" y="1185"/>
                </a:lnTo>
                <a:lnTo>
                  <a:pt x="8527" y="1171"/>
                </a:lnTo>
                <a:lnTo>
                  <a:pt x="8533" y="1166"/>
                </a:lnTo>
                <a:close/>
                <a:moveTo>
                  <a:pt x="8420" y="1996"/>
                </a:moveTo>
                <a:lnTo>
                  <a:pt x="8410" y="1999"/>
                </a:lnTo>
                <a:lnTo>
                  <a:pt x="8387" y="2001"/>
                </a:lnTo>
                <a:lnTo>
                  <a:pt x="8373" y="2002"/>
                </a:lnTo>
                <a:lnTo>
                  <a:pt x="8360" y="2001"/>
                </a:lnTo>
                <a:lnTo>
                  <a:pt x="8347" y="2000"/>
                </a:lnTo>
                <a:lnTo>
                  <a:pt x="8337" y="1996"/>
                </a:lnTo>
                <a:lnTo>
                  <a:pt x="8330" y="1992"/>
                </a:lnTo>
                <a:lnTo>
                  <a:pt x="8326" y="1987"/>
                </a:lnTo>
                <a:lnTo>
                  <a:pt x="8324" y="1982"/>
                </a:lnTo>
                <a:lnTo>
                  <a:pt x="8323" y="1975"/>
                </a:lnTo>
                <a:lnTo>
                  <a:pt x="8326" y="1960"/>
                </a:lnTo>
                <a:lnTo>
                  <a:pt x="8330" y="1943"/>
                </a:lnTo>
                <a:lnTo>
                  <a:pt x="8335" y="1931"/>
                </a:lnTo>
                <a:lnTo>
                  <a:pt x="8343" y="1917"/>
                </a:lnTo>
                <a:lnTo>
                  <a:pt x="8353" y="1900"/>
                </a:lnTo>
                <a:lnTo>
                  <a:pt x="8364" y="1883"/>
                </a:lnTo>
                <a:lnTo>
                  <a:pt x="8377" y="1866"/>
                </a:lnTo>
                <a:lnTo>
                  <a:pt x="8389" y="1852"/>
                </a:lnTo>
                <a:lnTo>
                  <a:pt x="8399" y="1839"/>
                </a:lnTo>
                <a:lnTo>
                  <a:pt x="8408" y="1830"/>
                </a:lnTo>
                <a:lnTo>
                  <a:pt x="8434" y="1804"/>
                </a:lnTo>
                <a:lnTo>
                  <a:pt x="8476" y="1761"/>
                </a:lnTo>
                <a:lnTo>
                  <a:pt x="8515" y="1717"/>
                </a:lnTo>
                <a:lnTo>
                  <a:pt x="8540" y="1689"/>
                </a:lnTo>
                <a:lnTo>
                  <a:pt x="8544" y="1680"/>
                </a:lnTo>
                <a:lnTo>
                  <a:pt x="8549" y="1669"/>
                </a:lnTo>
                <a:lnTo>
                  <a:pt x="8552" y="1657"/>
                </a:lnTo>
                <a:lnTo>
                  <a:pt x="8555" y="1644"/>
                </a:lnTo>
                <a:lnTo>
                  <a:pt x="8556" y="1631"/>
                </a:lnTo>
                <a:lnTo>
                  <a:pt x="8558" y="1620"/>
                </a:lnTo>
                <a:lnTo>
                  <a:pt x="8556" y="1610"/>
                </a:lnTo>
                <a:lnTo>
                  <a:pt x="8555" y="1604"/>
                </a:lnTo>
                <a:lnTo>
                  <a:pt x="8553" y="1601"/>
                </a:lnTo>
                <a:lnTo>
                  <a:pt x="8549" y="1598"/>
                </a:lnTo>
                <a:lnTo>
                  <a:pt x="8543" y="1597"/>
                </a:lnTo>
                <a:lnTo>
                  <a:pt x="8536" y="1595"/>
                </a:lnTo>
                <a:lnTo>
                  <a:pt x="8518" y="1592"/>
                </a:lnTo>
                <a:lnTo>
                  <a:pt x="8499" y="1588"/>
                </a:lnTo>
                <a:lnTo>
                  <a:pt x="8479" y="1586"/>
                </a:lnTo>
                <a:lnTo>
                  <a:pt x="8460" y="1585"/>
                </a:lnTo>
                <a:lnTo>
                  <a:pt x="8444" y="1585"/>
                </a:lnTo>
                <a:lnTo>
                  <a:pt x="8435" y="1587"/>
                </a:lnTo>
                <a:lnTo>
                  <a:pt x="8424" y="1595"/>
                </a:lnTo>
                <a:lnTo>
                  <a:pt x="8404" y="1613"/>
                </a:lnTo>
                <a:lnTo>
                  <a:pt x="8379" y="1639"/>
                </a:lnTo>
                <a:lnTo>
                  <a:pt x="8352" y="1667"/>
                </a:lnTo>
                <a:lnTo>
                  <a:pt x="8301" y="1721"/>
                </a:lnTo>
                <a:lnTo>
                  <a:pt x="8275" y="1750"/>
                </a:lnTo>
                <a:lnTo>
                  <a:pt x="8266" y="1756"/>
                </a:lnTo>
                <a:lnTo>
                  <a:pt x="8250" y="1770"/>
                </a:lnTo>
                <a:lnTo>
                  <a:pt x="8226" y="1786"/>
                </a:lnTo>
                <a:lnTo>
                  <a:pt x="8198" y="1802"/>
                </a:lnTo>
                <a:lnTo>
                  <a:pt x="8169" y="1818"/>
                </a:lnTo>
                <a:lnTo>
                  <a:pt x="8140" y="1833"/>
                </a:lnTo>
                <a:lnTo>
                  <a:pt x="8127" y="1837"/>
                </a:lnTo>
                <a:lnTo>
                  <a:pt x="8115" y="1841"/>
                </a:lnTo>
                <a:lnTo>
                  <a:pt x="8103" y="1843"/>
                </a:lnTo>
                <a:lnTo>
                  <a:pt x="8094" y="1843"/>
                </a:lnTo>
                <a:lnTo>
                  <a:pt x="8079" y="1841"/>
                </a:lnTo>
                <a:lnTo>
                  <a:pt x="8064" y="1837"/>
                </a:lnTo>
                <a:lnTo>
                  <a:pt x="8053" y="1833"/>
                </a:lnTo>
                <a:lnTo>
                  <a:pt x="8043" y="1827"/>
                </a:lnTo>
                <a:lnTo>
                  <a:pt x="8036" y="1820"/>
                </a:lnTo>
                <a:lnTo>
                  <a:pt x="8030" y="1814"/>
                </a:lnTo>
                <a:lnTo>
                  <a:pt x="8028" y="1809"/>
                </a:lnTo>
                <a:lnTo>
                  <a:pt x="8027" y="1806"/>
                </a:lnTo>
                <a:lnTo>
                  <a:pt x="8026" y="1801"/>
                </a:lnTo>
                <a:lnTo>
                  <a:pt x="8026" y="1797"/>
                </a:lnTo>
                <a:lnTo>
                  <a:pt x="8027" y="1791"/>
                </a:lnTo>
                <a:lnTo>
                  <a:pt x="8029" y="1786"/>
                </a:lnTo>
                <a:lnTo>
                  <a:pt x="8033" y="1780"/>
                </a:lnTo>
                <a:lnTo>
                  <a:pt x="8037" y="1773"/>
                </a:lnTo>
                <a:lnTo>
                  <a:pt x="8051" y="1759"/>
                </a:lnTo>
                <a:lnTo>
                  <a:pt x="8066" y="1744"/>
                </a:lnTo>
                <a:lnTo>
                  <a:pt x="8085" y="1730"/>
                </a:lnTo>
                <a:lnTo>
                  <a:pt x="8107" y="1715"/>
                </a:lnTo>
                <a:lnTo>
                  <a:pt x="8128" y="1703"/>
                </a:lnTo>
                <a:lnTo>
                  <a:pt x="8151" y="1691"/>
                </a:lnTo>
                <a:lnTo>
                  <a:pt x="8185" y="1673"/>
                </a:lnTo>
                <a:lnTo>
                  <a:pt x="8242" y="1641"/>
                </a:lnTo>
                <a:lnTo>
                  <a:pt x="8311" y="1600"/>
                </a:lnTo>
                <a:lnTo>
                  <a:pt x="8386" y="1554"/>
                </a:lnTo>
                <a:lnTo>
                  <a:pt x="8458" y="1509"/>
                </a:lnTo>
                <a:lnTo>
                  <a:pt x="8519" y="1471"/>
                </a:lnTo>
                <a:lnTo>
                  <a:pt x="8562" y="1444"/>
                </a:lnTo>
                <a:lnTo>
                  <a:pt x="8579" y="1434"/>
                </a:lnTo>
                <a:lnTo>
                  <a:pt x="8832" y="1305"/>
                </a:lnTo>
                <a:lnTo>
                  <a:pt x="8840" y="1300"/>
                </a:lnTo>
                <a:lnTo>
                  <a:pt x="8859" y="1289"/>
                </a:lnTo>
                <a:lnTo>
                  <a:pt x="8870" y="1283"/>
                </a:lnTo>
                <a:lnTo>
                  <a:pt x="8880" y="1279"/>
                </a:lnTo>
                <a:lnTo>
                  <a:pt x="8886" y="1278"/>
                </a:lnTo>
                <a:lnTo>
                  <a:pt x="8890" y="1277"/>
                </a:lnTo>
                <a:lnTo>
                  <a:pt x="8895" y="1277"/>
                </a:lnTo>
                <a:lnTo>
                  <a:pt x="8898" y="1278"/>
                </a:lnTo>
                <a:lnTo>
                  <a:pt x="8905" y="1281"/>
                </a:lnTo>
                <a:lnTo>
                  <a:pt x="8913" y="1286"/>
                </a:lnTo>
                <a:lnTo>
                  <a:pt x="8921" y="1292"/>
                </a:lnTo>
                <a:lnTo>
                  <a:pt x="8929" y="1302"/>
                </a:lnTo>
                <a:lnTo>
                  <a:pt x="8932" y="1308"/>
                </a:lnTo>
                <a:lnTo>
                  <a:pt x="8934" y="1314"/>
                </a:lnTo>
                <a:lnTo>
                  <a:pt x="8938" y="1320"/>
                </a:lnTo>
                <a:lnTo>
                  <a:pt x="8939" y="1328"/>
                </a:lnTo>
                <a:lnTo>
                  <a:pt x="8940" y="1337"/>
                </a:lnTo>
                <a:lnTo>
                  <a:pt x="8941" y="1346"/>
                </a:lnTo>
                <a:lnTo>
                  <a:pt x="8941" y="1356"/>
                </a:lnTo>
                <a:lnTo>
                  <a:pt x="8940" y="1367"/>
                </a:lnTo>
                <a:lnTo>
                  <a:pt x="8934" y="1396"/>
                </a:lnTo>
                <a:lnTo>
                  <a:pt x="8926" y="1434"/>
                </a:lnTo>
                <a:lnTo>
                  <a:pt x="8916" y="1478"/>
                </a:lnTo>
                <a:lnTo>
                  <a:pt x="8906" y="1527"/>
                </a:lnTo>
                <a:lnTo>
                  <a:pt x="8895" y="1574"/>
                </a:lnTo>
                <a:lnTo>
                  <a:pt x="8886" y="1617"/>
                </a:lnTo>
                <a:lnTo>
                  <a:pt x="8879" y="1653"/>
                </a:lnTo>
                <a:lnTo>
                  <a:pt x="8876" y="1678"/>
                </a:lnTo>
                <a:lnTo>
                  <a:pt x="8872" y="1709"/>
                </a:lnTo>
                <a:lnTo>
                  <a:pt x="8867" y="1761"/>
                </a:lnTo>
                <a:lnTo>
                  <a:pt x="8859" y="1825"/>
                </a:lnTo>
                <a:lnTo>
                  <a:pt x="8851" y="1895"/>
                </a:lnTo>
                <a:lnTo>
                  <a:pt x="8843" y="1962"/>
                </a:lnTo>
                <a:lnTo>
                  <a:pt x="8836" y="2020"/>
                </a:lnTo>
                <a:lnTo>
                  <a:pt x="8832" y="2059"/>
                </a:lnTo>
                <a:lnTo>
                  <a:pt x="8830" y="2075"/>
                </a:lnTo>
                <a:lnTo>
                  <a:pt x="8830" y="2082"/>
                </a:lnTo>
                <a:lnTo>
                  <a:pt x="8827" y="2103"/>
                </a:lnTo>
                <a:lnTo>
                  <a:pt x="8826" y="2133"/>
                </a:lnTo>
                <a:lnTo>
                  <a:pt x="8824" y="2169"/>
                </a:lnTo>
                <a:lnTo>
                  <a:pt x="8822" y="2208"/>
                </a:lnTo>
                <a:lnTo>
                  <a:pt x="8820" y="2245"/>
                </a:lnTo>
                <a:lnTo>
                  <a:pt x="8817" y="2279"/>
                </a:lnTo>
                <a:lnTo>
                  <a:pt x="8816" y="2303"/>
                </a:lnTo>
                <a:lnTo>
                  <a:pt x="8815" y="2343"/>
                </a:lnTo>
                <a:lnTo>
                  <a:pt x="8812" y="2381"/>
                </a:lnTo>
                <a:lnTo>
                  <a:pt x="8809" y="2398"/>
                </a:lnTo>
                <a:lnTo>
                  <a:pt x="8806" y="2412"/>
                </a:lnTo>
                <a:lnTo>
                  <a:pt x="8803" y="2426"/>
                </a:lnTo>
                <a:lnTo>
                  <a:pt x="8797" y="2436"/>
                </a:lnTo>
                <a:lnTo>
                  <a:pt x="8794" y="2439"/>
                </a:lnTo>
                <a:lnTo>
                  <a:pt x="8790" y="2442"/>
                </a:lnTo>
                <a:lnTo>
                  <a:pt x="8786" y="2445"/>
                </a:lnTo>
                <a:lnTo>
                  <a:pt x="8781" y="2447"/>
                </a:lnTo>
                <a:lnTo>
                  <a:pt x="8771" y="2449"/>
                </a:lnTo>
                <a:lnTo>
                  <a:pt x="8761" y="2450"/>
                </a:lnTo>
                <a:lnTo>
                  <a:pt x="8751" y="2449"/>
                </a:lnTo>
                <a:lnTo>
                  <a:pt x="8742" y="2448"/>
                </a:lnTo>
                <a:lnTo>
                  <a:pt x="8734" y="2446"/>
                </a:lnTo>
                <a:lnTo>
                  <a:pt x="8729" y="2445"/>
                </a:lnTo>
                <a:lnTo>
                  <a:pt x="8720" y="2440"/>
                </a:lnTo>
                <a:lnTo>
                  <a:pt x="8704" y="2430"/>
                </a:lnTo>
                <a:lnTo>
                  <a:pt x="8684" y="2417"/>
                </a:lnTo>
                <a:lnTo>
                  <a:pt x="8659" y="2401"/>
                </a:lnTo>
                <a:lnTo>
                  <a:pt x="8632" y="2383"/>
                </a:lnTo>
                <a:lnTo>
                  <a:pt x="8606" y="2364"/>
                </a:lnTo>
                <a:lnTo>
                  <a:pt x="8581" y="2345"/>
                </a:lnTo>
                <a:lnTo>
                  <a:pt x="8560" y="2328"/>
                </a:lnTo>
                <a:lnTo>
                  <a:pt x="8543" y="2315"/>
                </a:lnTo>
                <a:lnTo>
                  <a:pt x="8527" y="2305"/>
                </a:lnTo>
                <a:lnTo>
                  <a:pt x="8514" y="2297"/>
                </a:lnTo>
                <a:lnTo>
                  <a:pt x="8501" y="2292"/>
                </a:lnTo>
                <a:lnTo>
                  <a:pt x="8491" y="2288"/>
                </a:lnTo>
                <a:lnTo>
                  <a:pt x="8483" y="2283"/>
                </a:lnTo>
                <a:lnTo>
                  <a:pt x="8476" y="2279"/>
                </a:lnTo>
                <a:lnTo>
                  <a:pt x="8470" y="2272"/>
                </a:lnTo>
                <a:lnTo>
                  <a:pt x="8461" y="2259"/>
                </a:lnTo>
                <a:lnTo>
                  <a:pt x="8454" y="2249"/>
                </a:lnTo>
                <a:lnTo>
                  <a:pt x="8453" y="2243"/>
                </a:lnTo>
                <a:lnTo>
                  <a:pt x="8454" y="2238"/>
                </a:lnTo>
                <a:lnTo>
                  <a:pt x="8456" y="2235"/>
                </a:lnTo>
                <a:lnTo>
                  <a:pt x="8461" y="2231"/>
                </a:lnTo>
                <a:lnTo>
                  <a:pt x="8468" y="2226"/>
                </a:lnTo>
                <a:lnTo>
                  <a:pt x="8476" y="2218"/>
                </a:lnTo>
                <a:lnTo>
                  <a:pt x="8483" y="2210"/>
                </a:lnTo>
                <a:lnTo>
                  <a:pt x="8492" y="2201"/>
                </a:lnTo>
                <a:lnTo>
                  <a:pt x="8500" y="2192"/>
                </a:lnTo>
                <a:lnTo>
                  <a:pt x="8506" y="2184"/>
                </a:lnTo>
                <a:lnTo>
                  <a:pt x="8510" y="2176"/>
                </a:lnTo>
                <a:lnTo>
                  <a:pt x="8513" y="2171"/>
                </a:lnTo>
                <a:lnTo>
                  <a:pt x="8512" y="2167"/>
                </a:lnTo>
                <a:lnTo>
                  <a:pt x="8510" y="2163"/>
                </a:lnTo>
                <a:lnTo>
                  <a:pt x="8507" y="2161"/>
                </a:lnTo>
                <a:lnTo>
                  <a:pt x="8503" y="2160"/>
                </a:lnTo>
                <a:lnTo>
                  <a:pt x="8497" y="2159"/>
                </a:lnTo>
                <a:lnTo>
                  <a:pt x="8491" y="2159"/>
                </a:lnTo>
                <a:lnTo>
                  <a:pt x="8486" y="2159"/>
                </a:lnTo>
                <a:lnTo>
                  <a:pt x="8480" y="2160"/>
                </a:lnTo>
                <a:lnTo>
                  <a:pt x="8464" y="2168"/>
                </a:lnTo>
                <a:lnTo>
                  <a:pt x="8443" y="2180"/>
                </a:lnTo>
                <a:lnTo>
                  <a:pt x="8432" y="2186"/>
                </a:lnTo>
                <a:lnTo>
                  <a:pt x="8422" y="2191"/>
                </a:lnTo>
                <a:lnTo>
                  <a:pt x="8414" y="2196"/>
                </a:lnTo>
                <a:lnTo>
                  <a:pt x="8408" y="2197"/>
                </a:lnTo>
                <a:lnTo>
                  <a:pt x="8406" y="2196"/>
                </a:lnTo>
                <a:lnTo>
                  <a:pt x="8405" y="2192"/>
                </a:lnTo>
                <a:lnTo>
                  <a:pt x="8404" y="2187"/>
                </a:lnTo>
                <a:lnTo>
                  <a:pt x="8404" y="2180"/>
                </a:lnTo>
                <a:lnTo>
                  <a:pt x="8404" y="2162"/>
                </a:lnTo>
                <a:lnTo>
                  <a:pt x="8405" y="2142"/>
                </a:lnTo>
                <a:lnTo>
                  <a:pt x="8408" y="2102"/>
                </a:lnTo>
                <a:lnTo>
                  <a:pt x="8410" y="2076"/>
                </a:lnTo>
                <a:lnTo>
                  <a:pt x="8413" y="2056"/>
                </a:lnTo>
                <a:lnTo>
                  <a:pt x="8416" y="2030"/>
                </a:lnTo>
                <a:lnTo>
                  <a:pt x="8419" y="2006"/>
                </a:lnTo>
                <a:lnTo>
                  <a:pt x="8420" y="1996"/>
                </a:lnTo>
                <a:close/>
                <a:moveTo>
                  <a:pt x="5708" y="1722"/>
                </a:moveTo>
                <a:lnTo>
                  <a:pt x="5710" y="1733"/>
                </a:lnTo>
                <a:lnTo>
                  <a:pt x="5710" y="1761"/>
                </a:lnTo>
                <a:lnTo>
                  <a:pt x="5712" y="1792"/>
                </a:lnTo>
                <a:lnTo>
                  <a:pt x="5713" y="1816"/>
                </a:lnTo>
                <a:lnTo>
                  <a:pt x="5716" y="1835"/>
                </a:lnTo>
                <a:lnTo>
                  <a:pt x="5722" y="1860"/>
                </a:lnTo>
                <a:lnTo>
                  <a:pt x="5728" y="1884"/>
                </a:lnTo>
                <a:lnTo>
                  <a:pt x="5732" y="1906"/>
                </a:lnTo>
                <a:lnTo>
                  <a:pt x="5735" y="1920"/>
                </a:lnTo>
                <a:lnTo>
                  <a:pt x="5738" y="1932"/>
                </a:lnTo>
                <a:lnTo>
                  <a:pt x="5739" y="1937"/>
                </a:lnTo>
                <a:lnTo>
                  <a:pt x="5741" y="1941"/>
                </a:lnTo>
                <a:lnTo>
                  <a:pt x="5744" y="1945"/>
                </a:lnTo>
                <a:lnTo>
                  <a:pt x="5749" y="1947"/>
                </a:lnTo>
                <a:lnTo>
                  <a:pt x="5756" y="1949"/>
                </a:lnTo>
                <a:lnTo>
                  <a:pt x="5766" y="1950"/>
                </a:lnTo>
                <a:lnTo>
                  <a:pt x="5777" y="1950"/>
                </a:lnTo>
                <a:lnTo>
                  <a:pt x="5788" y="1951"/>
                </a:lnTo>
                <a:lnTo>
                  <a:pt x="5801" y="1951"/>
                </a:lnTo>
                <a:lnTo>
                  <a:pt x="5813" y="1951"/>
                </a:lnTo>
                <a:lnTo>
                  <a:pt x="5823" y="1953"/>
                </a:lnTo>
                <a:lnTo>
                  <a:pt x="5832" y="1955"/>
                </a:lnTo>
                <a:lnTo>
                  <a:pt x="5849" y="1959"/>
                </a:lnTo>
                <a:lnTo>
                  <a:pt x="5868" y="1962"/>
                </a:lnTo>
                <a:lnTo>
                  <a:pt x="5878" y="1963"/>
                </a:lnTo>
                <a:lnTo>
                  <a:pt x="5887" y="1963"/>
                </a:lnTo>
                <a:lnTo>
                  <a:pt x="5897" y="1962"/>
                </a:lnTo>
                <a:lnTo>
                  <a:pt x="5906" y="1959"/>
                </a:lnTo>
                <a:lnTo>
                  <a:pt x="5910" y="1957"/>
                </a:lnTo>
                <a:lnTo>
                  <a:pt x="5914" y="1955"/>
                </a:lnTo>
                <a:lnTo>
                  <a:pt x="5918" y="1951"/>
                </a:lnTo>
                <a:lnTo>
                  <a:pt x="5920" y="1947"/>
                </a:lnTo>
                <a:lnTo>
                  <a:pt x="5925" y="1938"/>
                </a:lnTo>
                <a:lnTo>
                  <a:pt x="5930" y="1928"/>
                </a:lnTo>
                <a:lnTo>
                  <a:pt x="5932" y="1917"/>
                </a:lnTo>
                <a:lnTo>
                  <a:pt x="5934" y="1906"/>
                </a:lnTo>
                <a:lnTo>
                  <a:pt x="5934" y="1895"/>
                </a:lnTo>
                <a:lnTo>
                  <a:pt x="5934" y="1888"/>
                </a:lnTo>
                <a:lnTo>
                  <a:pt x="5930" y="1866"/>
                </a:lnTo>
                <a:lnTo>
                  <a:pt x="5924" y="1839"/>
                </a:lnTo>
                <a:lnTo>
                  <a:pt x="5919" y="1814"/>
                </a:lnTo>
                <a:lnTo>
                  <a:pt x="5916" y="1798"/>
                </a:lnTo>
                <a:lnTo>
                  <a:pt x="5916" y="1786"/>
                </a:lnTo>
                <a:lnTo>
                  <a:pt x="5918" y="1769"/>
                </a:lnTo>
                <a:lnTo>
                  <a:pt x="5918" y="1753"/>
                </a:lnTo>
                <a:lnTo>
                  <a:pt x="5919" y="1746"/>
                </a:lnTo>
                <a:lnTo>
                  <a:pt x="6006" y="1743"/>
                </a:lnTo>
                <a:lnTo>
                  <a:pt x="6005" y="1747"/>
                </a:lnTo>
                <a:lnTo>
                  <a:pt x="6002" y="1758"/>
                </a:lnTo>
                <a:lnTo>
                  <a:pt x="5997" y="1770"/>
                </a:lnTo>
                <a:lnTo>
                  <a:pt x="5991" y="1781"/>
                </a:lnTo>
                <a:lnTo>
                  <a:pt x="5982" y="1797"/>
                </a:lnTo>
                <a:lnTo>
                  <a:pt x="5972" y="1820"/>
                </a:lnTo>
                <a:lnTo>
                  <a:pt x="5967" y="1834"/>
                </a:lnTo>
                <a:lnTo>
                  <a:pt x="5965" y="1847"/>
                </a:lnTo>
                <a:lnTo>
                  <a:pt x="5964" y="1853"/>
                </a:lnTo>
                <a:lnTo>
                  <a:pt x="5965" y="1858"/>
                </a:lnTo>
                <a:lnTo>
                  <a:pt x="5966" y="1864"/>
                </a:lnTo>
                <a:lnTo>
                  <a:pt x="5968" y="1869"/>
                </a:lnTo>
                <a:lnTo>
                  <a:pt x="5975" y="1877"/>
                </a:lnTo>
                <a:lnTo>
                  <a:pt x="5982" y="1884"/>
                </a:lnTo>
                <a:lnTo>
                  <a:pt x="5990" y="1891"/>
                </a:lnTo>
                <a:lnTo>
                  <a:pt x="5999" y="1897"/>
                </a:lnTo>
                <a:lnTo>
                  <a:pt x="6006" y="1900"/>
                </a:lnTo>
                <a:lnTo>
                  <a:pt x="6013" y="1903"/>
                </a:lnTo>
                <a:lnTo>
                  <a:pt x="6019" y="1904"/>
                </a:lnTo>
                <a:lnTo>
                  <a:pt x="6022" y="1906"/>
                </a:lnTo>
                <a:lnTo>
                  <a:pt x="6031" y="1900"/>
                </a:lnTo>
                <a:lnTo>
                  <a:pt x="6046" y="1888"/>
                </a:lnTo>
                <a:lnTo>
                  <a:pt x="6064" y="1874"/>
                </a:lnTo>
                <a:lnTo>
                  <a:pt x="6079" y="1864"/>
                </a:lnTo>
                <a:lnTo>
                  <a:pt x="6102" y="1853"/>
                </a:lnTo>
                <a:lnTo>
                  <a:pt x="6135" y="1836"/>
                </a:lnTo>
                <a:lnTo>
                  <a:pt x="6150" y="1827"/>
                </a:lnTo>
                <a:lnTo>
                  <a:pt x="6166" y="1818"/>
                </a:lnTo>
                <a:lnTo>
                  <a:pt x="6177" y="1811"/>
                </a:lnTo>
                <a:lnTo>
                  <a:pt x="6184" y="1806"/>
                </a:lnTo>
                <a:lnTo>
                  <a:pt x="6187" y="1799"/>
                </a:lnTo>
                <a:lnTo>
                  <a:pt x="6191" y="1791"/>
                </a:lnTo>
                <a:lnTo>
                  <a:pt x="6194" y="1781"/>
                </a:lnTo>
                <a:lnTo>
                  <a:pt x="6196" y="1771"/>
                </a:lnTo>
                <a:lnTo>
                  <a:pt x="6200" y="1761"/>
                </a:lnTo>
                <a:lnTo>
                  <a:pt x="6204" y="1751"/>
                </a:lnTo>
                <a:lnTo>
                  <a:pt x="6208" y="1746"/>
                </a:lnTo>
                <a:lnTo>
                  <a:pt x="6210" y="1743"/>
                </a:lnTo>
                <a:lnTo>
                  <a:pt x="6213" y="1740"/>
                </a:lnTo>
                <a:lnTo>
                  <a:pt x="6218" y="1737"/>
                </a:lnTo>
                <a:lnTo>
                  <a:pt x="6239" y="1725"/>
                </a:lnTo>
                <a:lnTo>
                  <a:pt x="6267" y="1710"/>
                </a:lnTo>
                <a:lnTo>
                  <a:pt x="6291" y="1698"/>
                </a:lnTo>
                <a:lnTo>
                  <a:pt x="6300" y="1693"/>
                </a:lnTo>
                <a:lnTo>
                  <a:pt x="6298" y="1687"/>
                </a:lnTo>
                <a:lnTo>
                  <a:pt x="6293" y="1672"/>
                </a:lnTo>
                <a:lnTo>
                  <a:pt x="6288" y="1657"/>
                </a:lnTo>
                <a:lnTo>
                  <a:pt x="6284" y="1643"/>
                </a:lnTo>
                <a:lnTo>
                  <a:pt x="6283" y="1638"/>
                </a:lnTo>
                <a:lnTo>
                  <a:pt x="6284" y="1629"/>
                </a:lnTo>
                <a:lnTo>
                  <a:pt x="6286" y="1619"/>
                </a:lnTo>
                <a:lnTo>
                  <a:pt x="6290" y="1608"/>
                </a:lnTo>
                <a:lnTo>
                  <a:pt x="6293" y="1598"/>
                </a:lnTo>
                <a:lnTo>
                  <a:pt x="6299" y="1592"/>
                </a:lnTo>
                <a:lnTo>
                  <a:pt x="6302" y="1589"/>
                </a:lnTo>
                <a:lnTo>
                  <a:pt x="6305" y="1588"/>
                </a:lnTo>
                <a:lnTo>
                  <a:pt x="6309" y="1588"/>
                </a:lnTo>
                <a:lnTo>
                  <a:pt x="6313" y="1589"/>
                </a:lnTo>
                <a:lnTo>
                  <a:pt x="6321" y="1595"/>
                </a:lnTo>
                <a:lnTo>
                  <a:pt x="6328" y="1602"/>
                </a:lnTo>
                <a:lnTo>
                  <a:pt x="6335" y="1611"/>
                </a:lnTo>
                <a:lnTo>
                  <a:pt x="6339" y="1621"/>
                </a:lnTo>
                <a:lnTo>
                  <a:pt x="6344" y="1632"/>
                </a:lnTo>
                <a:lnTo>
                  <a:pt x="6347" y="1644"/>
                </a:lnTo>
                <a:lnTo>
                  <a:pt x="6349" y="1658"/>
                </a:lnTo>
                <a:lnTo>
                  <a:pt x="6350" y="1670"/>
                </a:lnTo>
                <a:lnTo>
                  <a:pt x="6350" y="1708"/>
                </a:lnTo>
                <a:lnTo>
                  <a:pt x="6352" y="1784"/>
                </a:lnTo>
                <a:lnTo>
                  <a:pt x="6353" y="1886"/>
                </a:lnTo>
                <a:lnTo>
                  <a:pt x="6354" y="2000"/>
                </a:lnTo>
                <a:lnTo>
                  <a:pt x="6355" y="2113"/>
                </a:lnTo>
                <a:lnTo>
                  <a:pt x="6356" y="2209"/>
                </a:lnTo>
                <a:lnTo>
                  <a:pt x="6357" y="2278"/>
                </a:lnTo>
                <a:lnTo>
                  <a:pt x="6357" y="2303"/>
                </a:lnTo>
                <a:lnTo>
                  <a:pt x="6357" y="2320"/>
                </a:lnTo>
                <a:lnTo>
                  <a:pt x="6354" y="2358"/>
                </a:lnTo>
                <a:lnTo>
                  <a:pt x="6353" y="2379"/>
                </a:lnTo>
                <a:lnTo>
                  <a:pt x="6349" y="2399"/>
                </a:lnTo>
                <a:lnTo>
                  <a:pt x="6347" y="2414"/>
                </a:lnTo>
                <a:lnTo>
                  <a:pt x="6343" y="2423"/>
                </a:lnTo>
                <a:lnTo>
                  <a:pt x="6340" y="2426"/>
                </a:lnTo>
                <a:lnTo>
                  <a:pt x="6337" y="2428"/>
                </a:lnTo>
                <a:lnTo>
                  <a:pt x="6331" y="2430"/>
                </a:lnTo>
                <a:lnTo>
                  <a:pt x="6326" y="2432"/>
                </a:lnTo>
                <a:lnTo>
                  <a:pt x="6312" y="2435"/>
                </a:lnTo>
                <a:lnTo>
                  <a:pt x="6298" y="2437"/>
                </a:lnTo>
                <a:lnTo>
                  <a:pt x="6272" y="2439"/>
                </a:lnTo>
                <a:lnTo>
                  <a:pt x="6259" y="2440"/>
                </a:lnTo>
                <a:lnTo>
                  <a:pt x="6153" y="2426"/>
                </a:lnTo>
                <a:lnTo>
                  <a:pt x="6148" y="2433"/>
                </a:lnTo>
                <a:lnTo>
                  <a:pt x="6139" y="2451"/>
                </a:lnTo>
                <a:lnTo>
                  <a:pt x="6136" y="2463"/>
                </a:lnTo>
                <a:lnTo>
                  <a:pt x="6132" y="2474"/>
                </a:lnTo>
                <a:lnTo>
                  <a:pt x="6132" y="2479"/>
                </a:lnTo>
                <a:lnTo>
                  <a:pt x="6131" y="2484"/>
                </a:lnTo>
                <a:lnTo>
                  <a:pt x="6132" y="2488"/>
                </a:lnTo>
                <a:lnTo>
                  <a:pt x="6133" y="2492"/>
                </a:lnTo>
                <a:lnTo>
                  <a:pt x="6138" y="2497"/>
                </a:lnTo>
                <a:lnTo>
                  <a:pt x="6149" y="2505"/>
                </a:lnTo>
                <a:lnTo>
                  <a:pt x="6165" y="2515"/>
                </a:lnTo>
                <a:lnTo>
                  <a:pt x="6185" y="2528"/>
                </a:lnTo>
                <a:lnTo>
                  <a:pt x="6235" y="2557"/>
                </a:lnTo>
                <a:lnTo>
                  <a:pt x="6291" y="2588"/>
                </a:lnTo>
                <a:lnTo>
                  <a:pt x="6347" y="2618"/>
                </a:lnTo>
                <a:lnTo>
                  <a:pt x="6395" y="2644"/>
                </a:lnTo>
                <a:lnTo>
                  <a:pt x="6429" y="2662"/>
                </a:lnTo>
                <a:lnTo>
                  <a:pt x="6443" y="2669"/>
                </a:lnTo>
                <a:lnTo>
                  <a:pt x="6447" y="2670"/>
                </a:lnTo>
                <a:lnTo>
                  <a:pt x="6457" y="2670"/>
                </a:lnTo>
                <a:lnTo>
                  <a:pt x="6464" y="2670"/>
                </a:lnTo>
                <a:lnTo>
                  <a:pt x="6471" y="2669"/>
                </a:lnTo>
                <a:lnTo>
                  <a:pt x="6478" y="2667"/>
                </a:lnTo>
                <a:lnTo>
                  <a:pt x="6484" y="2663"/>
                </a:lnTo>
                <a:lnTo>
                  <a:pt x="6494" y="2654"/>
                </a:lnTo>
                <a:lnTo>
                  <a:pt x="6510" y="2639"/>
                </a:lnTo>
                <a:lnTo>
                  <a:pt x="6530" y="2617"/>
                </a:lnTo>
                <a:lnTo>
                  <a:pt x="6552" y="2594"/>
                </a:lnTo>
                <a:lnTo>
                  <a:pt x="6572" y="2570"/>
                </a:lnTo>
                <a:lnTo>
                  <a:pt x="6590" y="2549"/>
                </a:lnTo>
                <a:lnTo>
                  <a:pt x="6597" y="2540"/>
                </a:lnTo>
                <a:lnTo>
                  <a:pt x="6602" y="2533"/>
                </a:lnTo>
                <a:lnTo>
                  <a:pt x="6606" y="2526"/>
                </a:lnTo>
                <a:lnTo>
                  <a:pt x="6608" y="2523"/>
                </a:lnTo>
                <a:lnTo>
                  <a:pt x="6608" y="2497"/>
                </a:lnTo>
                <a:lnTo>
                  <a:pt x="6608" y="2439"/>
                </a:lnTo>
                <a:lnTo>
                  <a:pt x="6607" y="2359"/>
                </a:lnTo>
                <a:lnTo>
                  <a:pt x="6607" y="2269"/>
                </a:lnTo>
                <a:lnTo>
                  <a:pt x="6606" y="2179"/>
                </a:lnTo>
                <a:lnTo>
                  <a:pt x="6605" y="2101"/>
                </a:lnTo>
                <a:lnTo>
                  <a:pt x="6605" y="2046"/>
                </a:lnTo>
                <a:lnTo>
                  <a:pt x="6605" y="2024"/>
                </a:lnTo>
                <a:lnTo>
                  <a:pt x="6598" y="1779"/>
                </a:lnTo>
                <a:lnTo>
                  <a:pt x="6596" y="1398"/>
                </a:lnTo>
                <a:lnTo>
                  <a:pt x="6598" y="1385"/>
                </a:lnTo>
                <a:lnTo>
                  <a:pt x="6603" y="1355"/>
                </a:lnTo>
                <a:lnTo>
                  <a:pt x="6609" y="1323"/>
                </a:lnTo>
                <a:lnTo>
                  <a:pt x="6611" y="1299"/>
                </a:lnTo>
                <a:lnTo>
                  <a:pt x="6610" y="1290"/>
                </a:lnTo>
                <a:lnTo>
                  <a:pt x="6605" y="1279"/>
                </a:lnTo>
                <a:lnTo>
                  <a:pt x="6597" y="1264"/>
                </a:lnTo>
                <a:lnTo>
                  <a:pt x="6587" y="1249"/>
                </a:lnTo>
                <a:lnTo>
                  <a:pt x="6575" y="1233"/>
                </a:lnTo>
                <a:lnTo>
                  <a:pt x="6564" y="1220"/>
                </a:lnTo>
                <a:lnTo>
                  <a:pt x="6557" y="1213"/>
                </a:lnTo>
                <a:lnTo>
                  <a:pt x="6552" y="1207"/>
                </a:lnTo>
                <a:lnTo>
                  <a:pt x="6546" y="1203"/>
                </a:lnTo>
                <a:lnTo>
                  <a:pt x="6542" y="1199"/>
                </a:lnTo>
                <a:lnTo>
                  <a:pt x="6514" y="1186"/>
                </a:lnTo>
                <a:lnTo>
                  <a:pt x="6476" y="1170"/>
                </a:lnTo>
                <a:lnTo>
                  <a:pt x="6458" y="1163"/>
                </a:lnTo>
                <a:lnTo>
                  <a:pt x="6442" y="1158"/>
                </a:lnTo>
                <a:lnTo>
                  <a:pt x="6429" y="1155"/>
                </a:lnTo>
                <a:lnTo>
                  <a:pt x="6421" y="1153"/>
                </a:lnTo>
                <a:lnTo>
                  <a:pt x="6415" y="1156"/>
                </a:lnTo>
                <a:lnTo>
                  <a:pt x="6406" y="1161"/>
                </a:lnTo>
                <a:lnTo>
                  <a:pt x="6395" y="1170"/>
                </a:lnTo>
                <a:lnTo>
                  <a:pt x="6385" y="1180"/>
                </a:lnTo>
                <a:lnTo>
                  <a:pt x="6375" y="1194"/>
                </a:lnTo>
                <a:lnTo>
                  <a:pt x="6367" y="1207"/>
                </a:lnTo>
                <a:lnTo>
                  <a:pt x="6364" y="1214"/>
                </a:lnTo>
                <a:lnTo>
                  <a:pt x="6361" y="1221"/>
                </a:lnTo>
                <a:lnTo>
                  <a:pt x="6358" y="1229"/>
                </a:lnTo>
                <a:lnTo>
                  <a:pt x="6356" y="1235"/>
                </a:lnTo>
                <a:lnTo>
                  <a:pt x="6354" y="1253"/>
                </a:lnTo>
                <a:lnTo>
                  <a:pt x="6353" y="1279"/>
                </a:lnTo>
                <a:lnTo>
                  <a:pt x="6352" y="1308"/>
                </a:lnTo>
                <a:lnTo>
                  <a:pt x="6350" y="1339"/>
                </a:lnTo>
                <a:lnTo>
                  <a:pt x="6350" y="1370"/>
                </a:lnTo>
                <a:lnTo>
                  <a:pt x="6349" y="1397"/>
                </a:lnTo>
                <a:lnTo>
                  <a:pt x="6349" y="1416"/>
                </a:lnTo>
                <a:lnTo>
                  <a:pt x="6350" y="1426"/>
                </a:lnTo>
                <a:lnTo>
                  <a:pt x="6352" y="1439"/>
                </a:lnTo>
                <a:lnTo>
                  <a:pt x="6353" y="1458"/>
                </a:lnTo>
                <a:lnTo>
                  <a:pt x="6355" y="1475"/>
                </a:lnTo>
                <a:lnTo>
                  <a:pt x="6355" y="1482"/>
                </a:lnTo>
                <a:lnTo>
                  <a:pt x="6198" y="1420"/>
                </a:lnTo>
                <a:lnTo>
                  <a:pt x="6187" y="1430"/>
                </a:lnTo>
                <a:lnTo>
                  <a:pt x="6175" y="1445"/>
                </a:lnTo>
                <a:lnTo>
                  <a:pt x="6165" y="1458"/>
                </a:lnTo>
                <a:lnTo>
                  <a:pt x="6141" y="1486"/>
                </a:lnTo>
                <a:lnTo>
                  <a:pt x="6127" y="1501"/>
                </a:lnTo>
                <a:lnTo>
                  <a:pt x="6111" y="1514"/>
                </a:lnTo>
                <a:lnTo>
                  <a:pt x="6103" y="1521"/>
                </a:lnTo>
                <a:lnTo>
                  <a:pt x="6095" y="1527"/>
                </a:lnTo>
                <a:lnTo>
                  <a:pt x="6087" y="1531"/>
                </a:lnTo>
                <a:lnTo>
                  <a:pt x="6081" y="1535"/>
                </a:lnTo>
                <a:lnTo>
                  <a:pt x="6064" y="1540"/>
                </a:lnTo>
                <a:lnTo>
                  <a:pt x="6045" y="1546"/>
                </a:lnTo>
                <a:lnTo>
                  <a:pt x="6024" y="1551"/>
                </a:lnTo>
                <a:lnTo>
                  <a:pt x="6003" y="1556"/>
                </a:lnTo>
                <a:lnTo>
                  <a:pt x="5983" y="1561"/>
                </a:lnTo>
                <a:lnTo>
                  <a:pt x="5966" y="1566"/>
                </a:lnTo>
                <a:lnTo>
                  <a:pt x="5951" y="1571"/>
                </a:lnTo>
                <a:lnTo>
                  <a:pt x="5941" y="1577"/>
                </a:lnTo>
                <a:lnTo>
                  <a:pt x="5912" y="1603"/>
                </a:lnTo>
                <a:lnTo>
                  <a:pt x="5866" y="1643"/>
                </a:lnTo>
                <a:lnTo>
                  <a:pt x="5824" y="1681"/>
                </a:lnTo>
                <a:lnTo>
                  <a:pt x="5805" y="1697"/>
                </a:lnTo>
                <a:lnTo>
                  <a:pt x="5798" y="1693"/>
                </a:lnTo>
                <a:lnTo>
                  <a:pt x="5782" y="1684"/>
                </a:lnTo>
                <a:lnTo>
                  <a:pt x="5771" y="1678"/>
                </a:lnTo>
                <a:lnTo>
                  <a:pt x="5761" y="1673"/>
                </a:lnTo>
                <a:lnTo>
                  <a:pt x="5751" y="1670"/>
                </a:lnTo>
                <a:lnTo>
                  <a:pt x="5743" y="1669"/>
                </a:lnTo>
                <a:lnTo>
                  <a:pt x="5739" y="1669"/>
                </a:lnTo>
                <a:lnTo>
                  <a:pt x="5735" y="1671"/>
                </a:lnTo>
                <a:lnTo>
                  <a:pt x="5732" y="1673"/>
                </a:lnTo>
                <a:lnTo>
                  <a:pt x="5729" y="1677"/>
                </a:lnTo>
                <a:lnTo>
                  <a:pt x="5723" y="1686"/>
                </a:lnTo>
                <a:lnTo>
                  <a:pt x="5719" y="1695"/>
                </a:lnTo>
                <a:lnTo>
                  <a:pt x="5711" y="1713"/>
                </a:lnTo>
                <a:lnTo>
                  <a:pt x="5708" y="1722"/>
                </a:lnTo>
                <a:close/>
                <a:moveTo>
                  <a:pt x="5017" y="3724"/>
                </a:moveTo>
                <a:lnTo>
                  <a:pt x="5017" y="3137"/>
                </a:lnTo>
                <a:lnTo>
                  <a:pt x="5095" y="3137"/>
                </a:lnTo>
                <a:lnTo>
                  <a:pt x="5095" y="3378"/>
                </a:lnTo>
                <a:lnTo>
                  <a:pt x="5400" y="3378"/>
                </a:lnTo>
                <a:lnTo>
                  <a:pt x="5400" y="3137"/>
                </a:lnTo>
                <a:lnTo>
                  <a:pt x="5478" y="3137"/>
                </a:lnTo>
                <a:lnTo>
                  <a:pt x="5478" y="3724"/>
                </a:lnTo>
                <a:lnTo>
                  <a:pt x="5400" y="3724"/>
                </a:lnTo>
                <a:lnTo>
                  <a:pt x="5400" y="3447"/>
                </a:lnTo>
                <a:lnTo>
                  <a:pt x="5095" y="3447"/>
                </a:lnTo>
                <a:lnTo>
                  <a:pt x="5095" y="3724"/>
                </a:lnTo>
                <a:lnTo>
                  <a:pt x="5017" y="3724"/>
                </a:lnTo>
                <a:close/>
                <a:moveTo>
                  <a:pt x="5654" y="3724"/>
                </a:moveTo>
                <a:lnTo>
                  <a:pt x="5654" y="3137"/>
                </a:lnTo>
                <a:lnTo>
                  <a:pt x="6079" y="3137"/>
                </a:lnTo>
                <a:lnTo>
                  <a:pt x="6079" y="3207"/>
                </a:lnTo>
                <a:lnTo>
                  <a:pt x="5732" y="3207"/>
                </a:lnTo>
                <a:lnTo>
                  <a:pt x="5732" y="3386"/>
                </a:lnTo>
                <a:lnTo>
                  <a:pt x="6058" y="3386"/>
                </a:lnTo>
                <a:lnTo>
                  <a:pt x="6058" y="3455"/>
                </a:lnTo>
                <a:lnTo>
                  <a:pt x="5732" y="3455"/>
                </a:lnTo>
                <a:lnTo>
                  <a:pt x="5732" y="3654"/>
                </a:lnTo>
                <a:lnTo>
                  <a:pt x="6093" y="3654"/>
                </a:lnTo>
                <a:lnTo>
                  <a:pt x="6093" y="3724"/>
                </a:lnTo>
                <a:lnTo>
                  <a:pt x="5654" y="3724"/>
                </a:lnTo>
                <a:close/>
                <a:moveTo>
                  <a:pt x="6246" y="3724"/>
                </a:moveTo>
                <a:lnTo>
                  <a:pt x="6246" y="3137"/>
                </a:lnTo>
                <a:lnTo>
                  <a:pt x="6326" y="3137"/>
                </a:lnTo>
                <a:lnTo>
                  <a:pt x="6634" y="3597"/>
                </a:lnTo>
                <a:lnTo>
                  <a:pt x="6634" y="3137"/>
                </a:lnTo>
                <a:lnTo>
                  <a:pt x="6709" y="3137"/>
                </a:lnTo>
                <a:lnTo>
                  <a:pt x="6709" y="3724"/>
                </a:lnTo>
                <a:lnTo>
                  <a:pt x="6629" y="3724"/>
                </a:lnTo>
                <a:lnTo>
                  <a:pt x="6320" y="3263"/>
                </a:lnTo>
                <a:lnTo>
                  <a:pt x="6320" y="3724"/>
                </a:lnTo>
                <a:lnTo>
                  <a:pt x="6246" y="3724"/>
                </a:lnTo>
                <a:close/>
                <a:moveTo>
                  <a:pt x="6820" y="3724"/>
                </a:moveTo>
                <a:lnTo>
                  <a:pt x="7046" y="3137"/>
                </a:lnTo>
                <a:lnTo>
                  <a:pt x="7130" y="3137"/>
                </a:lnTo>
                <a:lnTo>
                  <a:pt x="7370" y="3724"/>
                </a:lnTo>
                <a:lnTo>
                  <a:pt x="7281" y="3724"/>
                </a:lnTo>
                <a:lnTo>
                  <a:pt x="7213" y="3545"/>
                </a:lnTo>
                <a:lnTo>
                  <a:pt x="6968" y="3545"/>
                </a:lnTo>
                <a:lnTo>
                  <a:pt x="6903" y="3724"/>
                </a:lnTo>
                <a:lnTo>
                  <a:pt x="6820" y="3724"/>
                </a:lnTo>
                <a:close/>
                <a:moveTo>
                  <a:pt x="6990" y="3483"/>
                </a:moveTo>
                <a:lnTo>
                  <a:pt x="7189" y="3483"/>
                </a:lnTo>
                <a:lnTo>
                  <a:pt x="7127" y="3320"/>
                </a:lnTo>
                <a:lnTo>
                  <a:pt x="7115" y="3285"/>
                </a:lnTo>
                <a:lnTo>
                  <a:pt x="7104" y="3253"/>
                </a:lnTo>
                <a:lnTo>
                  <a:pt x="7094" y="3225"/>
                </a:lnTo>
                <a:lnTo>
                  <a:pt x="7086" y="3199"/>
                </a:lnTo>
                <a:lnTo>
                  <a:pt x="7080" y="3227"/>
                </a:lnTo>
                <a:lnTo>
                  <a:pt x="7072" y="3255"/>
                </a:lnTo>
                <a:lnTo>
                  <a:pt x="7064" y="3283"/>
                </a:lnTo>
                <a:lnTo>
                  <a:pt x="7054" y="3311"/>
                </a:lnTo>
                <a:lnTo>
                  <a:pt x="6990" y="3483"/>
                </a:lnTo>
                <a:close/>
                <a:moveTo>
                  <a:pt x="7477" y="3724"/>
                </a:moveTo>
                <a:lnTo>
                  <a:pt x="7477" y="3137"/>
                </a:lnTo>
                <a:lnTo>
                  <a:pt x="7557" y="3137"/>
                </a:lnTo>
                <a:lnTo>
                  <a:pt x="7866" y="3597"/>
                </a:lnTo>
                <a:lnTo>
                  <a:pt x="7866" y="3137"/>
                </a:lnTo>
                <a:lnTo>
                  <a:pt x="7940" y="3137"/>
                </a:lnTo>
                <a:lnTo>
                  <a:pt x="7940" y="3724"/>
                </a:lnTo>
                <a:lnTo>
                  <a:pt x="7861" y="3724"/>
                </a:lnTo>
                <a:lnTo>
                  <a:pt x="7552" y="3263"/>
                </a:lnTo>
                <a:lnTo>
                  <a:pt x="7552" y="3724"/>
                </a:lnTo>
                <a:lnTo>
                  <a:pt x="7477" y="3724"/>
                </a:lnTo>
                <a:close/>
                <a:moveTo>
                  <a:pt x="8481" y="3724"/>
                </a:moveTo>
                <a:lnTo>
                  <a:pt x="8481" y="3137"/>
                </a:lnTo>
                <a:lnTo>
                  <a:pt x="8561" y="3137"/>
                </a:lnTo>
                <a:lnTo>
                  <a:pt x="8869" y="3597"/>
                </a:lnTo>
                <a:lnTo>
                  <a:pt x="8869" y="3137"/>
                </a:lnTo>
                <a:lnTo>
                  <a:pt x="8943" y="3137"/>
                </a:lnTo>
                <a:lnTo>
                  <a:pt x="8943" y="3724"/>
                </a:lnTo>
                <a:lnTo>
                  <a:pt x="8865" y="3724"/>
                </a:lnTo>
                <a:lnTo>
                  <a:pt x="8555" y="3263"/>
                </a:lnTo>
                <a:lnTo>
                  <a:pt x="8555" y="3724"/>
                </a:lnTo>
                <a:lnTo>
                  <a:pt x="8481" y="3724"/>
                </a:lnTo>
                <a:close/>
                <a:moveTo>
                  <a:pt x="9096" y="3438"/>
                </a:moveTo>
                <a:lnTo>
                  <a:pt x="9096" y="3420"/>
                </a:lnTo>
                <a:lnTo>
                  <a:pt x="9097" y="3403"/>
                </a:lnTo>
                <a:lnTo>
                  <a:pt x="9100" y="3385"/>
                </a:lnTo>
                <a:lnTo>
                  <a:pt x="9102" y="3369"/>
                </a:lnTo>
                <a:lnTo>
                  <a:pt x="9104" y="3353"/>
                </a:lnTo>
                <a:lnTo>
                  <a:pt x="9107" y="3338"/>
                </a:lnTo>
                <a:lnTo>
                  <a:pt x="9112" y="3322"/>
                </a:lnTo>
                <a:lnTo>
                  <a:pt x="9116" y="3308"/>
                </a:lnTo>
                <a:lnTo>
                  <a:pt x="9121" y="3294"/>
                </a:lnTo>
                <a:lnTo>
                  <a:pt x="9127" y="3281"/>
                </a:lnTo>
                <a:lnTo>
                  <a:pt x="9133" y="3267"/>
                </a:lnTo>
                <a:lnTo>
                  <a:pt x="9140" y="3255"/>
                </a:lnTo>
                <a:lnTo>
                  <a:pt x="9148" y="3243"/>
                </a:lnTo>
                <a:lnTo>
                  <a:pt x="9157" y="3232"/>
                </a:lnTo>
                <a:lnTo>
                  <a:pt x="9166" y="3220"/>
                </a:lnTo>
                <a:lnTo>
                  <a:pt x="9175" y="3209"/>
                </a:lnTo>
                <a:lnTo>
                  <a:pt x="9185" y="3200"/>
                </a:lnTo>
                <a:lnTo>
                  <a:pt x="9195" y="3190"/>
                </a:lnTo>
                <a:lnTo>
                  <a:pt x="9206" y="3181"/>
                </a:lnTo>
                <a:lnTo>
                  <a:pt x="9218" y="3173"/>
                </a:lnTo>
                <a:lnTo>
                  <a:pt x="9229" y="3167"/>
                </a:lnTo>
                <a:lnTo>
                  <a:pt x="9240" y="3160"/>
                </a:lnTo>
                <a:lnTo>
                  <a:pt x="9252" y="3153"/>
                </a:lnTo>
                <a:lnTo>
                  <a:pt x="9265" y="3147"/>
                </a:lnTo>
                <a:lnTo>
                  <a:pt x="9278" y="3143"/>
                </a:lnTo>
                <a:lnTo>
                  <a:pt x="9291" y="3139"/>
                </a:lnTo>
                <a:lnTo>
                  <a:pt x="9304" y="3135"/>
                </a:lnTo>
                <a:lnTo>
                  <a:pt x="9319" y="3132"/>
                </a:lnTo>
                <a:lnTo>
                  <a:pt x="9333" y="3130"/>
                </a:lnTo>
                <a:lnTo>
                  <a:pt x="9348" y="3128"/>
                </a:lnTo>
                <a:lnTo>
                  <a:pt x="9363" y="3127"/>
                </a:lnTo>
                <a:lnTo>
                  <a:pt x="9378" y="3127"/>
                </a:lnTo>
                <a:lnTo>
                  <a:pt x="9398" y="3127"/>
                </a:lnTo>
                <a:lnTo>
                  <a:pt x="9418" y="3130"/>
                </a:lnTo>
                <a:lnTo>
                  <a:pt x="9437" y="3133"/>
                </a:lnTo>
                <a:lnTo>
                  <a:pt x="9455" y="3137"/>
                </a:lnTo>
                <a:lnTo>
                  <a:pt x="9473" y="3142"/>
                </a:lnTo>
                <a:lnTo>
                  <a:pt x="9491" y="3149"/>
                </a:lnTo>
                <a:lnTo>
                  <a:pt x="9508" y="3156"/>
                </a:lnTo>
                <a:lnTo>
                  <a:pt x="9525" y="3165"/>
                </a:lnTo>
                <a:lnTo>
                  <a:pt x="9540" y="3177"/>
                </a:lnTo>
                <a:lnTo>
                  <a:pt x="9555" y="3187"/>
                </a:lnTo>
                <a:lnTo>
                  <a:pt x="9570" y="3199"/>
                </a:lnTo>
                <a:lnTo>
                  <a:pt x="9582" y="3212"/>
                </a:lnTo>
                <a:lnTo>
                  <a:pt x="9594" y="3226"/>
                </a:lnTo>
                <a:lnTo>
                  <a:pt x="9606" y="3242"/>
                </a:lnTo>
                <a:lnTo>
                  <a:pt x="9616" y="3257"/>
                </a:lnTo>
                <a:lnTo>
                  <a:pt x="9625" y="3274"/>
                </a:lnTo>
                <a:lnTo>
                  <a:pt x="9633" y="3292"/>
                </a:lnTo>
                <a:lnTo>
                  <a:pt x="9639" y="3310"/>
                </a:lnTo>
                <a:lnTo>
                  <a:pt x="9645" y="3329"/>
                </a:lnTo>
                <a:lnTo>
                  <a:pt x="9649" y="3348"/>
                </a:lnTo>
                <a:lnTo>
                  <a:pt x="9654" y="3368"/>
                </a:lnTo>
                <a:lnTo>
                  <a:pt x="9656" y="3388"/>
                </a:lnTo>
                <a:lnTo>
                  <a:pt x="9658" y="3410"/>
                </a:lnTo>
                <a:lnTo>
                  <a:pt x="9658" y="3431"/>
                </a:lnTo>
                <a:lnTo>
                  <a:pt x="9658" y="3453"/>
                </a:lnTo>
                <a:lnTo>
                  <a:pt x="9656" y="3475"/>
                </a:lnTo>
                <a:lnTo>
                  <a:pt x="9654" y="3495"/>
                </a:lnTo>
                <a:lnTo>
                  <a:pt x="9649" y="3515"/>
                </a:lnTo>
                <a:lnTo>
                  <a:pt x="9645" y="3535"/>
                </a:lnTo>
                <a:lnTo>
                  <a:pt x="9638" y="3554"/>
                </a:lnTo>
                <a:lnTo>
                  <a:pt x="9631" y="3572"/>
                </a:lnTo>
                <a:lnTo>
                  <a:pt x="9622" y="3590"/>
                </a:lnTo>
                <a:lnTo>
                  <a:pt x="9613" y="3608"/>
                </a:lnTo>
                <a:lnTo>
                  <a:pt x="9602" y="3624"/>
                </a:lnTo>
                <a:lnTo>
                  <a:pt x="9591" y="3638"/>
                </a:lnTo>
                <a:lnTo>
                  <a:pt x="9579" y="3652"/>
                </a:lnTo>
                <a:lnTo>
                  <a:pt x="9565" y="3665"/>
                </a:lnTo>
                <a:lnTo>
                  <a:pt x="9552" y="3677"/>
                </a:lnTo>
                <a:lnTo>
                  <a:pt x="9536" y="3688"/>
                </a:lnTo>
                <a:lnTo>
                  <a:pt x="9520" y="3697"/>
                </a:lnTo>
                <a:lnTo>
                  <a:pt x="9503" y="3706"/>
                </a:lnTo>
                <a:lnTo>
                  <a:pt x="9486" y="3714"/>
                </a:lnTo>
                <a:lnTo>
                  <a:pt x="9469" y="3719"/>
                </a:lnTo>
                <a:lnTo>
                  <a:pt x="9451" y="3725"/>
                </a:lnTo>
                <a:lnTo>
                  <a:pt x="9434" y="3728"/>
                </a:lnTo>
                <a:lnTo>
                  <a:pt x="9416" y="3731"/>
                </a:lnTo>
                <a:lnTo>
                  <a:pt x="9396" y="3733"/>
                </a:lnTo>
                <a:lnTo>
                  <a:pt x="9377" y="3734"/>
                </a:lnTo>
                <a:lnTo>
                  <a:pt x="9357" y="3733"/>
                </a:lnTo>
                <a:lnTo>
                  <a:pt x="9337" y="3730"/>
                </a:lnTo>
                <a:lnTo>
                  <a:pt x="9318" y="3728"/>
                </a:lnTo>
                <a:lnTo>
                  <a:pt x="9299" y="3724"/>
                </a:lnTo>
                <a:lnTo>
                  <a:pt x="9281" y="3718"/>
                </a:lnTo>
                <a:lnTo>
                  <a:pt x="9263" y="3711"/>
                </a:lnTo>
                <a:lnTo>
                  <a:pt x="9246" y="3702"/>
                </a:lnTo>
                <a:lnTo>
                  <a:pt x="9229" y="3693"/>
                </a:lnTo>
                <a:lnTo>
                  <a:pt x="9213" y="3683"/>
                </a:lnTo>
                <a:lnTo>
                  <a:pt x="9199" y="3672"/>
                </a:lnTo>
                <a:lnTo>
                  <a:pt x="9185" y="3660"/>
                </a:lnTo>
                <a:lnTo>
                  <a:pt x="9172" y="3646"/>
                </a:lnTo>
                <a:lnTo>
                  <a:pt x="9160" y="3632"/>
                </a:lnTo>
                <a:lnTo>
                  <a:pt x="9149" y="3617"/>
                </a:lnTo>
                <a:lnTo>
                  <a:pt x="9139" y="3601"/>
                </a:lnTo>
                <a:lnTo>
                  <a:pt x="9130" y="3585"/>
                </a:lnTo>
                <a:lnTo>
                  <a:pt x="9122" y="3567"/>
                </a:lnTo>
                <a:lnTo>
                  <a:pt x="9115" y="3549"/>
                </a:lnTo>
                <a:lnTo>
                  <a:pt x="9110" y="3531"/>
                </a:lnTo>
                <a:lnTo>
                  <a:pt x="9105" y="3513"/>
                </a:lnTo>
                <a:lnTo>
                  <a:pt x="9101" y="3495"/>
                </a:lnTo>
                <a:lnTo>
                  <a:pt x="9098" y="3476"/>
                </a:lnTo>
                <a:lnTo>
                  <a:pt x="9097" y="3457"/>
                </a:lnTo>
                <a:lnTo>
                  <a:pt x="9096" y="3438"/>
                </a:lnTo>
                <a:close/>
                <a:moveTo>
                  <a:pt x="9177" y="3439"/>
                </a:moveTo>
                <a:lnTo>
                  <a:pt x="9177" y="3465"/>
                </a:lnTo>
                <a:lnTo>
                  <a:pt x="9181" y="3489"/>
                </a:lnTo>
                <a:lnTo>
                  <a:pt x="9185" y="3513"/>
                </a:lnTo>
                <a:lnTo>
                  <a:pt x="9191" y="3534"/>
                </a:lnTo>
                <a:lnTo>
                  <a:pt x="9199" y="3554"/>
                </a:lnTo>
                <a:lnTo>
                  <a:pt x="9209" y="3572"/>
                </a:lnTo>
                <a:lnTo>
                  <a:pt x="9214" y="3581"/>
                </a:lnTo>
                <a:lnTo>
                  <a:pt x="9220" y="3590"/>
                </a:lnTo>
                <a:lnTo>
                  <a:pt x="9227" y="3598"/>
                </a:lnTo>
                <a:lnTo>
                  <a:pt x="9233" y="3606"/>
                </a:lnTo>
                <a:lnTo>
                  <a:pt x="9248" y="3620"/>
                </a:lnTo>
                <a:lnTo>
                  <a:pt x="9264" y="3633"/>
                </a:lnTo>
                <a:lnTo>
                  <a:pt x="9281" y="3643"/>
                </a:lnTo>
                <a:lnTo>
                  <a:pt x="9299" y="3652"/>
                </a:lnTo>
                <a:lnTo>
                  <a:pt x="9317" y="3659"/>
                </a:lnTo>
                <a:lnTo>
                  <a:pt x="9336" y="3663"/>
                </a:lnTo>
                <a:lnTo>
                  <a:pt x="9356" y="3666"/>
                </a:lnTo>
                <a:lnTo>
                  <a:pt x="9377" y="3668"/>
                </a:lnTo>
                <a:lnTo>
                  <a:pt x="9399" y="3666"/>
                </a:lnTo>
                <a:lnTo>
                  <a:pt x="9419" y="3663"/>
                </a:lnTo>
                <a:lnTo>
                  <a:pt x="9439" y="3659"/>
                </a:lnTo>
                <a:lnTo>
                  <a:pt x="9457" y="3652"/>
                </a:lnTo>
                <a:lnTo>
                  <a:pt x="9475" y="3643"/>
                </a:lnTo>
                <a:lnTo>
                  <a:pt x="9491" y="3633"/>
                </a:lnTo>
                <a:lnTo>
                  <a:pt x="9507" y="3620"/>
                </a:lnTo>
                <a:lnTo>
                  <a:pt x="9521" y="3606"/>
                </a:lnTo>
                <a:lnTo>
                  <a:pt x="9528" y="3598"/>
                </a:lnTo>
                <a:lnTo>
                  <a:pt x="9535" y="3589"/>
                </a:lnTo>
                <a:lnTo>
                  <a:pt x="9540" y="3580"/>
                </a:lnTo>
                <a:lnTo>
                  <a:pt x="9546" y="3571"/>
                </a:lnTo>
                <a:lnTo>
                  <a:pt x="9552" y="3562"/>
                </a:lnTo>
                <a:lnTo>
                  <a:pt x="9556" y="3552"/>
                </a:lnTo>
                <a:lnTo>
                  <a:pt x="9561" y="3542"/>
                </a:lnTo>
                <a:lnTo>
                  <a:pt x="9564" y="3531"/>
                </a:lnTo>
                <a:lnTo>
                  <a:pt x="9571" y="3508"/>
                </a:lnTo>
                <a:lnTo>
                  <a:pt x="9575" y="3484"/>
                </a:lnTo>
                <a:lnTo>
                  <a:pt x="9577" y="3458"/>
                </a:lnTo>
                <a:lnTo>
                  <a:pt x="9579" y="3431"/>
                </a:lnTo>
                <a:lnTo>
                  <a:pt x="9579" y="3413"/>
                </a:lnTo>
                <a:lnTo>
                  <a:pt x="9576" y="3396"/>
                </a:lnTo>
                <a:lnTo>
                  <a:pt x="9575" y="3379"/>
                </a:lnTo>
                <a:lnTo>
                  <a:pt x="9572" y="3364"/>
                </a:lnTo>
                <a:lnTo>
                  <a:pt x="9568" y="3348"/>
                </a:lnTo>
                <a:lnTo>
                  <a:pt x="9565" y="3334"/>
                </a:lnTo>
                <a:lnTo>
                  <a:pt x="9559" y="3320"/>
                </a:lnTo>
                <a:lnTo>
                  <a:pt x="9554" y="3306"/>
                </a:lnTo>
                <a:lnTo>
                  <a:pt x="9547" y="3293"/>
                </a:lnTo>
                <a:lnTo>
                  <a:pt x="9540" y="3281"/>
                </a:lnTo>
                <a:lnTo>
                  <a:pt x="9532" y="3270"/>
                </a:lnTo>
                <a:lnTo>
                  <a:pt x="9525" y="3258"/>
                </a:lnTo>
                <a:lnTo>
                  <a:pt x="9514" y="3248"/>
                </a:lnTo>
                <a:lnTo>
                  <a:pt x="9505" y="3239"/>
                </a:lnTo>
                <a:lnTo>
                  <a:pt x="9494" y="3230"/>
                </a:lnTo>
                <a:lnTo>
                  <a:pt x="9483" y="3224"/>
                </a:lnTo>
                <a:lnTo>
                  <a:pt x="9472" y="3216"/>
                </a:lnTo>
                <a:lnTo>
                  <a:pt x="9459" y="3210"/>
                </a:lnTo>
                <a:lnTo>
                  <a:pt x="9447" y="3206"/>
                </a:lnTo>
                <a:lnTo>
                  <a:pt x="9434" y="3201"/>
                </a:lnTo>
                <a:lnTo>
                  <a:pt x="9420" y="3198"/>
                </a:lnTo>
                <a:lnTo>
                  <a:pt x="9407" y="3196"/>
                </a:lnTo>
                <a:lnTo>
                  <a:pt x="9393" y="3195"/>
                </a:lnTo>
                <a:lnTo>
                  <a:pt x="9378" y="3193"/>
                </a:lnTo>
                <a:lnTo>
                  <a:pt x="9358" y="3195"/>
                </a:lnTo>
                <a:lnTo>
                  <a:pt x="9338" y="3198"/>
                </a:lnTo>
                <a:lnTo>
                  <a:pt x="9320" y="3201"/>
                </a:lnTo>
                <a:lnTo>
                  <a:pt x="9302" y="3208"/>
                </a:lnTo>
                <a:lnTo>
                  <a:pt x="9284" y="3216"/>
                </a:lnTo>
                <a:lnTo>
                  <a:pt x="9267" y="3226"/>
                </a:lnTo>
                <a:lnTo>
                  <a:pt x="9251" y="3237"/>
                </a:lnTo>
                <a:lnTo>
                  <a:pt x="9236" y="3251"/>
                </a:lnTo>
                <a:lnTo>
                  <a:pt x="9229" y="3257"/>
                </a:lnTo>
                <a:lnTo>
                  <a:pt x="9222" y="3266"/>
                </a:lnTo>
                <a:lnTo>
                  <a:pt x="9215" y="3274"/>
                </a:lnTo>
                <a:lnTo>
                  <a:pt x="9210" y="3283"/>
                </a:lnTo>
                <a:lnTo>
                  <a:pt x="9205" y="3293"/>
                </a:lnTo>
                <a:lnTo>
                  <a:pt x="9200" y="3303"/>
                </a:lnTo>
                <a:lnTo>
                  <a:pt x="9195" y="3314"/>
                </a:lnTo>
                <a:lnTo>
                  <a:pt x="9192" y="3326"/>
                </a:lnTo>
                <a:lnTo>
                  <a:pt x="9188" y="3338"/>
                </a:lnTo>
                <a:lnTo>
                  <a:pt x="9185" y="3350"/>
                </a:lnTo>
                <a:lnTo>
                  <a:pt x="9183" y="3364"/>
                </a:lnTo>
                <a:lnTo>
                  <a:pt x="9181" y="3378"/>
                </a:lnTo>
                <a:lnTo>
                  <a:pt x="9177" y="3408"/>
                </a:lnTo>
                <a:lnTo>
                  <a:pt x="9177" y="3439"/>
                </a:lnTo>
                <a:close/>
                <a:moveTo>
                  <a:pt x="9806" y="3724"/>
                </a:moveTo>
                <a:lnTo>
                  <a:pt x="9806" y="3137"/>
                </a:lnTo>
                <a:lnTo>
                  <a:pt x="10067" y="3137"/>
                </a:lnTo>
                <a:lnTo>
                  <a:pt x="10086" y="3137"/>
                </a:lnTo>
                <a:lnTo>
                  <a:pt x="10103" y="3139"/>
                </a:lnTo>
                <a:lnTo>
                  <a:pt x="10119" y="3140"/>
                </a:lnTo>
                <a:lnTo>
                  <a:pt x="10135" y="3142"/>
                </a:lnTo>
                <a:lnTo>
                  <a:pt x="10150" y="3144"/>
                </a:lnTo>
                <a:lnTo>
                  <a:pt x="10163" y="3146"/>
                </a:lnTo>
                <a:lnTo>
                  <a:pt x="10174" y="3150"/>
                </a:lnTo>
                <a:lnTo>
                  <a:pt x="10186" y="3153"/>
                </a:lnTo>
                <a:lnTo>
                  <a:pt x="10196" y="3158"/>
                </a:lnTo>
                <a:lnTo>
                  <a:pt x="10205" y="3163"/>
                </a:lnTo>
                <a:lnTo>
                  <a:pt x="10214" y="3169"/>
                </a:lnTo>
                <a:lnTo>
                  <a:pt x="10223" y="3175"/>
                </a:lnTo>
                <a:lnTo>
                  <a:pt x="10231" y="3182"/>
                </a:lnTo>
                <a:lnTo>
                  <a:pt x="10237" y="3190"/>
                </a:lnTo>
                <a:lnTo>
                  <a:pt x="10244" y="3199"/>
                </a:lnTo>
                <a:lnTo>
                  <a:pt x="10251" y="3209"/>
                </a:lnTo>
                <a:lnTo>
                  <a:pt x="10257" y="3219"/>
                </a:lnTo>
                <a:lnTo>
                  <a:pt x="10262" y="3229"/>
                </a:lnTo>
                <a:lnTo>
                  <a:pt x="10266" y="3241"/>
                </a:lnTo>
                <a:lnTo>
                  <a:pt x="10269" y="3251"/>
                </a:lnTo>
                <a:lnTo>
                  <a:pt x="10272" y="3262"/>
                </a:lnTo>
                <a:lnTo>
                  <a:pt x="10273" y="3274"/>
                </a:lnTo>
                <a:lnTo>
                  <a:pt x="10275" y="3285"/>
                </a:lnTo>
                <a:lnTo>
                  <a:pt x="10276" y="3298"/>
                </a:lnTo>
                <a:lnTo>
                  <a:pt x="10275" y="3312"/>
                </a:lnTo>
                <a:lnTo>
                  <a:pt x="10272" y="3327"/>
                </a:lnTo>
                <a:lnTo>
                  <a:pt x="10270" y="3341"/>
                </a:lnTo>
                <a:lnTo>
                  <a:pt x="10266" y="3355"/>
                </a:lnTo>
                <a:lnTo>
                  <a:pt x="10260" y="3367"/>
                </a:lnTo>
                <a:lnTo>
                  <a:pt x="10252" y="3379"/>
                </a:lnTo>
                <a:lnTo>
                  <a:pt x="10244" y="3392"/>
                </a:lnTo>
                <a:lnTo>
                  <a:pt x="10235" y="3402"/>
                </a:lnTo>
                <a:lnTo>
                  <a:pt x="10224" y="3413"/>
                </a:lnTo>
                <a:lnTo>
                  <a:pt x="10212" y="3422"/>
                </a:lnTo>
                <a:lnTo>
                  <a:pt x="10198" y="3430"/>
                </a:lnTo>
                <a:lnTo>
                  <a:pt x="10183" y="3438"/>
                </a:lnTo>
                <a:lnTo>
                  <a:pt x="10167" y="3443"/>
                </a:lnTo>
                <a:lnTo>
                  <a:pt x="10150" y="3449"/>
                </a:lnTo>
                <a:lnTo>
                  <a:pt x="10131" y="3453"/>
                </a:lnTo>
                <a:lnTo>
                  <a:pt x="10109" y="3457"/>
                </a:lnTo>
                <a:lnTo>
                  <a:pt x="10124" y="3465"/>
                </a:lnTo>
                <a:lnTo>
                  <a:pt x="10137" y="3471"/>
                </a:lnTo>
                <a:lnTo>
                  <a:pt x="10147" y="3479"/>
                </a:lnTo>
                <a:lnTo>
                  <a:pt x="10156" y="3486"/>
                </a:lnTo>
                <a:lnTo>
                  <a:pt x="10173" y="3503"/>
                </a:lnTo>
                <a:lnTo>
                  <a:pt x="10190" y="3521"/>
                </a:lnTo>
                <a:lnTo>
                  <a:pt x="10206" y="3542"/>
                </a:lnTo>
                <a:lnTo>
                  <a:pt x="10222" y="3564"/>
                </a:lnTo>
                <a:lnTo>
                  <a:pt x="10324" y="3724"/>
                </a:lnTo>
                <a:lnTo>
                  <a:pt x="10226" y="3724"/>
                </a:lnTo>
                <a:lnTo>
                  <a:pt x="10147" y="3601"/>
                </a:lnTo>
                <a:lnTo>
                  <a:pt x="10132" y="3577"/>
                </a:lnTo>
                <a:lnTo>
                  <a:pt x="10117" y="3554"/>
                </a:lnTo>
                <a:lnTo>
                  <a:pt x="10104" y="3536"/>
                </a:lnTo>
                <a:lnTo>
                  <a:pt x="10091" y="3521"/>
                </a:lnTo>
                <a:lnTo>
                  <a:pt x="10081" y="3507"/>
                </a:lnTo>
                <a:lnTo>
                  <a:pt x="10071" y="3497"/>
                </a:lnTo>
                <a:lnTo>
                  <a:pt x="10061" y="3488"/>
                </a:lnTo>
                <a:lnTo>
                  <a:pt x="10052" y="3482"/>
                </a:lnTo>
                <a:lnTo>
                  <a:pt x="10044" y="3477"/>
                </a:lnTo>
                <a:lnTo>
                  <a:pt x="10035" y="3473"/>
                </a:lnTo>
                <a:lnTo>
                  <a:pt x="10026" y="3469"/>
                </a:lnTo>
                <a:lnTo>
                  <a:pt x="10017" y="3466"/>
                </a:lnTo>
                <a:lnTo>
                  <a:pt x="10009" y="3465"/>
                </a:lnTo>
                <a:lnTo>
                  <a:pt x="9999" y="3464"/>
                </a:lnTo>
                <a:lnTo>
                  <a:pt x="9988" y="3464"/>
                </a:lnTo>
                <a:lnTo>
                  <a:pt x="9973" y="3464"/>
                </a:lnTo>
                <a:lnTo>
                  <a:pt x="9883" y="3464"/>
                </a:lnTo>
                <a:lnTo>
                  <a:pt x="9883" y="3724"/>
                </a:lnTo>
                <a:lnTo>
                  <a:pt x="9806" y="3724"/>
                </a:lnTo>
                <a:close/>
                <a:moveTo>
                  <a:pt x="9883" y="3396"/>
                </a:moveTo>
                <a:lnTo>
                  <a:pt x="10051" y="3396"/>
                </a:lnTo>
                <a:lnTo>
                  <a:pt x="10076" y="3395"/>
                </a:lnTo>
                <a:lnTo>
                  <a:pt x="10098" y="3393"/>
                </a:lnTo>
                <a:lnTo>
                  <a:pt x="10117" y="3390"/>
                </a:lnTo>
                <a:lnTo>
                  <a:pt x="10134" y="3385"/>
                </a:lnTo>
                <a:lnTo>
                  <a:pt x="10141" y="3382"/>
                </a:lnTo>
                <a:lnTo>
                  <a:pt x="10147" y="3378"/>
                </a:lnTo>
                <a:lnTo>
                  <a:pt x="10154" y="3375"/>
                </a:lnTo>
                <a:lnTo>
                  <a:pt x="10160" y="3371"/>
                </a:lnTo>
                <a:lnTo>
                  <a:pt x="10165" y="3366"/>
                </a:lnTo>
                <a:lnTo>
                  <a:pt x="10171" y="3362"/>
                </a:lnTo>
                <a:lnTo>
                  <a:pt x="10176" y="3356"/>
                </a:lnTo>
                <a:lnTo>
                  <a:pt x="10180" y="3350"/>
                </a:lnTo>
                <a:lnTo>
                  <a:pt x="10187" y="3338"/>
                </a:lnTo>
                <a:lnTo>
                  <a:pt x="10191" y="3325"/>
                </a:lnTo>
                <a:lnTo>
                  <a:pt x="10195" y="3311"/>
                </a:lnTo>
                <a:lnTo>
                  <a:pt x="10195" y="3298"/>
                </a:lnTo>
                <a:lnTo>
                  <a:pt x="10195" y="3288"/>
                </a:lnTo>
                <a:lnTo>
                  <a:pt x="10194" y="3277"/>
                </a:lnTo>
                <a:lnTo>
                  <a:pt x="10191" y="3269"/>
                </a:lnTo>
                <a:lnTo>
                  <a:pt x="10188" y="3260"/>
                </a:lnTo>
                <a:lnTo>
                  <a:pt x="10183" y="3252"/>
                </a:lnTo>
                <a:lnTo>
                  <a:pt x="10178" y="3244"/>
                </a:lnTo>
                <a:lnTo>
                  <a:pt x="10172" y="3236"/>
                </a:lnTo>
                <a:lnTo>
                  <a:pt x="10164" y="3229"/>
                </a:lnTo>
                <a:lnTo>
                  <a:pt x="10156" y="3223"/>
                </a:lnTo>
                <a:lnTo>
                  <a:pt x="10147" y="3217"/>
                </a:lnTo>
                <a:lnTo>
                  <a:pt x="10137" y="3212"/>
                </a:lnTo>
                <a:lnTo>
                  <a:pt x="10126" y="3209"/>
                </a:lnTo>
                <a:lnTo>
                  <a:pt x="10114" y="3206"/>
                </a:lnTo>
                <a:lnTo>
                  <a:pt x="10100" y="3204"/>
                </a:lnTo>
                <a:lnTo>
                  <a:pt x="10085" y="3202"/>
                </a:lnTo>
                <a:lnTo>
                  <a:pt x="10069" y="3202"/>
                </a:lnTo>
                <a:lnTo>
                  <a:pt x="9883" y="3202"/>
                </a:lnTo>
                <a:lnTo>
                  <a:pt x="9883" y="3396"/>
                </a:lnTo>
                <a:close/>
                <a:moveTo>
                  <a:pt x="10441" y="3724"/>
                </a:moveTo>
                <a:lnTo>
                  <a:pt x="10441" y="3137"/>
                </a:lnTo>
                <a:lnTo>
                  <a:pt x="10558" y="3137"/>
                </a:lnTo>
                <a:lnTo>
                  <a:pt x="10696" y="3552"/>
                </a:lnTo>
                <a:lnTo>
                  <a:pt x="10705" y="3579"/>
                </a:lnTo>
                <a:lnTo>
                  <a:pt x="10713" y="3603"/>
                </a:lnTo>
                <a:lnTo>
                  <a:pt x="10720" y="3623"/>
                </a:lnTo>
                <a:lnTo>
                  <a:pt x="10724" y="3640"/>
                </a:lnTo>
                <a:lnTo>
                  <a:pt x="10730" y="3622"/>
                </a:lnTo>
                <a:lnTo>
                  <a:pt x="10738" y="3599"/>
                </a:lnTo>
                <a:lnTo>
                  <a:pt x="10746" y="3575"/>
                </a:lnTo>
                <a:lnTo>
                  <a:pt x="10756" y="3545"/>
                </a:lnTo>
                <a:lnTo>
                  <a:pt x="10896" y="3137"/>
                </a:lnTo>
                <a:lnTo>
                  <a:pt x="11001" y="3137"/>
                </a:lnTo>
                <a:lnTo>
                  <a:pt x="11001" y="3724"/>
                </a:lnTo>
                <a:lnTo>
                  <a:pt x="10927" y="3724"/>
                </a:lnTo>
                <a:lnTo>
                  <a:pt x="10927" y="3233"/>
                </a:lnTo>
                <a:lnTo>
                  <a:pt x="10756" y="3724"/>
                </a:lnTo>
                <a:lnTo>
                  <a:pt x="10685" y="3724"/>
                </a:lnTo>
                <a:lnTo>
                  <a:pt x="10515" y="3225"/>
                </a:lnTo>
                <a:lnTo>
                  <a:pt x="10515" y="3724"/>
                </a:lnTo>
                <a:lnTo>
                  <a:pt x="10441" y="3724"/>
                </a:lnTo>
                <a:close/>
                <a:moveTo>
                  <a:pt x="11108" y="3724"/>
                </a:moveTo>
                <a:lnTo>
                  <a:pt x="11334" y="3137"/>
                </a:lnTo>
                <a:lnTo>
                  <a:pt x="11417" y="3137"/>
                </a:lnTo>
                <a:lnTo>
                  <a:pt x="11658" y="3724"/>
                </a:lnTo>
                <a:lnTo>
                  <a:pt x="11569" y="3724"/>
                </a:lnTo>
                <a:lnTo>
                  <a:pt x="11501" y="3545"/>
                </a:lnTo>
                <a:lnTo>
                  <a:pt x="11255" y="3545"/>
                </a:lnTo>
                <a:lnTo>
                  <a:pt x="11191" y="3724"/>
                </a:lnTo>
                <a:lnTo>
                  <a:pt x="11108" y="3724"/>
                </a:lnTo>
                <a:close/>
                <a:moveTo>
                  <a:pt x="11277" y="3483"/>
                </a:moveTo>
                <a:lnTo>
                  <a:pt x="11476" y="3483"/>
                </a:lnTo>
                <a:lnTo>
                  <a:pt x="11416" y="3320"/>
                </a:lnTo>
                <a:lnTo>
                  <a:pt x="11402" y="3285"/>
                </a:lnTo>
                <a:lnTo>
                  <a:pt x="11391" y="3253"/>
                </a:lnTo>
                <a:lnTo>
                  <a:pt x="11381" y="3225"/>
                </a:lnTo>
                <a:lnTo>
                  <a:pt x="11374" y="3199"/>
                </a:lnTo>
                <a:lnTo>
                  <a:pt x="11367" y="3227"/>
                </a:lnTo>
                <a:lnTo>
                  <a:pt x="11361" y="3255"/>
                </a:lnTo>
                <a:lnTo>
                  <a:pt x="11352" y="3283"/>
                </a:lnTo>
                <a:lnTo>
                  <a:pt x="11342" y="3311"/>
                </a:lnTo>
                <a:lnTo>
                  <a:pt x="11277" y="3483"/>
                </a:lnTo>
                <a:close/>
                <a:moveTo>
                  <a:pt x="11762" y="3724"/>
                </a:moveTo>
                <a:lnTo>
                  <a:pt x="11762" y="3137"/>
                </a:lnTo>
                <a:lnTo>
                  <a:pt x="11841" y="3137"/>
                </a:lnTo>
                <a:lnTo>
                  <a:pt x="11841" y="3654"/>
                </a:lnTo>
                <a:lnTo>
                  <a:pt x="12130" y="3654"/>
                </a:lnTo>
                <a:lnTo>
                  <a:pt x="12130" y="3724"/>
                </a:lnTo>
                <a:lnTo>
                  <a:pt x="11762" y="3724"/>
                </a:lnTo>
                <a:close/>
                <a:moveTo>
                  <a:pt x="13018" y="3137"/>
                </a:moveTo>
                <a:lnTo>
                  <a:pt x="13097" y="3137"/>
                </a:lnTo>
                <a:lnTo>
                  <a:pt x="13097" y="3476"/>
                </a:lnTo>
                <a:lnTo>
                  <a:pt x="13096" y="3497"/>
                </a:lnTo>
                <a:lnTo>
                  <a:pt x="13094" y="3517"/>
                </a:lnTo>
                <a:lnTo>
                  <a:pt x="13093" y="3538"/>
                </a:lnTo>
                <a:lnTo>
                  <a:pt x="13091" y="3555"/>
                </a:lnTo>
                <a:lnTo>
                  <a:pt x="13089" y="3572"/>
                </a:lnTo>
                <a:lnTo>
                  <a:pt x="13085" y="3588"/>
                </a:lnTo>
                <a:lnTo>
                  <a:pt x="13081" y="3603"/>
                </a:lnTo>
                <a:lnTo>
                  <a:pt x="13076" y="3616"/>
                </a:lnTo>
                <a:lnTo>
                  <a:pt x="13071" y="3629"/>
                </a:lnTo>
                <a:lnTo>
                  <a:pt x="13064" y="3641"/>
                </a:lnTo>
                <a:lnTo>
                  <a:pt x="13056" y="3653"/>
                </a:lnTo>
                <a:lnTo>
                  <a:pt x="13048" y="3663"/>
                </a:lnTo>
                <a:lnTo>
                  <a:pt x="13038" y="3673"/>
                </a:lnTo>
                <a:lnTo>
                  <a:pt x="13028" y="3683"/>
                </a:lnTo>
                <a:lnTo>
                  <a:pt x="13017" y="3692"/>
                </a:lnTo>
                <a:lnTo>
                  <a:pt x="13003" y="3701"/>
                </a:lnTo>
                <a:lnTo>
                  <a:pt x="12990" y="3708"/>
                </a:lnTo>
                <a:lnTo>
                  <a:pt x="12975" y="3715"/>
                </a:lnTo>
                <a:lnTo>
                  <a:pt x="12960" y="3720"/>
                </a:lnTo>
                <a:lnTo>
                  <a:pt x="12944" y="3725"/>
                </a:lnTo>
                <a:lnTo>
                  <a:pt x="12926" y="3729"/>
                </a:lnTo>
                <a:lnTo>
                  <a:pt x="12907" y="3731"/>
                </a:lnTo>
                <a:lnTo>
                  <a:pt x="12888" y="3733"/>
                </a:lnTo>
                <a:lnTo>
                  <a:pt x="12866" y="3734"/>
                </a:lnTo>
                <a:lnTo>
                  <a:pt x="12846" y="3733"/>
                </a:lnTo>
                <a:lnTo>
                  <a:pt x="12827" y="3731"/>
                </a:lnTo>
                <a:lnTo>
                  <a:pt x="12809" y="3729"/>
                </a:lnTo>
                <a:lnTo>
                  <a:pt x="12792" y="3726"/>
                </a:lnTo>
                <a:lnTo>
                  <a:pt x="12775" y="3722"/>
                </a:lnTo>
                <a:lnTo>
                  <a:pt x="12759" y="3717"/>
                </a:lnTo>
                <a:lnTo>
                  <a:pt x="12745" y="3711"/>
                </a:lnTo>
                <a:lnTo>
                  <a:pt x="12731" y="3705"/>
                </a:lnTo>
                <a:lnTo>
                  <a:pt x="12719" y="3698"/>
                </a:lnTo>
                <a:lnTo>
                  <a:pt x="12707" y="3689"/>
                </a:lnTo>
                <a:lnTo>
                  <a:pt x="12696" y="3680"/>
                </a:lnTo>
                <a:lnTo>
                  <a:pt x="12686" y="3670"/>
                </a:lnTo>
                <a:lnTo>
                  <a:pt x="12677" y="3660"/>
                </a:lnTo>
                <a:lnTo>
                  <a:pt x="12669" y="3649"/>
                </a:lnTo>
                <a:lnTo>
                  <a:pt x="12663" y="3636"/>
                </a:lnTo>
                <a:lnTo>
                  <a:pt x="12656" y="3623"/>
                </a:lnTo>
                <a:lnTo>
                  <a:pt x="12651" y="3609"/>
                </a:lnTo>
                <a:lnTo>
                  <a:pt x="12647" y="3594"/>
                </a:lnTo>
                <a:lnTo>
                  <a:pt x="12642" y="3577"/>
                </a:lnTo>
                <a:lnTo>
                  <a:pt x="12639" y="3559"/>
                </a:lnTo>
                <a:lnTo>
                  <a:pt x="12637" y="3540"/>
                </a:lnTo>
                <a:lnTo>
                  <a:pt x="12636" y="3520"/>
                </a:lnTo>
                <a:lnTo>
                  <a:pt x="12635" y="3498"/>
                </a:lnTo>
                <a:lnTo>
                  <a:pt x="12633" y="3476"/>
                </a:lnTo>
                <a:lnTo>
                  <a:pt x="12633" y="3137"/>
                </a:lnTo>
                <a:lnTo>
                  <a:pt x="12712" y="3137"/>
                </a:lnTo>
                <a:lnTo>
                  <a:pt x="12712" y="3476"/>
                </a:lnTo>
                <a:lnTo>
                  <a:pt x="12712" y="3512"/>
                </a:lnTo>
                <a:lnTo>
                  <a:pt x="12716" y="3542"/>
                </a:lnTo>
                <a:lnTo>
                  <a:pt x="12718" y="3555"/>
                </a:lnTo>
                <a:lnTo>
                  <a:pt x="12720" y="3568"/>
                </a:lnTo>
                <a:lnTo>
                  <a:pt x="12722" y="3578"/>
                </a:lnTo>
                <a:lnTo>
                  <a:pt x="12726" y="3588"/>
                </a:lnTo>
                <a:lnTo>
                  <a:pt x="12730" y="3597"/>
                </a:lnTo>
                <a:lnTo>
                  <a:pt x="12735" y="3605"/>
                </a:lnTo>
                <a:lnTo>
                  <a:pt x="12739" y="3613"/>
                </a:lnTo>
                <a:lnTo>
                  <a:pt x="12745" y="3620"/>
                </a:lnTo>
                <a:lnTo>
                  <a:pt x="12752" y="3627"/>
                </a:lnTo>
                <a:lnTo>
                  <a:pt x="12758" y="3633"/>
                </a:lnTo>
                <a:lnTo>
                  <a:pt x="12766" y="3638"/>
                </a:lnTo>
                <a:lnTo>
                  <a:pt x="12775" y="3644"/>
                </a:lnTo>
                <a:lnTo>
                  <a:pt x="12784" y="3649"/>
                </a:lnTo>
                <a:lnTo>
                  <a:pt x="12793" y="3652"/>
                </a:lnTo>
                <a:lnTo>
                  <a:pt x="12803" y="3655"/>
                </a:lnTo>
                <a:lnTo>
                  <a:pt x="12813" y="3659"/>
                </a:lnTo>
                <a:lnTo>
                  <a:pt x="12825" y="3661"/>
                </a:lnTo>
                <a:lnTo>
                  <a:pt x="12836" y="3662"/>
                </a:lnTo>
                <a:lnTo>
                  <a:pt x="12847" y="3663"/>
                </a:lnTo>
                <a:lnTo>
                  <a:pt x="12859" y="3663"/>
                </a:lnTo>
                <a:lnTo>
                  <a:pt x="12881" y="3663"/>
                </a:lnTo>
                <a:lnTo>
                  <a:pt x="12900" y="3661"/>
                </a:lnTo>
                <a:lnTo>
                  <a:pt x="12917" y="3657"/>
                </a:lnTo>
                <a:lnTo>
                  <a:pt x="12934" y="3654"/>
                </a:lnTo>
                <a:lnTo>
                  <a:pt x="12947" y="3649"/>
                </a:lnTo>
                <a:lnTo>
                  <a:pt x="12961" y="3642"/>
                </a:lnTo>
                <a:lnTo>
                  <a:pt x="12972" y="3634"/>
                </a:lnTo>
                <a:lnTo>
                  <a:pt x="12982" y="3625"/>
                </a:lnTo>
                <a:lnTo>
                  <a:pt x="12991" y="3614"/>
                </a:lnTo>
                <a:lnTo>
                  <a:pt x="12998" y="3600"/>
                </a:lnTo>
                <a:lnTo>
                  <a:pt x="13005" y="3586"/>
                </a:lnTo>
                <a:lnTo>
                  <a:pt x="13009" y="3568"/>
                </a:lnTo>
                <a:lnTo>
                  <a:pt x="13014" y="3549"/>
                </a:lnTo>
                <a:lnTo>
                  <a:pt x="13016" y="3526"/>
                </a:lnTo>
                <a:lnTo>
                  <a:pt x="13018" y="3502"/>
                </a:lnTo>
                <a:lnTo>
                  <a:pt x="13018" y="3476"/>
                </a:lnTo>
                <a:lnTo>
                  <a:pt x="13018" y="3137"/>
                </a:lnTo>
                <a:close/>
                <a:moveTo>
                  <a:pt x="13271" y="3724"/>
                </a:moveTo>
                <a:lnTo>
                  <a:pt x="13271" y="3137"/>
                </a:lnTo>
                <a:lnTo>
                  <a:pt x="13351" y="3137"/>
                </a:lnTo>
                <a:lnTo>
                  <a:pt x="13659" y="3597"/>
                </a:lnTo>
                <a:lnTo>
                  <a:pt x="13659" y="3137"/>
                </a:lnTo>
                <a:lnTo>
                  <a:pt x="13733" y="3137"/>
                </a:lnTo>
                <a:lnTo>
                  <a:pt x="13733" y="3724"/>
                </a:lnTo>
                <a:lnTo>
                  <a:pt x="13653" y="3724"/>
                </a:lnTo>
                <a:lnTo>
                  <a:pt x="13345" y="3263"/>
                </a:lnTo>
                <a:lnTo>
                  <a:pt x="13345" y="3724"/>
                </a:lnTo>
                <a:lnTo>
                  <a:pt x="13271" y="3724"/>
                </a:lnTo>
                <a:close/>
                <a:moveTo>
                  <a:pt x="13923" y="3724"/>
                </a:moveTo>
                <a:lnTo>
                  <a:pt x="13923" y="3137"/>
                </a:lnTo>
                <a:lnTo>
                  <a:pt x="14001" y="3137"/>
                </a:lnTo>
                <a:lnTo>
                  <a:pt x="14001" y="3724"/>
                </a:lnTo>
                <a:lnTo>
                  <a:pt x="13923" y="3724"/>
                </a:lnTo>
                <a:close/>
                <a:moveTo>
                  <a:pt x="14352" y="3724"/>
                </a:moveTo>
                <a:lnTo>
                  <a:pt x="14123" y="3137"/>
                </a:lnTo>
                <a:lnTo>
                  <a:pt x="14208" y="3137"/>
                </a:lnTo>
                <a:lnTo>
                  <a:pt x="14361" y="3563"/>
                </a:lnTo>
                <a:lnTo>
                  <a:pt x="14370" y="3588"/>
                </a:lnTo>
                <a:lnTo>
                  <a:pt x="14377" y="3613"/>
                </a:lnTo>
                <a:lnTo>
                  <a:pt x="14385" y="3636"/>
                </a:lnTo>
                <a:lnTo>
                  <a:pt x="14392" y="3659"/>
                </a:lnTo>
                <a:lnTo>
                  <a:pt x="14399" y="3635"/>
                </a:lnTo>
                <a:lnTo>
                  <a:pt x="14407" y="3612"/>
                </a:lnTo>
                <a:lnTo>
                  <a:pt x="14414" y="3587"/>
                </a:lnTo>
                <a:lnTo>
                  <a:pt x="14423" y="3563"/>
                </a:lnTo>
                <a:lnTo>
                  <a:pt x="14582" y="3137"/>
                </a:lnTo>
                <a:lnTo>
                  <a:pt x="14662" y="3137"/>
                </a:lnTo>
                <a:lnTo>
                  <a:pt x="14431" y="3724"/>
                </a:lnTo>
                <a:lnTo>
                  <a:pt x="14352" y="3724"/>
                </a:lnTo>
                <a:close/>
                <a:moveTo>
                  <a:pt x="14779" y="3724"/>
                </a:moveTo>
                <a:lnTo>
                  <a:pt x="14779" y="3137"/>
                </a:lnTo>
                <a:lnTo>
                  <a:pt x="15204" y="3137"/>
                </a:lnTo>
                <a:lnTo>
                  <a:pt x="15204" y="3207"/>
                </a:lnTo>
                <a:lnTo>
                  <a:pt x="14856" y="3207"/>
                </a:lnTo>
                <a:lnTo>
                  <a:pt x="14856" y="3386"/>
                </a:lnTo>
                <a:lnTo>
                  <a:pt x="15181" y="3386"/>
                </a:lnTo>
                <a:lnTo>
                  <a:pt x="15181" y="3455"/>
                </a:lnTo>
                <a:lnTo>
                  <a:pt x="14856" y="3455"/>
                </a:lnTo>
                <a:lnTo>
                  <a:pt x="14856" y="3654"/>
                </a:lnTo>
                <a:lnTo>
                  <a:pt x="15217" y="3654"/>
                </a:lnTo>
                <a:lnTo>
                  <a:pt x="15217" y="3724"/>
                </a:lnTo>
                <a:lnTo>
                  <a:pt x="14779" y="3724"/>
                </a:lnTo>
                <a:close/>
                <a:moveTo>
                  <a:pt x="15371" y="3724"/>
                </a:moveTo>
                <a:lnTo>
                  <a:pt x="15371" y="3137"/>
                </a:lnTo>
                <a:lnTo>
                  <a:pt x="15632" y="3137"/>
                </a:lnTo>
                <a:lnTo>
                  <a:pt x="15651" y="3137"/>
                </a:lnTo>
                <a:lnTo>
                  <a:pt x="15669" y="3139"/>
                </a:lnTo>
                <a:lnTo>
                  <a:pt x="15685" y="3140"/>
                </a:lnTo>
                <a:lnTo>
                  <a:pt x="15701" y="3142"/>
                </a:lnTo>
                <a:lnTo>
                  <a:pt x="15715" y="3144"/>
                </a:lnTo>
                <a:lnTo>
                  <a:pt x="15729" y="3146"/>
                </a:lnTo>
                <a:lnTo>
                  <a:pt x="15740" y="3150"/>
                </a:lnTo>
                <a:lnTo>
                  <a:pt x="15751" y="3153"/>
                </a:lnTo>
                <a:lnTo>
                  <a:pt x="15761" y="3158"/>
                </a:lnTo>
                <a:lnTo>
                  <a:pt x="15770" y="3163"/>
                </a:lnTo>
                <a:lnTo>
                  <a:pt x="15779" y="3169"/>
                </a:lnTo>
                <a:lnTo>
                  <a:pt x="15788" y="3175"/>
                </a:lnTo>
                <a:lnTo>
                  <a:pt x="15796" y="3182"/>
                </a:lnTo>
                <a:lnTo>
                  <a:pt x="15803" y="3190"/>
                </a:lnTo>
                <a:lnTo>
                  <a:pt x="15810" y="3199"/>
                </a:lnTo>
                <a:lnTo>
                  <a:pt x="15817" y="3209"/>
                </a:lnTo>
                <a:lnTo>
                  <a:pt x="15822" y="3219"/>
                </a:lnTo>
                <a:lnTo>
                  <a:pt x="15828" y="3229"/>
                </a:lnTo>
                <a:lnTo>
                  <a:pt x="15831" y="3241"/>
                </a:lnTo>
                <a:lnTo>
                  <a:pt x="15835" y="3251"/>
                </a:lnTo>
                <a:lnTo>
                  <a:pt x="15838" y="3262"/>
                </a:lnTo>
                <a:lnTo>
                  <a:pt x="15839" y="3274"/>
                </a:lnTo>
                <a:lnTo>
                  <a:pt x="15840" y="3285"/>
                </a:lnTo>
                <a:lnTo>
                  <a:pt x="15841" y="3298"/>
                </a:lnTo>
                <a:lnTo>
                  <a:pt x="15840" y="3312"/>
                </a:lnTo>
                <a:lnTo>
                  <a:pt x="15839" y="3327"/>
                </a:lnTo>
                <a:lnTo>
                  <a:pt x="15836" y="3341"/>
                </a:lnTo>
                <a:lnTo>
                  <a:pt x="15831" y="3355"/>
                </a:lnTo>
                <a:lnTo>
                  <a:pt x="15826" y="3367"/>
                </a:lnTo>
                <a:lnTo>
                  <a:pt x="15819" y="3379"/>
                </a:lnTo>
                <a:lnTo>
                  <a:pt x="15810" y="3392"/>
                </a:lnTo>
                <a:lnTo>
                  <a:pt x="15801" y="3402"/>
                </a:lnTo>
                <a:lnTo>
                  <a:pt x="15790" y="3413"/>
                </a:lnTo>
                <a:lnTo>
                  <a:pt x="15777" y="3422"/>
                </a:lnTo>
                <a:lnTo>
                  <a:pt x="15764" y="3430"/>
                </a:lnTo>
                <a:lnTo>
                  <a:pt x="15749" y="3438"/>
                </a:lnTo>
                <a:lnTo>
                  <a:pt x="15732" y="3443"/>
                </a:lnTo>
                <a:lnTo>
                  <a:pt x="15715" y="3449"/>
                </a:lnTo>
                <a:lnTo>
                  <a:pt x="15696" y="3453"/>
                </a:lnTo>
                <a:lnTo>
                  <a:pt x="15676" y="3457"/>
                </a:lnTo>
                <a:lnTo>
                  <a:pt x="15690" y="3465"/>
                </a:lnTo>
                <a:lnTo>
                  <a:pt x="15703" y="3471"/>
                </a:lnTo>
                <a:lnTo>
                  <a:pt x="15713" y="3479"/>
                </a:lnTo>
                <a:lnTo>
                  <a:pt x="15722" y="3486"/>
                </a:lnTo>
                <a:lnTo>
                  <a:pt x="15739" y="3503"/>
                </a:lnTo>
                <a:lnTo>
                  <a:pt x="15756" y="3521"/>
                </a:lnTo>
                <a:lnTo>
                  <a:pt x="15772" y="3542"/>
                </a:lnTo>
                <a:lnTo>
                  <a:pt x="15787" y="3564"/>
                </a:lnTo>
                <a:lnTo>
                  <a:pt x="15890" y="3724"/>
                </a:lnTo>
                <a:lnTo>
                  <a:pt x="15792" y="3724"/>
                </a:lnTo>
                <a:lnTo>
                  <a:pt x="15714" y="3601"/>
                </a:lnTo>
                <a:lnTo>
                  <a:pt x="15697" y="3577"/>
                </a:lnTo>
                <a:lnTo>
                  <a:pt x="15683" y="3554"/>
                </a:lnTo>
                <a:lnTo>
                  <a:pt x="15669" y="3536"/>
                </a:lnTo>
                <a:lnTo>
                  <a:pt x="15657" y="3521"/>
                </a:lnTo>
                <a:lnTo>
                  <a:pt x="15647" y="3507"/>
                </a:lnTo>
                <a:lnTo>
                  <a:pt x="15637" y="3497"/>
                </a:lnTo>
                <a:lnTo>
                  <a:pt x="15627" y="3488"/>
                </a:lnTo>
                <a:lnTo>
                  <a:pt x="15618" y="3482"/>
                </a:lnTo>
                <a:lnTo>
                  <a:pt x="15610" y="3477"/>
                </a:lnTo>
                <a:lnTo>
                  <a:pt x="15601" y="3473"/>
                </a:lnTo>
                <a:lnTo>
                  <a:pt x="15592" y="3469"/>
                </a:lnTo>
                <a:lnTo>
                  <a:pt x="15583" y="3466"/>
                </a:lnTo>
                <a:lnTo>
                  <a:pt x="15575" y="3465"/>
                </a:lnTo>
                <a:lnTo>
                  <a:pt x="15565" y="3464"/>
                </a:lnTo>
                <a:lnTo>
                  <a:pt x="15553" y="3464"/>
                </a:lnTo>
                <a:lnTo>
                  <a:pt x="15539" y="3464"/>
                </a:lnTo>
                <a:lnTo>
                  <a:pt x="15449" y="3464"/>
                </a:lnTo>
                <a:lnTo>
                  <a:pt x="15449" y="3724"/>
                </a:lnTo>
                <a:lnTo>
                  <a:pt x="15371" y="3724"/>
                </a:lnTo>
                <a:close/>
                <a:moveTo>
                  <a:pt x="15449" y="3396"/>
                </a:moveTo>
                <a:lnTo>
                  <a:pt x="15616" y="3396"/>
                </a:lnTo>
                <a:lnTo>
                  <a:pt x="15641" y="3395"/>
                </a:lnTo>
                <a:lnTo>
                  <a:pt x="15664" y="3393"/>
                </a:lnTo>
                <a:lnTo>
                  <a:pt x="15683" y="3390"/>
                </a:lnTo>
                <a:lnTo>
                  <a:pt x="15700" y="3385"/>
                </a:lnTo>
                <a:lnTo>
                  <a:pt x="15706" y="3382"/>
                </a:lnTo>
                <a:lnTo>
                  <a:pt x="15714" y="3378"/>
                </a:lnTo>
                <a:lnTo>
                  <a:pt x="15720" y="3375"/>
                </a:lnTo>
                <a:lnTo>
                  <a:pt x="15727" y="3371"/>
                </a:lnTo>
                <a:lnTo>
                  <a:pt x="15731" y="3366"/>
                </a:lnTo>
                <a:lnTo>
                  <a:pt x="15737" y="3362"/>
                </a:lnTo>
                <a:lnTo>
                  <a:pt x="15741" y="3356"/>
                </a:lnTo>
                <a:lnTo>
                  <a:pt x="15746" y="3350"/>
                </a:lnTo>
                <a:lnTo>
                  <a:pt x="15752" y="3338"/>
                </a:lnTo>
                <a:lnTo>
                  <a:pt x="15757" y="3325"/>
                </a:lnTo>
                <a:lnTo>
                  <a:pt x="15760" y="3311"/>
                </a:lnTo>
                <a:lnTo>
                  <a:pt x="15760" y="3298"/>
                </a:lnTo>
                <a:lnTo>
                  <a:pt x="15760" y="3288"/>
                </a:lnTo>
                <a:lnTo>
                  <a:pt x="15759" y="3277"/>
                </a:lnTo>
                <a:lnTo>
                  <a:pt x="15757" y="3269"/>
                </a:lnTo>
                <a:lnTo>
                  <a:pt x="15754" y="3260"/>
                </a:lnTo>
                <a:lnTo>
                  <a:pt x="15749" y="3252"/>
                </a:lnTo>
                <a:lnTo>
                  <a:pt x="15743" y="3244"/>
                </a:lnTo>
                <a:lnTo>
                  <a:pt x="15738" y="3236"/>
                </a:lnTo>
                <a:lnTo>
                  <a:pt x="15731" y="3229"/>
                </a:lnTo>
                <a:lnTo>
                  <a:pt x="15722" y="3223"/>
                </a:lnTo>
                <a:lnTo>
                  <a:pt x="15713" y="3217"/>
                </a:lnTo>
                <a:lnTo>
                  <a:pt x="15703" y="3212"/>
                </a:lnTo>
                <a:lnTo>
                  <a:pt x="15692" y="3209"/>
                </a:lnTo>
                <a:lnTo>
                  <a:pt x="15679" y="3206"/>
                </a:lnTo>
                <a:lnTo>
                  <a:pt x="15666" y="3204"/>
                </a:lnTo>
                <a:lnTo>
                  <a:pt x="15651" y="3202"/>
                </a:lnTo>
                <a:lnTo>
                  <a:pt x="15636" y="3202"/>
                </a:lnTo>
                <a:lnTo>
                  <a:pt x="15449" y="3202"/>
                </a:lnTo>
                <a:lnTo>
                  <a:pt x="15449" y="3396"/>
                </a:lnTo>
                <a:close/>
                <a:moveTo>
                  <a:pt x="15982" y="3535"/>
                </a:moveTo>
                <a:lnTo>
                  <a:pt x="16056" y="3529"/>
                </a:lnTo>
                <a:lnTo>
                  <a:pt x="16059" y="3550"/>
                </a:lnTo>
                <a:lnTo>
                  <a:pt x="16064" y="3569"/>
                </a:lnTo>
                <a:lnTo>
                  <a:pt x="16067" y="3578"/>
                </a:lnTo>
                <a:lnTo>
                  <a:pt x="16071" y="3586"/>
                </a:lnTo>
                <a:lnTo>
                  <a:pt x="16075" y="3594"/>
                </a:lnTo>
                <a:lnTo>
                  <a:pt x="16080" y="3600"/>
                </a:lnTo>
                <a:lnTo>
                  <a:pt x="16085" y="3608"/>
                </a:lnTo>
                <a:lnTo>
                  <a:pt x="16091" y="3614"/>
                </a:lnTo>
                <a:lnTo>
                  <a:pt x="16097" y="3620"/>
                </a:lnTo>
                <a:lnTo>
                  <a:pt x="16104" y="3626"/>
                </a:lnTo>
                <a:lnTo>
                  <a:pt x="16112" y="3632"/>
                </a:lnTo>
                <a:lnTo>
                  <a:pt x="16120" y="3637"/>
                </a:lnTo>
                <a:lnTo>
                  <a:pt x="16129" y="3642"/>
                </a:lnTo>
                <a:lnTo>
                  <a:pt x="16139" y="3646"/>
                </a:lnTo>
                <a:lnTo>
                  <a:pt x="16149" y="3651"/>
                </a:lnTo>
                <a:lnTo>
                  <a:pt x="16160" y="3654"/>
                </a:lnTo>
                <a:lnTo>
                  <a:pt x="16171" y="3657"/>
                </a:lnTo>
                <a:lnTo>
                  <a:pt x="16182" y="3660"/>
                </a:lnTo>
                <a:lnTo>
                  <a:pt x="16193" y="3661"/>
                </a:lnTo>
                <a:lnTo>
                  <a:pt x="16204" y="3663"/>
                </a:lnTo>
                <a:lnTo>
                  <a:pt x="16217" y="3663"/>
                </a:lnTo>
                <a:lnTo>
                  <a:pt x="16229" y="3664"/>
                </a:lnTo>
                <a:lnTo>
                  <a:pt x="16251" y="3663"/>
                </a:lnTo>
                <a:lnTo>
                  <a:pt x="16271" y="3661"/>
                </a:lnTo>
                <a:lnTo>
                  <a:pt x="16290" y="3656"/>
                </a:lnTo>
                <a:lnTo>
                  <a:pt x="16308" y="3651"/>
                </a:lnTo>
                <a:lnTo>
                  <a:pt x="16324" y="3643"/>
                </a:lnTo>
                <a:lnTo>
                  <a:pt x="16337" y="3635"/>
                </a:lnTo>
                <a:lnTo>
                  <a:pt x="16344" y="3631"/>
                </a:lnTo>
                <a:lnTo>
                  <a:pt x="16350" y="3625"/>
                </a:lnTo>
                <a:lnTo>
                  <a:pt x="16354" y="3620"/>
                </a:lnTo>
                <a:lnTo>
                  <a:pt x="16359" y="3615"/>
                </a:lnTo>
                <a:lnTo>
                  <a:pt x="16365" y="3603"/>
                </a:lnTo>
                <a:lnTo>
                  <a:pt x="16371" y="3590"/>
                </a:lnTo>
                <a:lnTo>
                  <a:pt x="16374" y="3578"/>
                </a:lnTo>
                <a:lnTo>
                  <a:pt x="16375" y="3564"/>
                </a:lnTo>
                <a:lnTo>
                  <a:pt x="16374" y="3551"/>
                </a:lnTo>
                <a:lnTo>
                  <a:pt x="16371" y="3539"/>
                </a:lnTo>
                <a:lnTo>
                  <a:pt x="16366" y="3527"/>
                </a:lnTo>
                <a:lnTo>
                  <a:pt x="16359" y="3516"/>
                </a:lnTo>
                <a:lnTo>
                  <a:pt x="16355" y="3511"/>
                </a:lnTo>
                <a:lnTo>
                  <a:pt x="16350" y="3506"/>
                </a:lnTo>
                <a:lnTo>
                  <a:pt x="16344" y="3502"/>
                </a:lnTo>
                <a:lnTo>
                  <a:pt x="16338" y="3497"/>
                </a:lnTo>
                <a:lnTo>
                  <a:pt x="16324" y="3489"/>
                </a:lnTo>
                <a:lnTo>
                  <a:pt x="16306" y="3482"/>
                </a:lnTo>
                <a:lnTo>
                  <a:pt x="16291" y="3476"/>
                </a:lnTo>
                <a:lnTo>
                  <a:pt x="16269" y="3470"/>
                </a:lnTo>
                <a:lnTo>
                  <a:pt x="16238" y="3462"/>
                </a:lnTo>
                <a:lnTo>
                  <a:pt x="16201" y="3453"/>
                </a:lnTo>
                <a:lnTo>
                  <a:pt x="16164" y="3443"/>
                </a:lnTo>
                <a:lnTo>
                  <a:pt x="16133" y="3434"/>
                </a:lnTo>
                <a:lnTo>
                  <a:pt x="16108" y="3425"/>
                </a:lnTo>
                <a:lnTo>
                  <a:pt x="16088" y="3416"/>
                </a:lnTo>
                <a:lnTo>
                  <a:pt x="16077" y="3411"/>
                </a:lnTo>
                <a:lnTo>
                  <a:pt x="16068" y="3405"/>
                </a:lnTo>
                <a:lnTo>
                  <a:pt x="16059" y="3399"/>
                </a:lnTo>
                <a:lnTo>
                  <a:pt x="16052" y="3392"/>
                </a:lnTo>
                <a:lnTo>
                  <a:pt x="16044" y="3385"/>
                </a:lnTo>
                <a:lnTo>
                  <a:pt x="16037" y="3377"/>
                </a:lnTo>
                <a:lnTo>
                  <a:pt x="16030" y="3369"/>
                </a:lnTo>
                <a:lnTo>
                  <a:pt x="16026" y="3362"/>
                </a:lnTo>
                <a:lnTo>
                  <a:pt x="16020" y="3354"/>
                </a:lnTo>
                <a:lnTo>
                  <a:pt x="16017" y="3345"/>
                </a:lnTo>
                <a:lnTo>
                  <a:pt x="16012" y="3337"/>
                </a:lnTo>
                <a:lnTo>
                  <a:pt x="16010" y="3328"/>
                </a:lnTo>
                <a:lnTo>
                  <a:pt x="16008" y="3318"/>
                </a:lnTo>
                <a:lnTo>
                  <a:pt x="16005" y="3309"/>
                </a:lnTo>
                <a:lnTo>
                  <a:pt x="16005" y="3299"/>
                </a:lnTo>
                <a:lnTo>
                  <a:pt x="16004" y="3289"/>
                </a:lnTo>
                <a:lnTo>
                  <a:pt x="16005" y="3277"/>
                </a:lnTo>
                <a:lnTo>
                  <a:pt x="16007" y="3267"/>
                </a:lnTo>
                <a:lnTo>
                  <a:pt x="16008" y="3256"/>
                </a:lnTo>
                <a:lnTo>
                  <a:pt x="16011" y="3246"/>
                </a:lnTo>
                <a:lnTo>
                  <a:pt x="16014" y="3236"/>
                </a:lnTo>
                <a:lnTo>
                  <a:pt x="16019" y="3226"/>
                </a:lnTo>
                <a:lnTo>
                  <a:pt x="16023" y="3216"/>
                </a:lnTo>
                <a:lnTo>
                  <a:pt x="16030" y="3206"/>
                </a:lnTo>
                <a:lnTo>
                  <a:pt x="16037" y="3197"/>
                </a:lnTo>
                <a:lnTo>
                  <a:pt x="16044" y="3188"/>
                </a:lnTo>
                <a:lnTo>
                  <a:pt x="16052" y="3180"/>
                </a:lnTo>
                <a:lnTo>
                  <a:pt x="16061" y="3172"/>
                </a:lnTo>
                <a:lnTo>
                  <a:pt x="16071" y="3165"/>
                </a:lnTo>
                <a:lnTo>
                  <a:pt x="16081" y="3159"/>
                </a:lnTo>
                <a:lnTo>
                  <a:pt x="16092" y="3153"/>
                </a:lnTo>
                <a:lnTo>
                  <a:pt x="16103" y="3147"/>
                </a:lnTo>
                <a:lnTo>
                  <a:pt x="16116" y="3143"/>
                </a:lnTo>
                <a:lnTo>
                  <a:pt x="16128" y="3139"/>
                </a:lnTo>
                <a:lnTo>
                  <a:pt x="16142" y="3135"/>
                </a:lnTo>
                <a:lnTo>
                  <a:pt x="16155" y="3133"/>
                </a:lnTo>
                <a:lnTo>
                  <a:pt x="16169" y="3131"/>
                </a:lnTo>
                <a:lnTo>
                  <a:pt x="16182" y="3128"/>
                </a:lnTo>
                <a:lnTo>
                  <a:pt x="16197" y="3128"/>
                </a:lnTo>
                <a:lnTo>
                  <a:pt x="16211" y="3127"/>
                </a:lnTo>
                <a:lnTo>
                  <a:pt x="16228" y="3128"/>
                </a:lnTo>
                <a:lnTo>
                  <a:pt x="16243" y="3128"/>
                </a:lnTo>
                <a:lnTo>
                  <a:pt x="16258" y="3131"/>
                </a:lnTo>
                <a:lnTo>
                  <a:pt x="16273" y="3133"/>
                </a:lnTo>
                <a:lnTo>
                  <a:pt x="16288" y="3136"/>
                </a:lnTo>
                <a:lnTo>
                  <a:pt x="16301" y="3140"/>
                </a:lnTo>
                <a:lnTo>
                  <a:pt x="16314" y="3144"/>
                </a:lnTo>
                <a:lnTo>
                  <a:pt x="16327" y="3149"/>
                </a:lnTo>
                <a:lnTo>
                  <a:pt x="16339" y="3154"/>
                </a:lnTo>
                <a:lnTo>
                  <a:pt x="16351" y="3160"/>
                </a:lnTo>
                <a:lnTo>
                  <a:pt x="16361" y="3167"/>
                </a:lnTo>
                <a:lnTo>
                  <a:pt x="16371" y="3174"/>
                </a:lnTo>
                <a:lnTo>
                  <a:pt x="16380" y="3182"/>
                </a:lnTo>
                <a:lnTo>
                  <a:pt x="16389" y="3191"/>
                </a:lnTo>
                <a:lnTo>
                  <a:pt x="16397" y="3200"/>
                </a:lnTo>
                <a:lnTo>
                  <a:pt x="16404" y="3210"/>
                </a:lnTo>
                <a:lnTo>
                  <a:pt x="16410" y="3220"/>
                </a:lnTo>
                <a:lnTo>
                  <a:pt x="16416" y="3232"/>
                </a:lnTo>
                <a:lnTo>
                  <a:pt x="16420" y="3243"/>
                </a:lnTo>
                <a:lnTo>
                  <a:pt x="16424" y="3254"/>
                </a:lnTo>
                <a:lnTo>
                  <a:pt x="16427" y="3265"/>
                </a:lnTo>
                <a:lnTo>
                  <a:pt x="16429" y="3277"/>
                </a:lnTo>
                <a:lnTo>
                  <a:pt x="16432" y="3290"/>
                </a:lnTo>
                <a:lnTo>
                  <a:pt x="16433" y="3302"/>
                </a:lnTo>
                <a:lnTo>
                  <a:pt x="16357" y="3308"/>
                </a:lnTo>
                <a:lnTo>
                  <a:pt x="16356" y="3294"/>
                </a:lnTo>
                <a:lnTo>
                  <a:pt x="16353" y="3282"/>
                </a:lnTo>
                <a:lnTo>
                  <a:pt x="16350" y="3271"/>
                </a:lnTo>
                <a:lnTo>
                  <a:pt x="16345" y="3260"/>
                </a:lnTo>
                <a:lnTo>
                  <a:pt x="16339" y="3249"/>
                </a:lnTo>
                <a:lnTo>
                  <a:pt x="16333" y="3241"/>
                </a:lnTo>
                <a:lnTo>
                  <a:pt x="16325" y="3232"/>
                </a:lnTo>
                <a:lnTo>
                  <a:pt x="16317" y="3225"/>
                </a:lnTo>
                <a:lnTo>
                  <a:pt x="16308" y="3218"/>
                </a:lnTo>
                <a:lnTo>
                  <a:pt x="16298" y="3211"/>
                </a:lnTo>
                <a:lnTo>
                  <a:pt x="16287" y="3207"/>
                </a:lnTo>
                <a:lnTo>
                  <a:pt x="16274" y="3204"/>
                </a:lnTo>
                <a:lnTo>
                  <a:pt x="16261" y="3200"/>
                </a:lnTo>
                <a:lnTo>
                  <a:pt x="16246" y="3198"/>
                </a:lnTo>
                <a:lnTo>
                  <a:pt x="16231" y="3197"/>
                </a:lnTo>
                <a:lnTo>
                  <a:pt x="16215" y="3196"/>
                </a:lnTo>
                <a:lnTo>
                  <a:pt x="16198" y="3197"/>
                </a:lnTo>
                <a:lnTo>
                  <a:pt x="16182" y="3198"/>
                </a:lnTo>
                <a:lnTo>
                  <a:pt x="16167" y="3199"/>
                </a:lnTo>
                <a:lnTo>
                  <a:pt x="16154" y="3202"/>
                </a:lnTo>
                <a:lnTo>
                  <a:pt x="16142" y="3206"/>
                </a:lnTo>
                <a:lnTo>
                  <a:pt x="16130" y="3210"/>
                </a:lnTo>
                <a:lnTo>
                  <a:pt x="16120" y="3216"/>
                </a:lnTo>
                <a:lnTo>
                  <a:pt x="16112" y="3221"/>
                </a:lnTo>
                <a:lnTo>
                  <a:pt x="16104" y="3228"/>
                </a:lnTo>
                <a:lnTo>
                  <a:pt x="16098" y="3235"/>
                </a:lnTo>
                <a:lnTo>
                  <a:pt x="16092" y="3243"/>
                </a:lnTo>
                <a:lnTo>
                  <a:pt x="16088" y="3251"/>
                </a:lnTo>
                <a:lnTo>
                  <a:pt x="16084" y="3258"/>
                </a:lnTo>
                <a:lnTo>
                  <a:pt x="16082" y="3266"/>
                </a:lnTo>
                <a:lnTo>
                  <a:pt x="16080" y="3275"/>
                </a:lnTo>
                <a:lnTo>
                  <a:pt x="16080" y="3284"/>
                </a:lnTo>
                <a:lnTo>
                  <a:pt x="16080" y="3291"/>
                </a:lnTo>
                <a:lnTo>
                  <a:pt x="16081" y="3299"/>
                </a:lnTo>
                <a:lnTo>
                  <a:pt x="16083" y="3306"/>
                </a:lnTo>
                <a:lnTo>
                  <a:pt x="16085" y="3312"/>
                </a:lnTo>
                <a:lnTo>
                  <a:pt x="16089" y="3319"/>
                </a:lnTo>
                <a:lnTo>
                  <a:pt x="16092" y="3325"/>
                </a:lnTo>
                <a:lnTo>
                  <a:pt x="16097" y="3330"/>
                </a:lnTo>
                <a:lnTo>
                  <a:pt x="16102" y="3336"/>
                </a:lnTo>
                <a:lnTo>
                  <a:pt x="16109" y="3341"/>
                </a:lnTo>
                <a:lnTo>
                  <a:pt x="16118" y="3346"/>
                </a:lnTo>
                <a:lnTo>
                  <a:pt x="16129" y="3351"/>
                </a:lnTo>
                <a:lnTo>
                  <a:pt x="16143" y="3356"/>
                </a:lnTo>
                <a:lnTo>
                  <a:pt x="16158" y="3362"/>
                </a:lnTo>
                <a:lnTo>
                  <a:pt x="16176" y="3367"/>
                </a:lnTo>
                <a:lnTo>
                  <a:pt x="16197" y="3372"/>
                </a:lnTo>
                <a:lnTo>
                  <a:pt x="16219" y="3377"/>
                </a:lnTo>
                <a:lnTo>
                  <a:pt x="16263" y="3387"/>
                </a:lnTo>
                <a:lnTo>
                  <a:pt x="16300" y="3397"/>
                </a:lnTo>
                <a:lnTo>
                  <a:pt x="16328" y="3406"/>
                </a:lnTo>
                <a:lnTo>
                  <a:pt x="16350" y="3415"/>
                </a:lnTo>
                <a:lnTo>
                  <a:pt x="16362" y="3421"/>
                </a:lnTo>
                <a:lnTo>
                  <a:pt x="16374" y="3428"/>
                </a:lnTo>
                <a:lnTo>
                  <a:pt x="16384" y="3434"/>
                </a:lnTo>
                <a:lnTo>
                  <a:pt x="16395" y="3441"/>
                </a:lnTo>
                <a:lnTo>
                  <a:pt x="16404" y="3449"/>
                </a:lnTo>
                <a:lnTo>
                  <a:pt x="16411" y="3457"/>
                </a:lnTo>
                <a:lnTo>
                  <a:pt x="16419" y="3466"/>
                </a:lnTo>
                <a:lnTo>
                  <a:pt x="16426" y="3475"/>
                </a:lnTo>
                <a:lnTo>
                  <a:pt x="16432" y="3484"/>
                </a:lnTo>
                <a:lnTo>
                  <a:pt x="16436" y="3494"/>
                </a:lnTo>
                <a:lnTo>
                  <a:pt x="16441" y="3503"/>
                </a:lnTo>
                <a:lnTo>
                  <a:pt x="16444" y="3514"/>
                </a:lnTo>
                <a:lnTo>
                  <a:pt x="16446" y="3524"/>
                </a:lnTo>
                <a:lnTo>
                  <a:pt x="16448" y="3535"/>
                </a:lnTo>
                <a:lnTo>
                  <a:pt x="16450" y="3547"/>
                </a:lnTo>
                <a:lnTo>
                  <a:pt x="16450" y="3558"/>
                </a:lnTo>
                <a:lnTo>
                  <a:pt x="16450" y="3570"/>
                </a:lnTo>
                <a:lnTo>
                  <a:pt x="16448" y="3581"/>
                </a:lnTo>
                <a:lnTo>
                  <a:pt x="16446" y="3592"/>
                </a:lnTo>
                <a:lnTo>
                  <a:pt x="16443" y="3604"/>
                </a:lnTo>
                <a:lnTo>
                  <a:pt x="16439" y="3614"/>
                </a:lnTo>
                <a:lnTo>
                  <a:pt x="16435" y="3625"/>
                </a:lnTo>
                <a:lnTo>
                  <a:pt x="16429" y="3635"/>
                </a:lnTo>
                <a:lnTo>
                  <a:pt x="16423" y="3646"/>
                </a:lnTo>
                <a:lnTo>
                  <a:pt x="16416" y="3656"/>
                </a:lnTo>
                <a:lnTo>
                  <a:pt x="16408" y="3665"/>
                </a:lnTo>
                <a:lnTo>
                  <a:pt x="16400" y="3674"/>
                </a:lnTo>
                <a:lnTo>
                  <a:pt x="16390" y="3683"/>
                </a:lnTo>
                <a:lnTo>
                  <a:pt x="16380" y="3690"/>
                </a:lnTo>
                <a:lnTo>
                  <a:pt x="16370" y="3698"/>
                </a:lnTo>
                <a:lnTo>
                  <a:pt x="16359" y="3705"/>
                </a:lnTo>
                <a:lnTo>
                  <a:pt x="16346" y="3710"/>
                </a:lnTo>
                <a:lnTo>
                  <a:pt x="16333" y="3716"/>
                </a:lnTo>
                <a:lnTo>
                  <a:pt x="16320" y="3720"/>
                </a:lnTo>
                <a:lnTo>
                  <a:pt x="16307" y="3725"/>
                </a:lnTo>
                <a:lnTo>
                  <a:pt x="16292" y="3728"/>
                </a:lnTo>
                <a:lnTo>
                  <a:pt x="16279" y="3730"/>
                </a:lnTo>
                <a:lnTo>
                  <a:pt x="16263" y="3731"/>
                </a:lnTo>
                <a:lnTo>
                  <a:pt x="16248" y="3733"/>
                </a:lnTo>
                <a:lnTo>
                  <a:pt x="16233" y="3734"/>
                </a:lnTo>
                <a:lnTo>
                  <a:pt x="16213" y="3733"/>
                </a:lnTo>
                <a:lnTo>
                  <a:pt x="16194" y="3731"/>
                </a:lnTo>
                <a:lnTo>
                  <a:pt x="16176" y="3730"/>
                </a:lnTo>
                <a:lnTo>
                  <a:pt x="16160" y="3727"/>
                </a:lnTo>
                <a:lnTo>
                  <a:pt x="16143" y="3725"/>
                </a:lnTo>
                <a:lnTo>
                  <a:pt x="16128" y="3720"/>
                </a:lnTo>
                <a:lnTo>
                  <a:pt x="16113" y="3716"/>
                </a:lnTo>
                <a:lnTo>
                  <a:pt x="16099" y="3710"/>
                </a:lnTo>
                <a:lnTo>
                  <a:pt x="16086" y="3703"/>
                </a:lnTo>
                <a:lnTo>
                  <a:pt x="16074" y="3697"/>
                </a:lnTo>
                <a:lnTo>
                  <a:pt x="16062" y="3690"/>
                </a:lnTo>
                <a:lnTo>
                  <a:pt x="16050" y="3681"/>
                </a:lnTo>
                <a:lnTo>
                  <a:pt x="16040" y="3672"/>
                </a:lnTo>
                <a:lnTo>
                  <a:pt x="16031" y="3662"/>
                </a:lnTo>
                <a:lnTo>
                  <a:pt x="16022" y="3652"/>
                </a:lnTo>
                <a:lnTo>
                  <a:pt x="16014" y="3641"/>
                </a:lnTo>
                <a:lnTo>
                  <a:pt x="16008" y="3628"/>
                </a:lnTo>
                <a:lnTo>
                  <a:pt x="16001" y="3616"/>
                </a:lnTo>
                <a:lnTo>
                  <a:pt x="15995" y="3604"/>
                </a:lnTo>
                <a:lnTo>
                  <a:pt x="15991" y="3591"/>
                </a:lnTo>
                <a:lnTo>
                  <a:pt x="15987" y="3578"/>
                </a:lnTo>
                <a:lnTo>
                  <a:pt x="15985" y="3563"/>
                </a:lnTo>
                <a:lnTo>
                  <a:pt x="15983" y="3550"/>
                </a:lnTo>
                <a:lnTo>
                  <a:pt x="15982" y="3535"/>
                </a:lnTo>
                <a:close/>
                <a:moveTo>
                  <a:pt x="16615" y="3724"/>
                </a:moveTo>
                <a:lnTo>
                  <a:pt x="16615" y="3137"/>
                </a:lnTo>
                <a:lnTo>
                  <a:pt x="16692" y="3137"/>
                </a:lnTo>
                <a:lnTo>
                  <a:pt x="16692" y="3724"/>
                </a:lnTo>
                <a:lnTo>
                  <a:pt x="16615" y="3724"/>
                </a:lnTo>
                <a:close/>
                <a:moveTo>
                  <a:pt x="17025" y="3724"/>
                </a:moveTo>
                <a:lnTo>
                  <a:pt x="17025" y="3207"/>
                </a:lnTo>
                <a:lnTo>
                  <a:pt x="16832" y="3207"/>
                </a:lnTo>
                <a:lnTo>
                  <a:pt x="16832" y="3137"/>
                </a:lnTo>
                <a:lnTo>
                  <a:pt x="17297" y="3137"/>
                </a:lnTo>
                <a:lnTo>
                  <a:pt x="17297" y="3207"/>
                </a:lnTo>
                <a:lnTo>
                  <a:pt x="17103" y="3207"/>
                </a:lnTo>
                <a:lnTo>
                  <a:pt x="17103" y="3724"/>
                </a:lnTo>
                <a:lnTo>
                  <a:pt x="17025" y="3724"/>
                </a:lnTo>
                <a:close/>
                <a:moveTo>
                  <a:pt x="17589" y="3724"/>
                </a:moveTo>
                <a:lnTo>
                  <a:pt x="17589" y="3475"/>
                </a:lnTo>
                <a:lnTo>
                  <a:pt x="17361" y="3137"/>
                </a:lnTo>
                <a:lnTo>
                  <a:pt x="17456" y="3137"/>
                </a:lnTo>
                <a:lnTo>
                  <a:pt x="17573" y="3314"/>
                </a:lnTo>
                <a:lnTo>
                  <a:pt x="17589" y="3339"/>
                </a:lnTo>
                <a:lnTo>
                  <a:pt x="17603" y="3364"/>
                </a:lnTo>
                <a:lnTo>
                  <a:pt x="17618" y="3388"/>
                </a:lnTo>
                <a:lnTo>
                  <a:pt x="17632" y="3413"/>
                </a:lnTo>
                <a:lnTo>
                  <a:pt x="17646" y="3390"/>
                </a:lnTo>
                <a:lnTo>
                  <a:pt x="17662" y="3365"/>
                </a:lnTo>
                <a:lnTo>
                  <a:pt x="17679" y="3338"/>
                </a:lnTo>
                <a:lnTo>
                  <a:pt x="17697" y="3310"/>
                </a:lnTo>
                <a:lnTo>
                  <a:pt x="17810" y="3137"/>
                </a:lnTo>
                <a:lnTo>
                  <a:pt x="17900" y="3137"/>
                </a:lnTo>
                <a:lnTo>
                  <a:pt x="17666" y="3475"/>
                </a:lnTo>
                <a:lnTo>
                  <a:pt x="17666" y="3724"/>
                </a:lnTo>
                <a:lnTo>
                  <a:pt x="17589" y="3724"/>
                </a:lnTo>
                <a:close/>
                <a:moveTo>
                  <a:pt x="1426" y="3449"/>
                </a:moveTo>
                <a:lnTo>
                  <a:pt x="1423" y="3446"/>
                </a:lnTo>
                <a:lnTo>
                  <a:pt x="1421" y="3443"/>
                </a:lnTo>
                <a:lnTo>
                  <a:pt x="1419" y="3441"/>
                </a:lnTo>
                <a:lnTo>
                  <a:pt x="1417" y="3441"/>
                </a:lnTo>
                <a:lnTo>
                  <a:pt x="1413" y="3440"/>
                </a:lnTo>
                <a:lnTo>
                  <a:pt x="1410" y="3440"/>
                </a:lnTo>
                <a:lnTo>
                  <a:pt x="1408" y="3438"/>
                </a:lnTo>
                <a:lnTo>
                  <a:pt x="1404" y="3438"/>
                </a:lnTo>
                <a:lnTo>
                  <a:pt x="1401" y="3438"/>
                </a:lnTo>
                <a:lnTo>
                  <a:pt x="1398" y="3439"/>
                </a:lnTo>
                <a:lnTo>
                  <a:pt x="1395" y="3436"/>
                </a:lnTo>
                <a:lnTo>
                  <a:pt x="1407" y="3425"/>
                </a:lnTo>
                <a:lnTo>
                  <a:pt x="1418" y="3411"/>
                </a:lnTo>
                <a:lnTo>
                  <a:pt x="1430" y="3396"/>
                </a:lnTo>
                <a:lnTo>
                  <a:pt x="1443" y="3384"/>
                </a:lnTo>
                <a:lnTo>
                  <a:pt x="1503" y="3501"/>
                </a:lnTo>
                <a:lnTo>
                  <a:pt x="1512" y="3516"/>
                </a:lnTo>
                <a:lnTo>
                  <a:pt x="1519" y="3530"/>
                </a:lnTo>
                <a:lnTo>
                  <a:pt x="1526" y="3539"/>
                </a:lnTo>
                <a:lnTo>
                  <a:pt x="1530" y="3544"/>
                </a:lnTo>
                <a:lnTo>
                  <a:pt x="1535" y="3549"/>
                </a:lnTo>
                <a:lnTo>
                  <a:pt x="1539" y="3551"/>
                </a:lnTo>
                <a:lnTo>
                  <a:pt x="1543" y="3552"/>
                </a:lnTo>
                <a:lnTo>
                  <a:pt x="1547" y="3552"/>
                </a:lnTo>
                <a:lnTo>
                  <a:pt x="1549" y="3554"/>
                </a:lnTo>
                <a:lnTo>
                  <a:pt x="1540" y="3559"/>
                </a:lnTo>
                <a:lnTo>
                  <a:pt x="1533" y="3562"/>
                </a:lnTo>
                <a:lnTo>
                  <a:pt x="1525" y="3567"/>
                </a:lnTo>
                <a:lnTo>
                  <a:pt x="1517" y="3571"/>
                </a:lnTo>
                <a:lnTo>
                  <a:pt x="1508" y="3576"/>
                </a:lnTo>
                <a:lnTo>
                  <a:pt x="1500" y="3580"/>
                </a:lnTo>
                <a:lnTo>
                  <a:pt x="1491" y="3585"/>
                </a:lnTo>
                <a:lnTo>
                  <a:pt x="1483" y="3590"/>
                </a:lnTo>
                <a:lnTo>
                  <a:pt x="1481" y="3587"/>
                </a:lnTo>
                <a:lnTo>
                  <a:pt x="1483" y="3582"/>
                </a:lnTo>
                <a:lnTo>
                  <a:pt x="1485" y="3578"/>
                </a:lnTo>
                <a:lnTo>
                  <a:pt x="1485" y="3573"/>
                </a:lnTo>
                <a:lnTo>
                  <a:pt x="1485" y="3568"/>
                </a:lnTo>
                <a:lnTo>
                  <a:pt x="1483" y="3561"/>
                </a:lnTo>
                <a:lnTo>
                  <a:pt x="1480" y="3552"/>
                </a:lnTo>
                <a:lnTo>
                  <a:pt x="1474" y="3540"/>
                </a:lnTo>
                <a:lnTo>
                  <a:pt x="1466" y="3525"/>
                </a:lnTo>
                <a:lnTo>
                  <a:pt x="1462" y="3517"/>
                </a:lnTo>
                <a:lnTo>
                  <a:pt x="1426" y="3449"/>
                </a:lnTo>
                <a:close/>
                <a:moveTo>
                  <a:pt x="1755" y="3538"/>
                </a:moveTo>
                <a:lnTo>
                  <a:pt x="1754" y="3532"/>
                </a:lnTo>
                <a:lnTo>
                  <a:pt x="1761" y="3530"/>
                </a:lnTo>
                <a:lnTo>
                  <a:pt x="1766" y="3526"/>
                </a:lnTo>
                <a:lnTo>
                  <a:pt x="1772" y="3523"/>
                </a:lnTo>
                <a:lnTo>
                  <a:pt x="1777" y="3518"/>
                </a:lnTo>
                <a:lnTo>
                  <a:pt x="1781" y="3515"/>
                </a:lnTo>
                <a:lnTo>
                  <a:pt x="1784" y="3511"/>
                </a:lnTo>
                <a:lnTo>
                  <a:pt x="1788" y="3505"/>
                </a:lnTo>
                <a:lnTo>
                  <a:pt x="1790" y="3499"/>
                </a:lnTo>
                <a:lnTo>
                  <a:pt x="1792" y="3494"/>
                </a:lnTo>
                <a:lnTo>
                  <a:pt x="1793" y="3488"/>
                </a:lnTo>
                <a:lnTo>
                  <a:pt x="1795" y="3482"/>
                </a:lnTo>
                <a:lnTo>
                  <a:pt x="1795" y="3475"/>
                </a:lnTo>
                <a:lnTo>
                  <a:pt x="1793" y="3459"/>
                </a:lnTo>
                <a:lnTo>
                  <a:pt x="1791" y="3442"/>
                </a:lnTo>
                <a:lnTo>
                  <a:pt x="1789" y="3437"/>
                </a:lnTo>
                <a:lnTo>
                  <a:pt x="1784" y="3442"/>
                </a:lnTo>
                <a:lnTo>
                  <a:pt x="1779" y="3448"/>
                </a:lnTo>
                <a:lnTo>
                  <a:pt x="1772" y="3451"/>
                </a:lnTo>
                <a:lnTo>
                  <a:pt x="1764" y="3453"/>
                </a:lnTo>
                <a:lnTo>
                  <a:pt x="1760" y="3455"/>
                </a:lnTo>
                <a:lnTo>
                  <a:pt x="1754" y="3455"/>
                </a:lnTo>
                <a:lnTo>
                  <a:pt x="1750" y="3455"/>
                </a:lnTo>
                <a:lnTo>
                  <a:pt x="1744" y="3453"/>
                </a:lnTo>
                <a:lnTo>
                  <a:pt x="1735" y="3450"/>
                </a:lnTo>
                <a:lnTo>
                  <a:pt x="1726" y="3445"/>
                </a:lnTo>
                <a:lnTo>
                  <a:pt x="1717" y="3437"/>
                </a:lnTo>
                <a:lnTo>
                  <a:pt x="1710" y="3429"/>
                </a:lnTo>
                <a:lnTo>
                  <a:pt x="1705" y="3418"/>
                </a:lnTo>
                <a:lnTo>
                  <a:pt x="1701" y="3406"/>
                </a:lnTo>
                <a:lnTo>
                  <a:pt x="1700" y="3400"/>
                </a:lnTo>
                <a:lnTo>
                  <a:pt x="1699" y="3393"/>
                </a:lnTo>
                <a:lnTo>
                  <a:pt x="1699" y="3387"/>
                </a:lnTo>
                <a:lnTo>
                  <a:pt x="1700" y="3381"/>
                </a:lnTo>
                <a:lnTo>
                  <a:pt x="1701" y="3375"/>
                </a:lnTo>
                <a:lnTo>
                  <a:pt x="1702" y="3369"/>
                </a:lnTo>
                <a:lnTo>
                  <a:pt x="1705" y="3364"/>
                </a:lnTo>
                <a:lnTo>
                  <a:pt x="1708" y="3358"/>
                </a:lnTo>
                <a:lnTo>
                  <a:pt x="1711" y="3353"/>
                </a:lnTo>
                <a:lnTo>
                  <a:pt x="1716" y="3348"/>
                </a:lnTo>
                <a:lnTo>
                  <a:pt x="1719" y="3344"/>
                </a:lnTo>
                <a:lnTo>
                  <a:pt x="1725" y="3340"/>
                </a:lnTo>
                <a:lnTo>
                  <a:pt x="1729" y="3337"/>
                </a:lnTo>
                <a:lnTo>
                  <a:pt x="1735" y="3334"/>
                </a:lnTo>
                <a:lnTo>
                  <a:pt x="1741" y="3331"/>
                </a:lnTo>
                <a:lnTo>
                  <a:pt x="1747" y="3330"/>
                </a:lnTo>
                <a:lnTo>
                  <a:pt x="1754" y="3329"/>
                </a:lnTo>
                <a:lnTo>
                  <a:pt x="1762" y="3328"/>
                </a:lnTo>
                <a:lnTo>
                  <a:pt x="1769" y="3328"/>
                </a:lnTo>
                <a:lnTo>
                  <a:pt x="1775" y="3329"/>
                </a:lnTo>
                <a:lnTo>
                  <a:pt x="1782" y="3331"/>
                </a:lnTo>
                <a:lnTo>
                  <a:pt x="1789" y="3334"/>
                </a:lnTo>
                <a:lnTo>
                  <a:pt x="1795" y="3337"/>
                </a:lnTo>
                <a:lnTo>
                  <a:pt x="1801" y="3341"/>
                </a:lnTo>
                <a:lnTo>
                  <a:pt x="1807" y="3347"/>
                </a:lnTo>
                <a:lnTo>
                  <a:pt x="1811" y="3353"/>
                </a:lnTo>
                <a:lnTo>
                  <a:pt x="1817" y="3358"/>
                </a:lnTo>
                <a:lnTo>
                  <a:pt x="1821" y="3366"/>
                </a:lnTo>
                <a:lnTo>
                  <a:pt x="1825" y="3373"/>
                </a:lnTo>
                <a:lnTo>
                  <a:pt x="1828" y="3382"/>
                </a:lnTo>
                <a:lnTo>
                  <a:pt x="1832" y="3391"/>
                </a:lnTo>
                <a:lnTo>
                  <a:pt x="1834" y="3400"/>
                </a:lnTo>
                <a:lnTo>
                  <a:pt x="1836" y="3411"/>
                </a:lnTo>
                <a:lnTo>
                  <a:pt x="1837" y="3422"/>
                </a:lnTo>
                <a:lnTo>
                  <a:pt x="1837" y="3433"/>
                </a:lnTo>
                <a:lnTo>
                  <a:pt x="1837" y="3443"/>
                </a:lnTo>
                <a:lnTo>
                  <a:pt x="1835" y="3453"/>
                </a:lnTo>
                <a:lnTo>
                  <a:pt x="1833" y="3464"/>
                </a:lnTo>
                <a:lnTo>
                  <a:pt x="1828" y="3474"/>
                </a:lnTo>
                <a:lnTo>
                  <a:pt x="1824" y="3483"/>
                </a:lnTo>
                <a:lnTo>
                  <a:pt x="1818" y="3493"/>
                </a:lnTo>
                <a:lnTo>
                  <a:pt x="1811" y="3501"/>
                </a:lnTo>
                <a:lnTo>
                  <a:pt x="1805" y="3508"/>
                </a:lnTo>
                <a:lnTo>
                  <a:pt x="1796" y="3515"/>
                </a:lnTo>
                <a:lnTo>
                  <a:pt x="1787" y="3522"/>
                </a:lnTo>
                <a:lnTo>
                  <a:pt x="1778" y="3527"/>
                </a:lnTo>
                <a:lnTo>
                  <a:pt x="1766" y="3533"/>
                </a:lnTo>
                <a:lnTo>
                  <a:pt x="1755" y="3538"/>
                </a:lnTo>
                <a:close/>
                <a:moveTo>
                  <a:pt x="1769" y="3350"/>
                </a:moveTo>
                <a:lnTo>
                  <a:pt x="1766" y="3346"/>
                </a:lnTo>
                <a:lnTo>
                  <a:pt x="1765" y="3341"/>
                </a:lnTo>
                <a:lnTo>
                  <a:pt x="1763" y="3339"/>
                </a:lnTo>
                <a:lnTo>
                  <a:pt x="1762" y="3337"/>
                </a:lnTo>
                <a:lnTo>
                  <a:pt x="1760" y="3336"/>
                </a:lnTo>
                <a:lnTo>
                  <a:pt x="1756" y="3335"/>
                </a:lnTo>
                <a:lnTo>
                  <a:pt x="1753" y="3335"/>
                </a:lnTo>
                <a:lnTo>
                  <a:pt x="1750" y="3336"/>
                </a:lnTo>
                <a:lnTo>
                  <a:pt x="1746" y="3337"/>
                </a:lnTo>
                <a:lnTo>
                  <a:pt x="1744" y="3338"/>
                </a:lnTo>
                <a:lnTo>
                  <a:pt x="1743" y="3340"/>
                </a:lnTo>
                <a:lnTo>
                  <a:pt x="1742" y="3343"/>
                </a:lnTo>
                <a:lnTo>
                  <a:pt x="1741" y="3349"/>
                </a:lnTo>
                <a:lnTo>
                  <a:pt x="1743" y="3360"/>
                </a:lnTo>
                <a:lnTo>
                  <a:pt x="1757" y="3423"/>
                </a:lnTo>
                <a:lnTo>
                  <a:pt x="1761" y="3433"/>
                </a:lnTo>
                <a:lnTo>
                  <a:pt x="1764" y="3439"/>
                </a:lnTo>
                <a:lnTo>
                  <a:pt x="1766" y="3441"/>
                </a:lnTo>
                <a:lnTo>
                  <a:pt x="1769" y="3441"/>
                </a:lnTo>
                <a:lnTo>
                  <a:pt x="1771" y="3442"/>
                </a:lnTo>
                <a:lnTo>
                  <a:pt x="1773" y="3441"/>
                </a:lnTo>
                <a:lnTo>
                  <a:pt x="1778" y="3440"/>
                </a:lnTo>
                <a:lnTo>
                  <a:pt x="1780" y="3439"/>
                </a:lnTo>
                <a:lnTo>
                  <a:pt x="1782" y="3437"/>
                </a:lnTo>
                <a:lnTo>
                  <a:pt x="1784" y="3433"/>
                </a:lnTo>
                <a:lnTo>
                  <a:pt x="1786" y="3430"/>
                </a:lnTo>
                <a:lnTo>
                  <a:pt x="1786" y="3427"/>
                </a:lnTo>
                <a:lnTo>
                  <a:pt x="1786" y="3422"/>
                </a:lnTo>
                <a:lnTo>
                  <a:pt x="1784" y="3416"/>
                </a:lnTo>
                <a:lnTo>
                  <a:pt x="1769" y="3350"/>
                </a:lnTo>
                <a:close/>
                <a:moveTo>
                  <a:pt x="2069" y="3511"/>
                </a:moveTo>
                <a:lnTo>
                  <a:pt x="2187" y="3514"/>
                </a:lnTo>
                <a:lnTo>
                  <a:pt x="2195" y="3460"/>
                </a:lnTo>
                <a:lnTo>
                  <a:pt x="2185" y="3460"/>
                </a:lnTo>
                <a:lnTo>
                  <a:pt x="2184" y="3466"/>
                </a:lnTo>
                <a:lnTo>
                  <a:pt x="2182" y="3470"/>
                </a:lnTo>
                <a:lnTo>
                  <a:pt x="2180" y="3475"/>
                </a:lnTo>
                <a:lnTo>
                  <a:pt x="2178" y="3477"/>
                </a:lnTo>
                <a:lnTo>
                  <a:pt x="2175" y="3480"/>
                </a:lnTo>
                <a:lnTo>
                  <a:pt x="2171" y="3482"/>
                </a:lnTo>
                <a:lnTo>
                  <a:pt x="2167" y="3483"/>
                </a:lnTo>
                <a:lnTo>
                  <a:pt x="2162" y="3482"/>
                </a:lnTo>
                <a:lnTo>
                  <a:pt x="2106" y="3480"/>
                </a:lnTo>
                <a:lnTo>
                  <a:pt x="2114" y="3473"/>
                </a:lnTo>
                <a:lnTo>
                  <a:pt x="2123" y="3462"/>
                </a:lnTo>
                <a:lnTo>
                  <a:pt x="2134" y="3452"/>
                </a:lnTo>
                <a:lnTo>
                  <a:pt x="2146" y="3441"/>
                </a:lnTo>
                <a:lnTo>
                  <a:pt x="2158" y="3433"/>
                </a:lnTo>
                <a:lnTo>
                  <a:pt x="2167" y="3424"/>
                </a:lnTo>
                <a:lnTo>
                  <a:pt x="2173" y="3416"/>
                </a:lnTo>
                <a:lnTo>
                  <a:pt x="2180" y="3408"/>
                </a:lnTo>
                <a:lnTo>
                  <a:pt x="2185" y="3400"/>
                </a:lnTo>
                <a:lnTo>
                  <a:pt x="2188" y="3392"/>
                </a:lnTo>
                <a:lnTo>
                  <a:pt x="2189" y="3384"/>
                </a:lnTo>
                <a:lnTo>
                  <a:pt x="2190" y="3376"/>
                </a:lnTo>
                <a:lnTo>
                  <a:pt x="2188" y="3365"/>
                </a:lnTo>
                <a:lnTo>
                  <a:pt x="2186" y="3354"/>
                </a:lnTo>
                <a:lnTo>
                  <a:pt x="2181" y="3345"/>
                </a:lnTo>
                <a:lnTo>
                  <a:pt x="2176" y="3338"/>
                </a:lnTo>
                <a:lnTo>
                  <a:pt x="2169" y="3331"/>
                </a:lnTo>
                <a:lnTo>
                  <a:pt x="2160" y="3327"/>
                </a:lnTo>
                <a:lnTo>
                  <a:pt x="2150" y="3323"/>
                </a:lnTo>
                <a:lnTo>
                  <a:pt x="2139" y="3322"/>
                </a:lnTo>
                <a:lnTo>
                  <a:pt x="2126" y="3322"/>
                </a:lnTo>
                <a:lnTo>
                  <a:pt x="2116" y="3326"/>
                </a:lnTo>
                <a:lnTo>
                  <a:pt x="2106" y="3330"/>
                </a:lnTo>
                <a:lnTo>
                  <a:pt x="2098" y="3337"/>
                </a:lnTo>
                <a:lnTo>
                  <a:pt x="2090" y="3345"/>
                </a:lnTo>
                <a:lnTo>
                  <a:pt x="2085" y="3354"/>
                </a:lnTo>
                <a:lnTo>
                  <a:pt x="2080" y="3366"/>
                </a:lnTo>
                <a:lnTo>
                  <a:pt x="2077" y="3378"/>
                </a:lnTo>
                <a:lnTo>
                  <a:pt x="2088" y="3379"/>
                </a:lnTo>
                <a:lnTo>
                  <a:pt x="2091" y="3372"/>
                </a:lnTo>
                <a:lnTo>
                  <a:pt x="2094" y="3365"/>
                </a:lnTo>
                <a:lnTo>
                  <a:pt x="2097" y="3359"/>
                </a:lnTo>
                <a:lnTo>
                  <a:pt x="2101" y="3355"/>
                </a:lnTo>
                <a:lnTo>
                  <a:pt x="2106" y="3351"/>
                </a:lnTo>
                <a:lnTo>
                  <a:pt x="2112" y="3348"/>
                </a:lnTo>
                <a:lnTo>
                  <a:pt x="2117" y="3347"/>
                </a:lnTo>
                <a:lnTo>
                  <a:pt x="2124" y="3346"/>
                </a:lnTo>
                <a:lnTo>
                  <a:pt x="2131" y="3347"/>
                </a:lnTo>
                <a:lnTo>
                  <a:pt x="2136" y="3349"/>
                </a:lnTo>
                <a:lnTo>
                  <a:pt x="2142" y="3353"/>
                </a:lnTo>
                <a:lnTo>
                  <a:pt x="2145" y="3357"/>
                </a:lnTo>
                <a:lnTo>
                  <a:pt x="2149" y="3363"/>
                </a:lnTo>
                <a:lnTo>
                  <a:pt x="2151" y="3369"/>
                </a:lnTo>
                <a:lnTo>
                  <a:pt x="2152" y="3377"/>
                </a:lnTo>
                <a:lnTo>
                  <a:pt x="2153" y="3385"/>
                </a:lnTo>
                <a:lnTo>
                  <a:pt x="2153" y="3390"/>
                </a:lnTo>
                <a:lnTo>
                  <a:pt x="2153" y="3393"/>
                </a:lnTo>
                <a:lnTo>
                  <a:pt x="2153" y="3397"/>
                </a:lnTo>
                <a:lnTo>
                  <a:pt x="2152" y="3402"/>
                </a:lnTo>
                <a:lnTo>
                  <a:pt x="2146" y="3412"/>
                </a:lnTo>
                <a:lnTo>
                  <a:pt x="2140" y="3424"/>
                </a:lnTo>
                <a:lnTo>
                  <a:pt x="2130" y="3438"/>
                </a:lnTo>
                <a:lnTo>
                  <a:pt x="2117" y="3452"/>
                </a:lnTo>
                <a:lnTo>
                  <a:pt x="2101" y="3468"/>
                </a:lnTo>
                <a:lnTo>
                  <a:pt x="2085" y="3486"/>
                </a:lnTo>
                <a:lnTo>
                  <a:pt x="2076" y="3494"/>
                </a:lnTo>
                <a:lnTo>
                  <a:pt x="2070" y="3501"/>
                </a:lnTo>
                <a:lnTo>
                  <a:pt x="2069" y="3511"/>
                </a:lnTo>
                <a:close/>
                <a:moveTo>
                  <a:pt x="2481" y="3490"/>
                </a:moveTo>
                <a:lnTo>
                  <a:pt x="2485" y="3492"/>
                </a:lnTo>
                <a:lnTo>
                  <a:pt x="2487" y="3492"/>
                </a:lnTo>
                <a:lnTo>
                  <a:pt x="2489" y="3492"/>
                </a:lnTo>
                <a:lnTo>
                  <a:pt x="2492" y="3493"/>
                </a:lnTo>
                <a:lnTo>
                  <a:pt x="2498" y="3497"/>
                </a:lnTo>
                <a:lnTo>
                  <a:pt x="2503" y="3503"/>
                </a:lnTo>
                <a:lnTo>
                  <a:pt x="2505" y="3508"/>
                </a:lnTo>
                <a:lnTo>
                  <a:pt x="2507" y="3515"/>
                </a:lnTo>
                <a:lnTo>
                  <a:pt x="2507" y="3523"/>
                </a:lnTo>
                <a:lnTo>
                  <a:pt x="2506" y="3531"/>
                </a:lnTo>
                <a:lnTo>
                  <a:pt x="2503" y="3540"/>
                </a:lnTo>
                <a:lnTo>
                  <a:pt x="2498" y="3550"/>
                </a:lnTo>
                <a:lnTo>
                  <a:pt x="2494" y="3558"/>
                </a:lnTo>
                <a:lnTo>
                  <a:pt x="2488" y="3564"/>
                </a:lnTo>
                <a:lnTo>
                  <a:pt x="2483" y="3570"/>
                </a:lnTo>
                <a:lnTo>
                  <a:pt x="2477" y="3575"/>
                </a:lnTo>
                <a:lnTo>
                  <a:pt x="2471" y="3577"/>
                </a:lnTo>
                <a:lnTo>
                  <a:pt x="2466" y="3578"/>
                </a:lnTo>
                <a:lnTo>
                  <a:pt x="2459" y="3577"/>
                </a:lnTo>
                <a:lnTo>
                  <a:pt x="2453" y="3576"/>
                </a:lnTo>
                <a:lnTo>
                  <a:pt x="2448" y="3571"/>
                </a:lnTo>
                <a:lnTo>
                  <a:pt x="2444" y="3567"/>
                </a:lnTo>
                <a:lnTo>
                  <a:pt x="2442" y="3560"/>
                </a:lnTo>
                <a:lnTo>
                  <a:pt x="2440" y="3551"/>
                </a:lnTo>
                <a:lnTo>
                  <a:pt x="2439" y="3543"/>
                </a:lnTo>
                <a:lnTo>
                  <a:pt x="2437" y="3538"/>
                </a:lnTo>
                <a:lnTo>
                  <a:pt x="2433" y="3532"/>
                </a:lnTo>
                <a:lnTo>
                  <a:pt x="2429" y="3530"/>
                </a:lnTo>
                <a:lnTo>
                  <a:pt x="2425" y="3527"/>
                </a:lnTo>
                <a:lnTo>
                  <a:pt x="2422" y="3527"/>
                </a:lnTo>
                <a:lnTo>
                  <a:pt x="2419" y="3527"/>
                </a:lnTo>
                <a:lnTo>
                  <a:pt x="2416" y="3527"/>
                </a:lnTo>
                <a:lnTo>
                  <a:pt x="2413" y="3529"/>
                </a:lnTo>
                <a:lnTo>
                  <a:pt x="2411" y="3530"/>
                </a:lnTo>
                <a:lnTo>
                  <a:pt x="2408" y="3532"/>
                </a:lnTo>
                <a:lnTo>
                  <a:pt x="2406" y="3535"/>
                </a:lnTo>
                <a:lnTo>
                  <a:pt x="2405" y="3541"/>
                </a:lnTo>
                <a:lnTo>
                  <a:pt x="2405" y="3547"/>
                </a:lnTo>
                <a:lnTo>
                  <a:pt x="2406" y="3552"/>
                </a:lnTo>
                <a:lnTo>
                  <a:pt x="2410" y="3558"/>
                </a:lnTo>
                <a:lnTo>
                  <a:pt x="2414" y="3563"/>
                </a:lnTo>
                <a:lnTo>
                  <a:pt x="2420" y="3569"/>
                </a:lnTo>
                <a:lnTo>
                  <a:pt x="2426" y="3575"/>
                </a:lnTo>
                <a:lnTo>
                  <a:pt x="2435" y="3580"/>
                </a:lnTo>
                <a:lnTo>
                  <a:pt x="2443" y="3584"/>
                </a:lnTo>
                <a:lnTo>
                  <a:pt x="2451" y="3587"/>
                </a:lnTo>
                <a:lnTo>
                  <a:pt x="2460" y="3589"/>
                </a:lnTo>
                <a:lnTo>
                  <a:pt x="2467" y="3590"/>
                </a:lnTo>
                <a:lnTo>
                  <a:pt x="2475" y="3591"/>
                </a:lnTo>
                <a:lnTo>
                  <a:pt x="2483" y="3591"/>
                </a:lnTo>
                <a:lnTo>
                  <a:pt x="2489" y="3591"/>
                </a:lnTo>
                <a:lnTo>
                  <a:pt x="2496" y="3589"/>
                </a:lnTo>
                <a:lnTo>
                  <a:pt x="2503" y="3588"/>
                </a:lnTo>
                <a:lnTo>
                  <a:pt x="2508" y="3585"/>
                </a:lnTo>
                <a:lnTo>
                  <a:pt x="2515" y="3581"/>
                </a:lnTo>
                <a:lnTo>
                  <a:pt x="2521" y="3577"/>
                </a:lnTo>
                <a:lnTo>
                  <a:pt x="2526" y="3572"/>
                </a:lnTo>
                <a:lnTo>
                  <a:pt x="2531" y="3567"/>
                </a:lnTo>
                <a:lnTo>
                  <a:pt x="2537" y="3561"/>
                </a:lnTo>
                <a:lnTo>
                  <a:pt x="2541" y="3553"/>
                </a:lnTo>
                <a:lnTo>
                  <a:pt x="2546" y="3542"/>
                </a:lnTo>
                <a:lnTo>
                  <a:pt x="2548" y="3532"/>
                </a:lnTo>
                <a:lnTo>
                  <a:pt x="2549" y="3522"/>
                </a:lnTo>
                <a:lnTo>
                  <a:pt x="2548" y="3512"/>
                </a:lnTo>
                <a:lnTo>
                  <a:pt x="2544" y="3504"/>
                </a:lnTo>
                <a:lnTo>
                  <a:pt x="2539" y="3496"/>
                </a:lnTo>
                <a:lnTo>
                  <a:pt x="2532" y="3488"/>
                </a:lnTo>
                <a:lnTo>
                  <a:pt x="2523" y="3483"/>
                </a:lnTo>
                <a:lnTo>
                  <a:pt x="2523" y="3482"/>
                </a:lnTo>
                <a:lnTo>
                  <a:pt x="2532" y="3482"/>
                </a:lnTo>
                <a:lnTo>
                  <a:pt x="2541" y="3479"/>
                </a:lnTo>
                <a:lnTo>
                  <a:pt x="2549" y="3478"/>
                </a:lnTo>
                <a:lnTo>
                  <a:pt x="2556" y="3475"/>
                </a:lnTo>
                <a:lnTo>
                  <a:pt x="2561" y="3471"/>
                </a:lnTo>
                <a:lnTo>
                  <a:pt x="2567" y="3468"/>
                </a:lnTo>
                <a:lnTo>
                  <a:pt x="2571" y="3464"/>
                </a:lnTo>
                <a:lnTo>
                  <a:pt x="2575" y="3458"/>
                </a:lnTo>
                <a:lnTo>
                  <a:pt x="2577" y="3450"/>
                </a:lnTo>
                <a:lnTo>
                  <a:pt x="2578" y="3443"/>
                </a:lnTo>
                <a:lnTo>
                  <a:pt x="2577" y="3437"/>
                </a:lnTo>
                <a:lnTo>
                  <a:pt x="2575" y="3430"/>
                </a:lnTo>
                <a:lnTo>
                  <a:pt x="2571" y="3423"/>
                </a:lnTo>
                <a:lnTo>
                  <a:pt x="2567" y="3418"/>
                </a:lnTo>
                <a:lnTo>
                  <a:pt x="2561" y="3412"/>
                </a:lnTo>
                <a:lnTo>
                  <a:pt x="2553" y="3406"/>
                </a:lnTo>
                <a:lnTo>
                  <a:pt x="2544" y="3403"/>
                </a:lnTo>
                <a:lnTo>
                  <a:pt x="2534" y="3400"/>
                </a:lnTo>
                <a:lnTo>
                  <a:pt x="2525" y="3400"/>
                </a:lnTo>
                <a:lnTo>
                  <a:pt x="2516" y="3400"/>
                </a:lnTo>
                <a:lnTo>
                  <a:pt x="2507" y="3402"/>
                </a:lnTo>
                <a:lnTo>
                  <a:pt x="2498" y="3406"/>
                </a:lnTo>
                <a:lnTo>
                  <a:pt x="2489" y="3411"/>
                </a:lnTo>
                <a:lnTo>
                  <a:pt x="2480" y="3418"/>
                </a:lnTo>
                <a:lnTo>
                  <a:pt x="2488" y="3425"/>
                </a:lnTo>
                <a:lnTo>
                  <a:pt x="2493" y="3422"/>
                </a:lnTo>
                <a:lnTo>
                  <a:pt x="2498" y="3420"/>
                </a:lnTo>
                <a:lnTo>
                  <a:pt x="2503" y="3419"/>
                </a:lnTo>
                <a:lnTo>
                  <a:pt x="2507" y="3418"/>
                </a:lnTo>
                <a:lnTo>
                  <a:pt x="2513" y="3416"/>
                </a:lnTo>
                <a:lnTo>
                  <a:pt x="2517" y="3418"/>
                </a:lnTo>
                <a:lnTo>
                  <a:pt x="2521" y="3419"/>
                </a:lnTo>
                <a:lnTo>
                  <a:pt x="2525" y="3420"/>
                </a:lnTo>
                <a:lnTo>
                  <a:pt x="2530" y="3423"/>
                </a:lnTo>
                <a:lnTo>
                  <a:pt x="2533" y="3427"/>
                </a:lnTo>
                <a:lnTo>
                  <a:pt x="2535" y="3430"/>
                </a:lnTo>
                <a:lnTo>
                  <a:pt x="2537" y="3434"/>
                </a:lnTo>
                <a:lnTo>
                  <a:pt x="2538" y="3438"/>
                </a:lnTo>
                <a:lnTo>
                  <a:pt x="2538" y="3442"/>
                </a:lnTo>
                <a:lnTo>
                  <a:pt x="2537" y="3447"/>
                </a:lnTo>
                <a:lnTo>
                  <a:pt x="2534" y="3452"/>
                </a:lnTo>
                <a:lnTo>
                  <a:pt x="2531" y="3457"/>
                </a:lnTo>
                <a:lnTo>
                  <a:pt x="2528" y="3461"/>
                </a:lnTo>
                <a:lnTo>
                  <a:pt x="2523" y="3466"/>
                </a:lnTo>
                <a:lnTo>
                  <a:pt x="2516" y="3469"/>
                </a:lnTo>
                <a:lnTo>
                  <a:pt x="2510" y="3473"/>
                </a:lnTo>
                <a:lnTo>
                  <a:pt x="2502" y="3475"/>
                </a:lnTo>
                <a:lnTo>
                  <a:pt x="2492" y="3478"/>
                </a:lnTo>
                <a:lnTo>
                  <a:pt x="2481" y="3480"/>
                </a:lnTo>
                <a:lnTo>
                  <a:pt x="2481" y="3490"/>
                </a:lnTo>
                <a:close/>
                <a:moveTo>
                  <a:pt x="1591" y="1558"/>
                </a:moveTo>
                <a:lnTo>
                  <a:pt x="1593" y="1563"/>
                </a:lnTo>
                <a:lnTo>
                  <a:pt x="1595" y="1567"/>
                </a:lnTo>
                <a:lnTo>
                  <a:pt x="1598" y="1569"/>
                </a:lnTo>
                <a:lnTo>
                  <a:pt x="1601" y="1571"/>
                </a:lnTo>
                <a:lnTo>
                  <a:pt x="1610" y="1574"/>
                </a:lnTo>
                <a:lnTo>
                  <a:pt x="1621" y="1574"/>
                </a:lnTo>
                <a:lnTo>
                  <a:pt x="1662" y="1574"/>
                </a:lnTo>
                <a:lnTo>
                  <a:pt x="1662" y="1540"/>
                </a:lnTo>
                <a:lnTo>
                  <a:pt x="1656" y="1540"/>
                </a:lnTo>
                <a:lnTo>
                  <a:pt x="1652" y="1539"/>
                </a:lnTo>
                <a:lnTo>
                  <a:pt x="1648" y="1538"/>
                </a:lnTo>
                <a:lnTo>
                  <a:pt x="1645" y="1535"/>
                </a:lnTo>
                <a:lnTo>
                  <a:pt x="1644" y="1530"/>
                </a:lnTo>
                <a:lnTo>
                  <a:pt x="1636" y="1496"/>
                </a:lnTo>
                <a:lnTo>
                  <a:pt x="1579" y="1496"/>
                </a:lnTo>
                <a:lnTo>
                  <a:pt x="1591" y="1558"/>
                </a:lnTo>
                <a:close/>
                <a:moveTo>
                  <a:pt x="1673" y="1541"/>
                </a:moveTo>
                <a:lnTo>
                  <a:pt x="1837" y="1541"/>
                </a:lnTo>
                <a:lnTo>
                  <a:pt x="1837" y="1735"/>
                </a:lnTo>
                <a:lnTo>
                  <a:pt x="1837" y="1741"/>
                </a:lnTo>
                <a:lnTo>
                  <a:pt x="1835" y="1745"/>
                </a:lnTo>
                <a:lnTo>
                  <a:pt x="1832" y="1747"/>
                </a:lnTo>
                <a:lnTo>
                  <a:pt x="1826" y="1749"/>
                </a:lnTo>
                <a:lnTo>
                  <a:pt x="1819" y="1749"/>
                </a:lnTo>
                <a:lnTo>
                  <a:pt x="1819" y="1786"/>
                </a:lnTo>
                <a:lnTo>
                  <a:pt x="1850" y="1786"/>
                </a:lnTo>
                <a:lnTo>
                  <a:pt x="1859" y="1784"/>
                </a:lnTo>
                <a:lnTo>
                  <a:pt x="1866" y="1783"/>
                </a:lnTo>
                <a:lnTo>
                  <a:pt x="1872" y="1780"/>
                </a:lnTo>
                <a:lnTo>
                  <a:pt x="1877" y="1777"/>
                </a:lnTo>
                <a:lnTo>
                  <a:pt x="1881" y="1771"/>
                </a:lnTo>
                <a:lnTo>
                  <a:pt x="1883" y="1764"/>
                </a:lnTo>
                <a:lnTo>
                  <a:pt x="1884" y="1758"/>
                </a:lnTo>
                <a:lnTo>
                  <a:pt x="1886" y="1749"/>
                </a:lnTo>
                <a:lnTo>
                  <a:pt x="1886" y="1541"/>
                </a:lnTo>
                <a:lnTo>
                  <a:pt x="1898" y="1541"/>
                </a:lnTo>
                <a:lnTo>
                  <a:pt x="1898" y="1501"/>
                </a:lnTo>
                <a:lnTo>
                  <a:pt x="1671" y="1501"/>
                </a:lnTo>
                <a:lnTo>
                  <a:pt x="1673" y="1541"/>
                </a:lnTo>
                <a:close/>
                <a:moveTo>
                  <a:pt x="1590" y="1641"/>
                </a:moveTo>
                <a:lnTo>
                  <a:pt x="1592" y="1647"/>
                </a:lnTo>
                <a:lnTo>
                  <a:pt x="1594" y="1652"/>
                </a:lnTo>
                <a:lnTo>
                  <a:pt x="1597" y="1657"/>
                </a:lnTo>
                <a:lnTo>
                  <a:pt x="1600" y="1660"/>
                </a:lnTo>
                <a:lnTo>
                  <a:pt x="1603" y="1662"/>
                </a:lnTo>
                <a:lnTo>
                  <a:pt x="1608" y="1663"/>
                </a:lnTo>
                <a:lnTo>
                  <a:pt x="1612" y="1665"/>
                </a:lnTo>
                <a:lnTo>
                  <a:pt x="1618" y="1665"/>
                </a:lnTo>
                <a:lnTo>
                  <a:pt x="1662" y="1665"/>
                </a:lnTo>
                <a:lnTo>
                  <a:pt x="1662" y="1634"/>
                </a:lnTo>
                <a:lnTo>
                  <a:pt x="1656" y="1634"/>
                </a:lnTo>
                <a:lnTo>
                  <a:pt x="1652" y="1633"/>
                </a:lnTo>
                <a:lnTo>
                  <a:pt x="1648" y="1632"/>
                </a:lnTo>
                <a:lnTo>
                  <a:pt x="1645" y="1628"/>
                </a:lnTo>
                <a:lnTo>
                  <a:pt x="1642" y="1623"/>
                </a:lnTo>
                <a:lnTo>
                  <a:pt x="1634" y="1593"/>
                </a:lnTo>
                <a:lnTo>
                  <a:pt x="1577" y="1593"/>
                </a:lnTo>
                <a:lnTo>
                  <a:pt x="1590" y="1641"/>
                </a:lnTo>
                <a:close/>
                <a:moveTo>
                  <a:pt x="1760" y="1724"/>
                </a:moveTo>
                <a:lnTo>
                  <a:pt x="1760" y="1728"/>
                </a:lnTo>
                <a:lnTo>
                  <a:pt x="1757" y="1732"/>
                </a:lnTo>
                <a:lnTo>
                  <a:pt x="1754" y="1734"/>
                </a:lnTo>
                <a:lnTo>
                  <a:pt x="1750" y="1734"/>
                </a:lnTo>
                <a:lnTo>
                  <a:pt x="1727" y="1734"/>
                </a:lnTo>
                <a:lnTo>
                  <a:pt x="1727" y="1596"/>
                </a:lnTo>
                <a:lnTo>
                  <a:pt x="1760" y="1596"/>
                </a:lnTo>
                <a:lnTo>
                  <a:pt x="1760" y="1724"/>
                </a:lnTo>
                <a:close/>
                <a:moveTo>
                  <a:pt x="1595" y="1742"/>
                </a:moveTo>
                <a:lnTo>
                  <a:pt x="1595" y="1745"/>
                </a:lnTo>
                <a:lnTo>
                  <a:pt x="1595" y="1747"/>
                </a:lnTo>
                <a:lnTo>
                  <a:pt x="1594" y="1750"/>
                </a:lnTo>
                <a:lnTo>
                  <a:pt x="1591" y="1750"/>
                </a:lnTo>
                <a:lnTo>
                  <a:pt x="1574" y="1750"/>
                </a:lnTo>
                <a:lnTo>
                  <a:pt x="1574" y="1783"/>
                </a:lnTo>
                <a:lnTo>
                  <a:pt x="1593" y="1783"/>
                </a:lnTo>
                <a:lnTo>
                  <a:pt x="1601" y="1783"/>
                </a:lnTo>
                <a:lnTo>
                  <a:pt x="1610" y="1782"/>
                </a:lnTo>
                <a:lnTo>
                  <a:pt x="1618" y="1781"/>
                </a:lnTo>
                <a:lnTo>
                  <a:pt x="1626" y="1779"/>
                </a:lnTo>
                <a:lnTo>
                  <a:pt x="1633" y="1775"/>
                </a:lnTo>
                <a:lnTo>
                  <a:pt x="1637" y="1771"/>
                </a:lnTo>
                <a:lnTo>
                  <a:pt x="1642" y="1767"/>
                </a:lnTo>
                <a:lnTo>
                  <a:pt x="1643" y="1761"/>
                </a:lnTo>
                <a:lnTo>
                  <a:pt x="1652" y="1685"/>
                </a:lnTo>
                <a:lnTo>
                  <a:pt x="1602" y="1685"/>
                </a:lnTo>
                <a:lnTo>
                  <a:pt x="1595" y="1742"/>
                </a:lnTo>
                <a:close/>
                <a:moveTo>
                  <a:pt x="1782" y="1772"/>
                </a:moveTo>
                <a:lnTo>
                  <a:pt x="1791" y="1772"/>
                </a:lnTo>
                <a:lnTo>
                  <a:pt x="1798" y="1771"/>
                </a:lnTo>
                <a:lnTo>
                  <a:pt x="1805" y="1768"/>
                </a:lnTo>
                <a:lnTo>
                  <a:pt x="1809" y="1764"/>
                </a:lnTo>
                <a:lnTo>
                  <a:pt x="1812" y="1760"/>
                </a:lnTo>
                <a:lnTo>
                  <a:pt x="1816" y="1755"/>
                </a:lnTo>
                <a:lnTo>
                  <a:pt x="1817" y="1749"/>
                </a:lnTo>
                <a:lnTo>
                  <a:pt x="1818" y="1741"/>
                </a:lnTo>
                <a:lnTo>
                  <a:pt x="1818" y="1558"/>
                </a:lnTo>
                <a:lnTo>
                  <a:pt x="1675" y="1558"/>
                </a:lnTo>
                <a:lnTo>
                  <a:pt x="1676" y="1772"/>
                </a:lnTo>
                <a:lnTo>
                  <a:pt x="1782" y="1772"/>
                </a:lnTo>
                <a:close/>
                <a:moveTo>
                  <a:pt x="2051" y="1533"/>
                </a:moveTo>
                <a:lnTo>
                  <a:pt x="2176" y="1533"/>
                </a:lnTo>
                <a:lnTo>
                  <a:pt x="2176" y="1555"/>
                </a:lnTo>
                <a:lnTo>
                  <a:pt x="2060" y="1555"/>
                </a:lnTo>
                <a:lnTo>
                  <a:pt x="2060" y="1783"/>
                </a:lnTo>
                <a:lnTo>
                  <a:pt x="2110" y="1783"/>
                </a:lnTo>
                <a:lnTo>
                  <a:pt x="2110" y="1744"/>
                </a:lnTo>
                <a:lnTo>
                  <a:pt x="2186" y="1744"/>
                </a:lnTo>
                <a:lnTo>
                  <a:pt x="2186" y="1783"/>
                </a:lnTo>
                <a:lnTo>
                  <a:pt x="2239" y="1783"/>
                </a:lnTo>
                <a:lnTo>
                  <a:pt x="2239" y="1744"/>
                </a:lnTo>
                <a:lnTo>
                  <a:pt x="2314" y="1744"/>
                </a:lnTo>
                <a:lnTo>
                  <a:pt x="2314" y="1752"/>
                </a:lnTo>
                <a:lnTo>
                  <a:pt x="2314" y="1756"/>
                </a:lnTo>
                <a:lnTo>
                  <a:pt x="2312" y="1759"/>
                </a:lnTo>
                <a:lnTo>
                  <a:pt x="2308" y="1760"/>
                </a:lnTo>
                <a:lnTo>
                  <a:pt x="2304" y="1760"/>
                </a:lnTo>
                <a:lnTo>
                  <a:pt x="2278" y="1760"/>
                </a:lnTo>
                <a:lnTo>
                  <a:pt x="2278" y="1783"/>
                </a:lnTo>
                <a:lnTo>
                  <a:pt x="2322" y="1783"/>
                </a:lnTo>
                <a:lnTo>
                  <a:pt x="2334" y="1783"/>
                </a:lnTo>
                <a:lnTo>
                  <a:pt x="2343" y="1782"/>
                </a:lnTo>
                <a:lnTo>
                  <a:pt x="2351" y="1780"/>
                </a:lnTo>
                <a:lnTo>
                  <a:pt x="2357" y="1777"/>
                </a:lnTo>
                <a:lnTo>
                  <a:pt x="2360" y="1772"/>
                </a:lnTo>
                <a:lnTo>
                  <a:pt x="2362" y="1767"/>
                </a:lnTo>
                <a:lnTo>
                  <a:pt x="2365" y="1759"/>
                </a:lnTo>
                <a:lnTo>
                  <a:pt x="2365" y="1750"/>
                </a:lnTo>
                <a:lnTo>
                  <a:pt x="2365" y="1555"/>
                </a:lnTo>
                <a:lnTo>
                  <a:pt x="2239" y="1555"/>
                </a:lnTo>
                <a:lnTo>
                  <a:pt x="2239" y="1533"/>
                </a:lnTo>
                <a:lnTo>
                  <a:pt x="2371" y="1533"/>
                </a:lnTo>
                <a:lnTo>
                  <a:pt x="2371" y="1495"/>
                </a:lnTo>
                <a:lnTo>
                  <a:pt x="2239" y="1495"/>
                </a:lnTo>
                <a:lnTo>
                  <a:pt x="2239" y="1483"/>
                </a:lnTo>
                <a:lnTo>
                  <a:pt x="2176" y="1483"/>
                </a:lnTo>
                <a:lnTo>
                  <a:pt x="2176" y="1495"/>
                </a:lnTo>
                <a:lnTo>
                  <a:pt x="2051" y="1495"/>
                </a:lnTo>
                <a:lnTo>
                  <a:pt x="2051" y="1533"/>
                </a:lnTo>
                <a:close/>
                <a:moveTo>
                  <a:pt x="2110" y="1593"/>
                </a:moveTo>
                <a:lnTo>
                  <a:pt x="2314" y="1593"/>
                </a:lnTo>
                <a:lnTo>
                  <a:pt x="2314" y="1645"/>
                </a:lnTo>
                <a:lnTo>
                  <a:pt x="2280" y="1645"/>
                </a:lnTo>
                <a:lnTo>
                  <a:pt x="2296" y="1602"/>
                </a:lnTo>
                <a:lnTo>
                  <a:pt x="2240" y="1602"/>
                </a:lnTo>
                <a:lnTo>
                  <a:pt x="2223" y="1645"/>
                </a:lnTo>
                <a:lnTo>
                  <a:pt x="2202" y="1645"/>
                </a:lnTo>
                <a:lnTo>
                  <a:pt x="2185" y="1601"/>
                </a:lnTo>
                <a:lnTo>
                  <a:pt x="2130" y="1601"/>
                </a:lnTo>
                <a:lnTo>
                  <a:pt x="2145" y="1645"/>
                </a:lnTo>
                <a:lnTo>
                  <a:pt x="2110" y="1645"/>
                </a:lnTo>
                <a:lnTo>
                  <a:pt x="2110" y="1593"/>
                </a:lnTo>
                <a:close/>
                <a:moveTo>
                  <a:pt x="2110" y="1681"/>
                </a:moveTo>
                <a:lnTo>
                  <a:pt x="2186" y="1681"/>
                </a:lnTo>
                <a:lnTo>
                  <a:pt x="2186" y="1705"/>
                </a:lnTo>
                <a:lnTo>
                  <a:pt x="2110" y="1705"/>
                </a:lnTo>
                <a:lnTo>
                  <a:pt x="2110" y="1681"/>
                </a:lnTo>
                <a:close/>
                <a:moveTo>
                  <a:pt x="2314" y="1681"/>
                </a:moveTo>
                <a:lnTo>
                  <a:pt x="2314" y="1705"/>
                </a:lnTo>
                <a:lnTo>
                  <a:pt x="2239" y="1705"/>
                </a:lnTo>
                <a:lnTo>
                  <a:pt x="2239" y="1681"/>
                </a:lnTo>
                <a:lnTo>
                  <a:pt x="2314" y="1681"/>
                </a:lnTo>
                <a:close/>
                <a:moveTo>
                  <a:pt x="1565" y="2043"/>
                </a:moveTo>
                <a:lnTo>
                  <a:pt x="1565" y="2064"/>
                </a:lnTo>
                <a:lnTo>
                  <a:pt x="1503" y="2064"/>
                </a:lnTo>
                <a:lnTo>
                  <a:pt x="1503" y="2263"/>
                </a:lnTo>
                <a:lnTo>
                  <a:pt x="1542" y="2263"/>
                </a:lnTo>
                <a:lnTo>
                  <a:pt x="1542" y="2098"/>
                </a:lnTo>
                <a:lnTo>
                  <a:pt x="1565" y="2098"/>
                </a:lnTo>
                <a:lnTo>
                  <a:pt x="1565" y="2271"/>
                </a:lnTo>
                <a:lnTo>
                  <a:pt x="1603" y="2271"/>
                </a:lnTo>
                <a:lnTo>
                  <a:pt x="1603" y="2098"/>
                </a:lnTo>
                <a:lnTo>
                  <a:pt x="1627" y="2098"/>
                </a:lnTo>
                <a:lnTo>
                  <a:pt x="1627" y="2229"/>
                </a:lnTo>
                <a:lnTo>
                  <a:pt x="1627" y="2232"/>
                </a:lnTo>
                <a:lnTo>
                  <a:pt x="1626" y="2233"/>
                </a:lnTo>
                <a:lnTo>
                  <a:pt x="1625" y="2233"/>
                </a:lnTo>
                <a:lnTo>
                  <a:pt x="1624" y="2234"/>
                </a:lnTo>
                <a:lnTo>
                  <a:pt x="1613" y="2234"/>
                </a:lnTo>
                <a:lnTo>
                  <a:pt x="1613" y="2263"/>
                </a:lnTo>
                <a:lnTo>
                  <a:pt x="1645" y="2263"/>
                </a:lnTo>
                <a:lnTo>
                  <a:pt x="1651" y="2263"/>
                </a:lnTo>
                <a:lnTo>
                  <a:pt x="1655" y="2262"/>
                </a:lnTo>
                <a:lnTo>
                  <a:pt x="1658" y="2261"/>
                </a:lnTo>
                <a:lnTo>
                  <a:pt x="1661" y="2259"/>
                </a:lnTo>
                <a:lnTo>
                  <a:pt x="1663" y="2255"/>
                </a:lnTo>
                <a:lnTo>
                  <a:pt x="1664" y="2251"/>
                </a:lnTo>
                <a:lnTo>
                  <a:pt x="1665" y="2246"/>
                </a:lnTo>
                <a:lnTo>
                  <a:pt x="1665" y="2241"/>
                </a:lnTo>
                <a:lnTo>
                  <a:pt x="1665" y="2064"/>
                </a:lnTo>
                <a:lnTo>
                  <a:pt x="1603" y="2064"/>
                </a:lnTo>
                <a:lnTo>
                  <a:pt x="1603" y="2043"/>
                </a:lnTo>
                <a:lnTo>
                  <a:pt x="1664" y="2043"/>
                </a:lnTo>
                <a:lnTo>
                  <a:pt x="1664" y="2009"/>
                </a:lnTo>
                <a:lnTo>
                  <a:pt x="1503" y="2009"/>
                </a:lnTo>
                <a:lnTo>
                  <a:pt x="1503" y="2043"/>
                </a:lnTo>
                <a:lnTo>
                  <a:pt x="1565" y="2043"/>
                </a:lnTo>
                <a:close/>
                <a:moveTo>
                  <a:pt x="1447" y="2008"/>
                </a:moveTo>
                <a:lnTo>
                  <a:pt x="1447" y="2227"/>
                </a:lnTo>
                <a:lnTo>
                  <a:pt x="1447" y="2232"/>
                </a:lnTo>
                <a:lnTo>
                  <a:pt x="1449" y="2234"/>
                </a:lnTo>
                <a:lnTo>
                  <a:pt x="1450" y="2234"/>
                </a:lnTo>
                <a:lnTo>
                  <a:pt x="1452" y="2234"/>
                </a:lnTo>
                <a:lnTo>
                  <a:pt x="1452" y="2233"/>
                </a:lnTo>
                <a:lnTo>
                  <a:pt x="1450" y="2232"/>
                </a:lnTo>
                <a:lnTo>
                  <a:pt x="1448" y="2232"/>
                </a:lnTo>
                <a:lnTo>
                  <a:pt x="1444" y="2231"/>
                </a:lnTo>
                <a:lnTo>
                  <a:pt x="1414" y="2231"/>
                </a:lnTo>
                <a:lnTo>
                  <a:pt x="1414" y="2270"/>
                </a:lnTo>
                <a:lnTo>
                  <a:pt x="1465" y="2270"/>
                </a:lnTo>
                <a:lnTo>
                  <a:pt x="1471" y="2269"/>
                </a:lnTo>
                <a:lnTo>
                  <a:pt x="1475" y="2268"/>
                </a:lnTo>
                <a:lnTo>
                  <a:pt x="1479" y="2265"/>
                </a:lnTo>
                <a:lnTo>
                  <a:pt x="1482" y="2263"/>
                </a:lnTo>
                <a:lnTo>
                  <a:pt x="1484" y="2259"/>
                </a:lnTo>
                <a:lnTo>
                  <a:pt x="1486" y="2254"/>
                </a:lnTo>
                <a:lnTo>
                  <a:pt x="1486" y="2249"/>
                </a:lnTo>
                <a:lnTo>
                  <a:pt x="1488" y="2242"/>
                </a:lnTo>
                <a:lnTo>
                  <a:pt x="1488" y="2008"/>
                </a:lnTo>
                <a:lnTo>
                  <a:pt x="1447" y="2008"/>
                </a:lnTo>
                <a:close/>
                <a:moveTo>
                  <a:pt x="1398" y="2203"/>
                </a:moveTo>
                <a:lnTo>
                  <a:pt x="1435" y="2203"/>
                </a:lnTo>
                <a:lnTo>
                  <a:pt x="1435" y="2014"/>
                </a:lnTo>
                <a:lnTo>
                  <a:pt x="1398" y="2014"/>
                </a:lnTo>
                <a:lnTo>
                  <a:pt x="1398" y="2203"/>
                </a:lnTo>
                <a:close/>
                <a:moveTo>
                  <a:pt x="1995" y="2038"/>
                </a:moveTo>
                <a:lnTo>
                  <a:pt x="1995" y="2083"/>
                </a:lnTo>
                <a:lnTo>
                  <a:pt x="2101" y="2083"/>
                </a:lnTo>
                <a:lnTo>
                  <a:pt x="2027" y="2220"/>
                </a:lnTo>
                <a:lnTo>
                  <a:pt x="2024" y="2226"/>
                </a:lnTo>
                <a:lnTo>
                  <a:pt x="2019" y="2229"/>
                </a:lnTo>
                <a:lnTo>
                  <a:pt x="2014" y="2231"/>
                </a:lnTo>
                <a:lnTo>
                  <a:pt x="2007" y="2231"/>
                </a:lnTo>
                <a:lnTo>
                  <a:pt x="1995" y="2231"/>
                </a:lnTo>
                <a:lnTo>
                  <a:pt x="1995" y="2265"/>
                </a:lnTo>
                <a:lnTo>
                  <a:pt x="2012" y="2265"/>
                </a:lnTo>
                <a:lnTo>
                  <a:pt x="2024" y="2265"/>
                </a:lnTo>
                <a:lnTo>
                  <a:pt x="2034" y="2265"/>
                </a:lnTo>
                <a:lnTo>
                  <a:pt x="2042" y="2264"/>
                </a:lnTo>
                <a:lnTo>
                  <a:pt x="2046" y="2262"/>
                </a:lnTo>
                <a:lnTo>
                  <a:pt x="2051" y="2260"/>
                </a:lnTo>
                <a:lnTo>
                  <a:pt x="2055" y="2256"/>
                </a:lnTo>
                <a:lnTo>
                  <a:pt x="2059" y="2251"/>
                </a:lnTo>
                <a:lnTo>
                  <a:pt x="2062" y="2245"/>
                </a:lnTo>
                <a:lnTo>
                  <a:pt x="2133" y="2118"/>
                </a:lnTo>
                <a:lnTo>
                  <a:pt x="2206" y="2246"/>
                </a:lnTo>
                <a:lnTo>
                  <a:pt x="2208" y="2252"/>
                </a:lnTo>
                <a:lnTo>
                  <a:pt x="2213" y="2255"/>
                </a:lnTo>
                <a:lnTo>
                  <a:pt x="2217" y="2260"/>
                </a:lnTo>
                <a:lnTo>
                  <a:pt x="2222" y="2262"/>
                </a:lnTo>
                <a:lnTo>
                  <a:pt x="2227" y="2264"/>
                </a:lnTo>
                <a:lnTo>
                  <a:pt x="2234" y="2266"/>
                </a:lnTo>
                <a:lnTo>
                  <a:pt x="2242" y="2266"/>
                </a:lnTo>
                <a:lnTo>
                  <a:pt x="2250" y="2268"/>
                </a:lnTo>
                <a:lnTo>
                  <a:pt x="2271" y="2268"/>
                </a:lnTo>
                <a:lnTo>
                  <a:pt x="2271" y="2229"/>
                </a:lnTo>
                <a:lnTo>
                  <a:pt x="2260" y="2229"/>
                </a:lnTo>
                <a:lnTo>
                  <a:pt x="2253" y="2229"/>
                </a:lnTo>
                <a:lnTo>
                  <a:pt x="2248" y="2228"/>
                </a:lnTo>
                <a:lnTo>
                  <a:pt x="2244" y="2225"/>
                </a:lnTo>
                <a:lnTo>
                  <a:pt x="2241" y="2219"/>
                </a:lnTo>
                <a:lnTo>
                  <a:pt x="2175" y="2101"/>
                </a:lnTo>
                <a:lnTo>
                  <a:pt x="2149" y="2103"/>
                </a:lnTo>
                <a:lnTo>
                  <a:pt x="2155" y="2083"/>
                </a:lnTo>
                <a:lnTo>
                  <a:pt x="2271" y="2083"/>
                </a:lnTo>
                <a:lnTo>
                  <a:pt x="2271" y="2038"/>
                </a:lnTo>
                <a:lnTo>
                  <a:pt x="2159" y="2038"/>
                </a:lnTo>
                <a:lnTo>
                  <a:pt x="2159" y="2003"/>
                </a:lnTo>
                <a:lnTo>
                  <a:pt x="2106" y="2003"/>
                </a:lnTo>
                <a:lnTo>
                  <a:pt x="2106" y="2038"/>
                </a:lnTo>
                <a:lnTo>
                  <a:pt x="1995" y="2038"/>
                </a:lnTo>
                <a:close/>
                <a:moveTo>
                  <a:pt x="2296" y="2095"/>
                </a:moveTo>
                <a:lnTo>
                  <a:pt x="2345" y="2095"/>
                </a:lnTo>
                <a:lnTo>
                  <a:pt x="2345" y="2082"/>
                </a:lnTo>
                <a:lnTo>
                  <a:pt x="2516" y="2082"/>
                </a:lnTo>
                <a:lnTo>
                  <a:pt x="2516" y="2093"/>
                </a:lnTo>
                <a:lnTo>
                  <a:pt x="2571" y="2093"/>
                </a:lnTo>
                <a:lnTo>
                  <a:pt x="2568" y="2050"/>
                </a:lnTo>
                <a:lnTo>
                  <a:pt x="2546" y="2050"/>
                </a:lnTo>
                <a:lnTo>
                  <a:pt x="2560" y="2002"/>
                </a:lnTo>
                <a:lnTo>
                  <a:pt x="2504" y="2002"/>
                </a:lnTo>
                <a:lnTo>
                  <a:pt x="2493" y="2042"/>
                </a:lnTo>
                <a:lnTo>
                  <a:pt x="2460" y="2042"/>
                </a:lnTo>
                <a:lnTo>
                  <a:pt x="2451" y="2002"/>
                </a:lnTo>
                <a:lnTo>
                  <a:pt x="2405" y="2002"/>
                </a:lnTo>
                <a:lnTo>
                  <a:pt x="2414" y="2043"/>
                </a:lnTo>
                <a:lnTo>
                  <a:pt x="2383" y="2043"/>
                </a:lnTo>
                <a:lnTo>
                  <a:pt x="2363" y="2002"/>
                </a:lnTo>
                <a:lnTo>
                  <a:pt x="2327" y="2002"/>
                </a:lnTo>
                <a:lnTo>
                  <a:pt x="2340" y="2043"/>
                </a:lnTo>
                <a:lnTo>
                  <a:pt x="2296" y="2043"/>
                </a:lnTo>
                <a:lnTo>
                  <a:pt x="2296" y="2095"/>
                </a:lnTo>
                <a:close/>
                <a:moveTo>
                  <a:pt x="2303" y="2105"/>
                </a:moveTo>
                <a:lnTo>
                  <a:pt x="2303" y="2140"/>
                </a:lnTo>
                <a:lnTo>
                  <a:pt x="2455" y="2140"/>
                </a:lnTo>
                <a:lnTo>
                  <a:pt x="2425" y="2158"/>
                </a:lnTo>
                <a:lnTo>
                  <a:pt x="2425" y="2177"/>
                </a:lnTo>
                <a:lnTo>
                  <a:pt x="2298" y="2177"/>
                </a:lnTo>
                <a:lnTo>
                  <a:pt x="2298" y="2212"/>
                </a:lnTo>
                <a:lnTo>
                  <a:pt x="2425" y="2212"/>
                </a:lnTo>
                <a:lnTo>
                  <a:pt x="2425" y="2242"/>
                </a:lnTo>
                <a:lnTo>
                  <a:pt x="2425" y="2245"/>
                </a:lnTo>
                <a:lnTo>
                  <a:pt x="2424" y="2247"/>
                </a:lnTo>
                <a:lnTo>
                  <a:pt x="2422" y="2249"/>
                </a:lnTo>
                <a:lnTo>
                  <a:pt x="2419" y="2249"/>
                </a:lnTo>
                <a:lnTo>
                  <a:pt x="2385" y="2249"/>
                </a:lnTo>
                <a:lnTo>
                  <a:pt x="2385" y="2278"/>
                </a:lnTo>
                <a:lnTo>
                  <a:pt x="2451" y="2278"/>
                </a:lnTo>
                <a:lnTo>
                  <a:pt x="2456" y="2278"/>
                </a:lnTo>
                <a:lnTo>
                  <a:pt x="2460" y="2277"/>
                </a:lnTo>
                <a:lnTo>
                  <a:pt x="2464" y="2274"/>
                </a:lnTo>
                <a:lnTo>
                  <a:pt x="2467" y="2272"/>
                </a:lnTo>
                <a:lnTo>
                  <a:pt x="2469" y="2269"/>
                </a:lnTo>
                <a:lnTo>
                  <a:pt x="2471" y="2264"/>
                </a:lnTo>
                <a:lnTo>
                  <a:pt x="2473" y="2261"/>
                </a:lnTo>
                <a:lnTo>
                  <a:pt x="2473" y="2255"/>
                </a:lnTo>
                <a:lnTo>
                  <a:pt x="2473" y="2212"/>
                </a:lnTo>
                <a:lnTo>
                  <a:pt x="2576" y="2212"/>
                </a:lnTo>
                <a:lnTo>
                  <a:pt x="2576" y="2177"/>
                </a:lnTo>
                <a:lnTo>
                  <a:pt x="2473" y="2177"/>
                </a:lnTo>
                <a:lnTo>
                  <a:pt x="2473" y="2172"/>
                </a:lnTo>
                <a:lnTo>
                  <a:pt x="2562" y="2132"/>
                </a:lnTo>
                <a:lnTo>
                  <a:pt x="2562" y="2105"/>
                </a:lnTo>
                <a:lnTo>
                  <a:pt x="2303" y="2105"/>
                </a:lnTo>
                <a:close/>
                <a:moveTo>
                  <a:pt x="1696" y="2016"/>
                </a:moveTo>
                <a:lnTo>
                  <a:pt x="1696" y="2052"/>
                </a:lnTo>
                <a:lnTo>
                  <a:pt x="1723" y="2052"/>
                </a:lnTo>
                <a:lnTo>
                  <a:pt x="1732" y="2071"/>
                </a:lnTo>
                <a:lnTo>
                  <a:pt x="1796" y="2071"/>
                </a:lnTo>
                <a:lnTo>
                  <a:pt x="1790" y="2052"/>
                </a:lnTo>
                <a:lnTo>
                  <a:pt x="1883" y="2052"/>
                </a:lnTo>
                <a:lnTo>
                  <a:pt x="1875" y="2071"/>
                </a:lnTo>
                <a:lnTo>
                  <a:pt x="1932" y="2071"/>
                </a:lnTo>
                <a:lnTo>
                  <a:pt x="1940" y="2052"/>
                </a:lnTo>
                <a:lnTo>
                  <a:pt x="1970" y="2052"/>
                </a:lnTo>
                <a:lnTo>
                  <a:pt x="1970" y="2016"/>
                </a:lnTo>
                <a:lnTo>
                  <a:pt x="1944" y="2016"/>
                </a:lnTo>
                <a:lnTo>
                  <a:pt x="1944" y="2004"/>
                </a:lnTo>
                <a:lnTo>
                  <a:pt x="1895" y="2004"/>
                </a:lnTo>
                <a:lnTo>
                  <a:pt x="1889" y="2016"/>
                </a:lnTo>
                <a:lnTo>
                  <a:pt x="1786" y="2016"/>
                </a:lnTo>
                <a:lnTo>
                  <a:pt x="1782" y="2003"/>
                </a:lnTo>
                <a:lnTo>
                  <a:pt x="1728" y="2003"/>
                </a:lnTo>
                <a:lnTo>
                  <a:pt x="1718" y="2016"/>
                </a:lnTo>
                <a:lnTo>
                  <a:pt x="1696" y="2016"/>
                </a:lnTo>
                <a:close/>
                <a:moveTo>
                  <a:pt x="1778" y="2122"/>
                </a:moveTo>
                <a:lnTo>
                  <a:pt x="1778" y="2090"/>
                </a:lnTo>
                <a:lnTo>
                  <a:pt x="1761" y="2090"/>
                </a:lnTo>
                <a:lnTo>
                  <a:pt x="1753" y="2087"/>
                </a:lnTo>
                <a:lnTo>
                  <a:pt x="1748" y="2084"/>
                </a:lnTo>
                <a:lnTo>
                  <a:pt x="1738" y="2080"/>
                </a:lnTo>
                <a:lnTo>
                  <a:pt x="1694" y="2080"/>
                </a:lnTo>
                <a:lnTo>
                  <a:pt x="1718" y="2110"/>
                </a:lnTo>
                <a:lnTo>
                  <a:pt x="1723" y="2115"/>
                </a:lnTo>
                <a:lnTo>
                  <a:pt x="1728" y="2118"/>
                </a:lnTo>
                <a:lnTo>
                  <a:pt x="1735" y="2122"/>
                </a:lnTo>
                <a:lnTo>
                  <a:pt x="1743" y="2122"/>
                </a:lnTo>
                <a:lnTo>
                  <a:pt x="1778" y="2122"/>
                </a:lnTo>
                <a:close/>
                <a:moveTo>
                  <a:pt x="1792" y="2084"/>
                </a:moveTo>
                <a:lnTo>
                  <a:pt x="1792" y="2247"/>
                </a:lnTo>
                <a:lnTo>
                  <a:pt x="1792" y="2252"/>
                </a:lnTo>
                <a:lnTo>
                  <a:pt x="1793" y="2256"/>
                </a:lnTo>
                <a:lnTo>
                  <a:pt x="1795" y="2261"/>
                </a:lnTo>
                <a:lnTo>
                  <a:pt x="1797" y="2263"/>
                </a:lnTo>
                <a:lnTo>
                  <a:pt x="1800" y="2265"/>
                </a:lnTo>
                <a:lnTo>
                  <a:pt x="1805" y="2266"/>
                </a:lnTo>
                <a:lnTo>
                  <a:pt x="1809" y="2268"/>
                </a:lnTo>
                <a:lnTo>
                  <a:pt x="1815" y="2269"/>
                </a:lnTo>
                <a:lnTo>
                  <a:pt x="1970" y="2269"/>
                </a:lnTo>
                <a:lnTo>
                  <a:pt x="1970" y="2234"/>
                </a:lnTo>
                <a:lnTo>
                  <a:pt x="1844" y="2234"/>
                </a:lnTo>
                <a:lnTo>
                  <a:pt x="1839" y="2233"/>
                </a:lnTo>
                <a:lnTo>
                  <a:pt x="1836" y="2232"/>
                </a:lnTo>
                <a:lnTo>
                  <a:pt x="1835" y="2228"/>
                </a:lnTo>
                <a:lnTo>
                  <a:pt x="1834" y="2224"/>
                </a:lnTo>
                <a:lnTo>
                  <a:pt x="1834" y="2121"/>
                </a:lnTo>
                <a:lnTo>
                  <a:pt x="1923" y="2121"/>
                </a:lnTo>
                <a:lnTo>
                  <a:pt x="1923" y="2153"/>
                </a:lnTo>
                <a:lnTo>
                  <a:pt x="1923" y="2157"/>
                </a:lnTo>
                <a:lnTo>
                  <a:pt x="1922" y="2158"/>
                </a:lnTo>
                <a:lnTo>
                  <a:pt x="1919" y="2159"/>
                </a:lnTo>
                <a:lnTo>
                  <a:pt x="1917" y="2159"/>
                </a:lnTo>
                <a:lnTo>
                  <a:pt x="1870" y="2159"/>
                </a:lnTo>
                <a:lnTo>
                  <a:pt x="1870" y="2194"/>
                </a:lnTo>
                <a:lnTo>
                  <a:pt x="1941" y="2194"/>
                </a:lnTo>
                <a:lnTo>
                  <a:pt x="1947" y="2194"/>
                </a:lnTo>
                <a:lnTo>
                  <a:pt x="1953" y="2192"/>
                </a:lnTo>
                <a:lnTo>
                  <a:pt x="1958" y="2191"/>
                </a:lnTo>
                <a:lnTo>
                  <a:pt x="1961" y="2188"/>
                </a:lnTo>
                <a:lnTo>
                  <a:pt x="1963" y="2185"/>
                </a:lnTo>
                <a:lnTo>
                  <a:pt x="1965" y="2181"/>
                </a:lnTo>
                <a:lnTo>
                  <a:pt x="1967" y="2176"/>
                </a:lnTo>
                <a:lnTo>
                  <a:pt x="1967" y="2170"/>
                </a:lnTo>
                <a:lnTo>
                  <a:pt x="1967" y="2084"/>
                </a:lnTo>
                <a:lnTo>
                  <a:pt x="1792" y="2084"/>
                </a:lnTo>
                <a:close/>
                <a:moveTo>
                  <a:pt x="1716" y="2172"/>
                </a:moveTo>
                <a:lnTo>
                  <a:pt x="1719" y="2177"/>
                </a:lnTo>
                <a:lnTo>
                  <a:pt x="1724" y="2180"/>
                </a:lnTo>
                <a:lnTo>
                  <a:pt x="1729" y="2182"/>
                </a:lnTo>
                <a:lnTo>
                  <a:pt x="1737" y="2182"/>
                </a:lnTo>
                <a:lnTo>
                  <a:pt x="1777" y="2182"/>
                </a:lnTo>
                <a:lnTo>
                  <a:pt x="1777" y="2150"/>
                </a:lnTo>
                <a:lnTo>
                  <a:pt x="1752" y="2150"/>
                </a:lnTo>
                <a:lnTo>
                  <a:pt x="1747" y="2148"/>
                </a:lnTo>
                <a:lnTo>
                  <a:pt x="1742" y="2143"/>
                </a:lnTo>
                <a:lnTo>
                  <a:pt x="1736" y="2142"/>
                </a:lnTo>
                <a:lnTo>
                  <a:pt x="1694" y="2142"/>
                </a:lnTo>
                <a:lnTo>
                  <a:pt x="1716" y="2172"/>
                </a:lnTo>
                <a:close/>
                <a:moveTo>
                  <a:pt x="1694" y="2240"/>
                </a:moveTo>
                <a:lnTo>
                  <a:pt x="1694" y="2271"/>
                </a:lnTo>
                <a:lnTo>
                  <a:pt x="1723" y="2271"/>
                </a:lnTo>
                <a:lnTo>
                  <a:pt x="1729" y="2271"/>
                </a:lnTo>
                <a:lnTo>
                  <a:pt x="1735" y="2271"/>
                </a:lnTo>
                <a:lnTo>
                  <a:pt x="1739" y="2270"/>
                </a:lnTo>
                <a:lnTo>
                  <a:pt x="1744" y="2269"/>
                </a:lnTo>
                <a:lnTo>
                  <a:pt x="1747" y="2266"/>
                </a:lnTo>
                <a:lnTo>
                  <a:pt x="1750" y="2263"/>
                </a:lnTo>
                <a:lnTo>
                  <a:pt x="1751" y="2261"/>
                </a:lnTo>
                <a:lnTo>
                  <a:pt x="1752" y="2256"/>
                </a:lnTo>
                <a:lnTo>
                  <a:pt x="1773" y="2194"/>
                </a:lnTo>
                <a:lnTo>
                  <a:pt x="1732" y="2194"/>
                </a:lnTo>
                <a:lnTo>
                  <a:pt x="1719" y="2232"/>
                </a:lnTo>
                <a:lnTo>
                  <a:pt x="1718" y="2236"/>
                </a:lnTo>
                <a:lnTo>
                  <a:pt x="1717" y="2238"/>
                </a:lnTo>
                <a:lnTo>
                  <a:pt x="1715" y="2240"/>
                </a:lnTo>
                <a:lnTo>
                  <a:pt x="1711" y="2240"/>
                </a:lnTo>
                <a:lnTo>
                  <a:pt x="1694" y="2240"/>
                </a:lnTo>
                <a:close/>
                <a:moveTo>
                  <a:pt x="1987" y="2430"/>
                </a:moveTo>
                <a:lnTo>
                  <a:pt x="2014" y="2491"/>
                </a:lnTo>
                <a:lnTo>
                  <a:pt x="2079" y="2497"/>
                </a:lnTo>
                <a:lnTo>
                  <a:pt x="2029" y="2541"/>
                </a:lnTo>
                <a:lnTo>
                  <a:pt x="2044" y="2605"/>
                </a:lnTo>
                <a:lnTo>
                  <a:pt x="1987" y="2572"/>
                </a:lnTo>
                <a:lnTo>
                  <a:pt x="1929" y="2605"/>
                </a:lnTo>
                <a:lnTo>
                  <a:pt x="1943" y="2541"/>
                </a:lnTo>
                <a:lnTo>
                  <a:pt x="1895" y="2497"/>
                </a:lnTo>
                <a:lnTo>
                  <a:pt x="1960" y="2491"/>
                </a:lnTo>
                <a:lnTo>
                  <a:pt x="1987" y="2430"/>
                </a:lnTo>
                <a:close/>
                <a:moveTo>
                  <a:pt x="2015" y="52"/>
                </a:moveTo>
                <a:lnTo>
                  <a:pt x="1977" y="53"/>
                </a:lnTo>
                <a:lnTo>
                  <a:pt x="1940" y="52"/>
                </a:lnTo>
                <a:lnTo>
                  <a:pt x="1941" y="84"/>
                </a:lnTo>
                <a:lnTo>
                  <a:pt x="1944" y="309"/>
                </a:lnTo>
                <a:lnTo>
                  <a:pt x="1911" y="310"/>
                </a:lnTo>
                <a:lnTo>
                  <a:pt x="1902" y="142"/>
                </a:lnTo>
                <a:lnTo>
                  <a:pt x="1839" y="155"/>
                </a:lnTo>
                <a:lnTo>
                  <a:pt x="1865" y="321"/>
                </a:lnTo>
                <a:lnTo>
                  <a:pt x="1832" y="326"/>
                </a:lnTo>
                <a:lnTo>
                  <a:pt x="1756" y="94"/>
                </a:lnTo>
                <a:lnTo>
                  <a:pt x="1699" y="114"/>
                </a:lnTo>
                <a:lnTo>
                  <a:pt x="1783" y="342"/>
                </a:lnTo>
                <a:lnTo>
                  <a:pt x="1753" y="354"/>
                </a:lnTo>
                <a:lnTo>
                  <a:pt x="1679" y="217"/>
                </a:lnTo>
                <a:lnTo>
                  <a:pt x="1622" y="249"/>
                </a:lnTo>
                <a:lnTo>
                  <a:pt x="1712" y="377"/>
                </a:lnTo>
                <a:lnTo>
                  <a:pt x="1680" y="399"/>
                </a:lnTo>
                <a:lnTo>
                  <a:pt x="1502" y="221"/>
                </a:lnTo>
                <a:lnTo>
                  <a:pt x="1459" y="272"/>
                </a:lnTo>
                <a:lnTo>
                  <a:pt x="1640" y="428"/>
                </a:lnTo>
                <a:lnTo>
                  <a:pt x="1610" y="455"/>
                </a:lnTo>
                <a:lnTo>
                  <a:pt x="1479" y="363"/>
                </a:lnTo>
                <a:lnTo>
                  <a:pt x="1446" y="419"/>
                </a:lnTo>
                <a:lnTo>
                  <a:pt x="1576" y="491"/>
                </a:lnTo>
                <a:lnTo>
                  <a:pt x="1554" y="527"/>
                </a:lnTo>
                <a:lnTo>
                  <a:pt x="1303" y="436"/>
                </a:lnTo>
                <a:lnTo>
                  <a:pt x="1281" y="493"/>
                </a:lnTo>
                <a:lnTo>
                  <a:pt x="1536" y="563"/>
                </a:lnTo>
                <a:lnTo>
                  <a:pt x="1513" y="605"/>
                </a:lnTo>
                <a:lnTo>
                  <a:pt x="1329" y="583"/>
                </a:lnTo>
                <a:lnTo>
                  <a:pt x="1329" y="634"/>
                </a:lnTo>
                <a:lnTo>
                  <a:pt x="1498" y="652"/>
                </a:lnTo>
                <a:lnTo>
                  <a:pt x="1484" y="689"/>
                </a:lnTo>
                <a:lnTo>
                  <a:pt x="1206" y="689"/>
                </a:lnTo>
                <a:lnTo>
                  <a:pt x="1203" y="751"/>
                </a:lnTo>
                <a:lnTo>
                  <a:pt x="1473" y="751"/>
                </a:lnTo>
                <a:lnTo>
                  <a:pt x="1462" y="798"/>
                </a:lnTo>
                <a:lnTo>
                  <a:pt x="1477" y="798"/>
                </a:lnTo>
                <a:lnTo>
                  <a:pt x="1468" y="799"/>
                </a:lnTo>
                <a:lnTo>
                  <a:pt x="1462" y="803"/>
                </a:lnTo>
                <a:lnTo>
                  <a:pt x="1454" y="806"/>
                </a:lnTo>
                <a:lnTo>
                  <a:pt x="1448" y="812"/>
                </a:lnTo>
                <a:lnTo>
                  <a:pt x="1443" y="817"/>
                </a:lnTo>
                <a:lnTo>
                  <a:pt x="1439" y="824"/>
                </a:lnTo>
                <a:lnTo>
                  <a:pt x="1436" y="832"/>
                </a:lnTo>
                <a:lnTo>
                  <a:pt x="1435" y="841"/>
                </a:lnTo>
                <a:lnTo>
                  <a:pt x="1437" y="846"/>
                </a:lnTo>
                <a:lnTo>
                  <a:pt x="1444" y="859"/>
                </a:lnTo>
                <a:lnTo>
                  <a:pt x="1449" y="864"/>
                </a:lnTo>
                <a:lnTo>
                  <a:pt x="1456" y="870"/>
                </a:lnTo>
                <a:lnTo>
                  <a:pt x="1461" y="872"/>
                </a:lnTo>
                <a:lnTo>
                  <a:pt x="1465" y="873"/>
                </a:lnTo>
                <a:lnTo>
                  <a:pt x="1471" y="874"/>
                </a:lnTo>
                <a:lnTo>
                  <a:pt x="1477" y="874"/>
                </a:lnTo>
                <a:lnTo>
                  <a:pt x="1488" y="874"/>
                </a:lnTo>
                <a:lnTo>
                  <a:pt x="1494" y="875"/>
                </a:lnTo>
                <a:lnTo>
                  <a:pt x="1498" y="877"/>
                </a:lnTo>
                <a:lnTo>
                  <a:pt x="1499" y="880"/>
                </a:lnTo>
                <a:lnTo>
                  <a:pt x="1498" y="882"/>
                </a:lnTo>
                <a:lnTo>
                  <a:pt x="1495" y="886"/>
                </a:lnTo>
                <a:lnTo>
                  <a:pt x="1493" y="888"/>
                </a:lnTo>
                <a:lnTo>
                  <a:pt x="1490" y="890"/>
                </a:lnTo>
                <a:lnTo>
                  <a:pt x="1486" y="892"/>
                </a:lnTo>
                <a:lnTo>
                  <a:pt x="1481" y="896"/>
                </a:lnTo>
                <a:lnTo>
                  <a:pt x="1474" y="899"/>
                </a:lnTo>
                <a:lnTo>
                  <a:pt x="1465" y="901"/>
                </a:lnTo>
                <a:lnTo>
                  <a:pt x="1461" y="902"/>
                </a:lnTo>
                <a:lnTo>
                  <a:pt x="1456" y="902"/>
                </a:lnTo>
                <a:lnTo>
                  <a:pt x="1452" y="901"/>
                </a:lnTo>
                <a:lnTo>
                  <a:pt x="1446" y="900"/>
                </a:lnTo>
                <a:lnTo>
                  <a:pt x="1441" y="899"/>
                </a:lnTo>
                <a:lnTo>
                  <a:pt x="1436" y="896"/>
                </a:lnTo>
                <a:lnTo>
                  <a:pt x="1430" y="892"/>
                </a:lnTo>
                <a:lnTo>
                  <a:pt x="1426" y="888"/>
                </a:lnTo>
                <a:lnTo>
                  <a:pt x="1404" y="857"/>
                </a:lnTo>
                <a:lnTo>
                  <a:pt x="1376" y="820"/>
                </a:lnTo>
                <a:lnTo>
                  <a:pt x="1367" y="813"/>
                </a:lnTo>
                <a:lnTo>
                  <a:pt x="1358" y="804"/>
                </a:lnTo>
                <a:lnTo>
                  <a:pt x="1348" y="797"/>
                </a:lnTo>
                <a:lnTo>
                  <a:pt x="1337" y="790"/>
                </a:lnTo>
                <a:lnTo>
                  <a:pt x="1323" y="786"/>
                </a:lnTo>
                <a:lnTo>
                  <a:pt x="1310" y="782"/>
                </a:lnTo>
                <a:lnTo>
                  <a:pt x="1295" y="780"/>
                </a:lnTo>
                <a:lnTo>
                  <a:pt x="1278" y="781"/>
                </a:lnTo>
                <a:lnTo>
                  <a:pt x="1271" y="781"/>
                </a:lnTo>
                <a:lnTo>
                  <a:pt x="1262" y="784"/>
                </a:lnTo>
                <a:lnTo>
                  <a:pt x="1254" y="786"/>
                </a:lnTo>
                <a:lnTo>
                  <a:pt x="1246" y="788"/>
                </a:lnTo>
                <a:lnTo>
                  <a:pt x="1229" y="795"/>
                </a:lnTo>
                <a:lnTo>
                  <a:pt x="1214" y="803"/>
                </a:lnTo>
                <a:lnTo>
                  <a:pt x="1200" y="814"/>
                </a:lnTo>
                <a:lnTo>
                  <a:pt x="1187" y="825"/>
                </a:lnTo>
                <a:lnTo>
                  <a:pt x="1175" y="838"/>
                </a:lnTo>
                <a:lnTo>
                  <a:pt x="1164" y="854"/>
                </a:lnTo>
                <a:lnTo>
                  <a:pt x="1155" y="870"/>
                </a:lnTo>
                <a:lnTo>
                  <a:pt x="1147" y="887"/>
                </a:lnTo>
                <a:lnTo>
                  <a:pt x="1140" y="905"/>
                </a:lnTo>
                <a:lnTo>
                  <a:pt x="1136" y="924"/>
                </a:lnTo>
                <a:lnTo>
                  <a:pt x="1132" y="943"/>
                </a:lnTo>
                <a:lnTo>
                  <a:pt x="1131" y="963"/>
                </a:lnTo>
                <a:lnTo>
                  <a:pt x="1132" y="983"/>
                </a:lnTo>
                <a:lnTo>
                  <a:pt x="1136" y="1003"/>
                </a:lnTo>
                <a:lnTo>
                  <a:pt x="1130" y="1003"/>
                </a:lnTo>
                <a:lnTo>
                  <a:pt x="1112" y="1002"/>
                </a:lnTo>
                <a:lnTo>
                  <a:pt x="1101" y="1001"/>
                </a:lnTo>
                <a:lnTo>
                  <a:pt x="1087" y="999"/>
                </a:lnTo>
                <a:lnTo>
                  <a:pt x="1074" y="996"/>
                </a:lnTo>
                <a:lnTo>
                  <a:pt x="1060" y="993"/>
                </a:lnTo>
                <a:lnTo>
                  <a:pt x="1046" y="989"/>
                </a:lnTo>
                <a:lnTo>
                  <a:pt x="1032" y="983"/>
                </a:lnTo>
                <a:lnTo>
                  <a:pt x="1020" y="976"/>
                </a:lnTo>
                <a:lnTo>
                  <a:pt x="1009" y="967"/>
                </a:lnTo>
                <a:lnTo>
                  <a:pt x="1003" y="963"/>
                </a:lnTo>
                <a:lnTo>
                  <a:pt x="998" y="957"/>
                </a:lnTo>
                <a:lnTo>
                  <a:pt x="995" y="952"/>
                </a:lnTo>
                <a:lnTo>
                  <a:pt x="992" y="946"/>
                </a:lnTo>
                <a:lnTo>
                  <a:pt x="989" y="939"/>
                </a:lnTo>
                <a:lnTo>
                  <a:pt x="987" y="931"/>
                </a:lnTo>
                <a:lnTo>
                  <a:pt x="987" y="925"/>
                </a:lnTo>
                <a:lnTo>
                  <a:pt x="987" y="916"/>
                </a:lnTo>
                <a:lnTo>
                  <a:pt x="988" y="912"/>
                </a:lnTo>
                <a:lnTo>
                  <a:pt x="992" y="903"/>
                </a:lnTo>
                <a:lnTo>
                  <a:pt x="997" y="891"/>
                </a:lnTo>
                <a:lnTo>
                  <a:pt x="1006" y="877"/>
                </a:lnTo>
                <a:lnTo>
                  <a:pt x="1012" y="870"/>
                </a:lnTo>
                <a:lnTo>
                  <a:pt x="1019" y="864"/>
                </a:lnTo>
                <a:lnTo>
                  <a:pt x="1025" y="859"/>
                </a:lnTo>
                <a:lnTo>
                  <a:pt x="1033" y="854"/>
                </a:lnTo>
                <a:lnTo>
                  <a:pt x="1041" y="852"/>
                </a:lnTo>
                <a:lnTo>
                  <a:pt x="1050" y="851"/>
                </a:lnTo>
                <a:lnTo>
                  <a:pt x="1060" y="851"/>
                </a:lnTo>
                <a:lnTo>
                  <a:pt x="1072" y="854"/>
                </a:lnTo>
                <a:lnTo>
                  <a:pt x="1073" y="854"/>
                </a:lnTo>
                <a:lnTo>
                  <a:pt x="1072" y="856"/>
                </a:lnTo>
                <a:lnTo>
                  <a:pt x="1067" y="863"/>
                </a:lnTo>
                <a:lnTo>
                  <a:pt x="1054" y="874"/>
                </a:lnTo>
                <a:lnTo>
                  <a:pt x="1045" y="882"/>
                </a:lnTo>
                <a:lnTo>
                  <a:pt x="1036" y="891"/>
                </a:lnTo>
                <a:lnTo>
                  <a:pt x="1032" y="896"/>
                </a:lnTo>
                <a:lnTo>
                  <a:pt x="1029" y="900"/>
                </a:lnTo>
                <a:lnTo>
                  <a:pt x="1027" y="906"/>
                </a:lnTo>
                <a:lnTo>
                  <a:pt x="1025" y="910"/>
                </a:lnTo>
                <a:lnTo>
                  <a:pt x="1024" y="916"/>
                </a:lnTo>
                <a:lnTo>
                  <a:pt x="1025" y="920"/>
                </a:lnTo>
                <a:lnTo>
                  <a:pt x="1028" y="926"/>
                </a:lnTo>
                <a:lnTo>
                  <a:pt x="1031" y="930"/>
                </a:lnTo>
                <a:lnTo>
                  <a:pt x="1037" y="935"/>
                </a:lnTo>
                <a:lnTo>
                  <a:pt x="1045" y="940"/>
                </a:lnTo>
                <a:lnTo>
                  <a:pt x="1054" y="945"/>
                </a:lnTo>
                <a:lnTo>
                  <a:pt x="1065" y="949"/>
                </a:lnTo>
                <a:lnTo>
                  <a:pt x="1068" y="949"/>
                </a:lnTo>
                <a:lnTo>
                  <a:pt x="1075" y="949"/>
                </a:lnTo>
                <a:lnTo>
                  <a:pt x="1081" y="948"/>
                </a:lnTo>
                <a:lnTo>
                  <a:pt x="1086" y="947"/>
                </a:lnTo>
                <a:lnTo>
                  <a:pt x="1093" y="945"/>
                </a:lnTo>
                <a:lnTo>
                  <a:pt x="1100" y="942"/>
                </a:lnTo>
                <a:lnTo>
                  <a:pt x="1106" y="937"/>
                </a:lnTo>
                <a:lnTo>
                  <a:pt x="1113" y="931"/>
                </a:lnTo>
                <a:lnTo>
                  <a:pt x="1119" y="925"/>
                </a:lnTo>
                <a:lnTo>
                  <a:pt x="1125" y="917"/>
                </a:lnTo>
                <a:lnTo>
                  <a:pt x="1131" y="907"/>
                </a:lnTo>
                <a:lnTo>
                  <a:pt x="1136" y="894"/>
                </a:lnTo>
                <a:lnTo>
                  <a:pt x="1140" y="881"/>
                </a:lnTo>
                <a:lnTo>
                  <a:pt x="1142" y="865"/>
                </a:lnTo>
                <a:lnTo>
                  <a:pt x="1143" y="854"/>
                </a:lnTo>
                <a:lnTo>
                  <a:pt x="1142" y="843"/>
                </a:lnTo>
                <a:lnTo>
                  <a:pt x="1140" y="834"/>
                </a:lnTo>
                <a:lnTo>
                  <a:pt x="1137" y="825"/>
                </a:lnTo>
                <a:lnTo>
                  <a:pt x="1132" y="817"/>
                </a:lnTo>
                <a:lnTo>
                  <a:pt x="1127" y="810"/>
                </a:lnTo>
                <a:lnTo>
                  <a:pt x="1121" y="805"/>
                </a:lnTo>
                <a:lnTo>
                  <a:pt x="1114" y="800"/>
                </a:lnTo>
                <a:lnTo>
                  <a:pt x="1101" y="792"/>
                </a:lnTo>
                <a:lnTo>
                  <a:pt x="1088" y="787"/>
                </a:lnTo>
                <a:lnTo>
                  <a:pt x="1078" y="784"/>
                </a:lnTo>
                <a:lnTo>
                  <a:pt x="1072" y="784"/>
                </a:lnTo>
                <a:lnTo>
                  <a:pt x="1065" y="784"/>
                </a:lnTo>
                <a:lnTo>
                  <a:pt x="1052" y="785"/>
                </a:lnTo>
                <a:lnTo>
                  <a:pt x="1046" y="787"/>
                </a:lnTo>
                <a:lnTo>
                  <a:pt x="1038" y="789"/>
                </a:lnTo>
                <a:lnTo>
                  <a:pt x="1029" y="792"/>
                </a:lnTo>
                <a:lnTo>
                  <a:pt x="1020" y="797"/>
                </a:lnTo>
                <a:lnTo>
                  <a:pt x="1011" y="804"/>
                </a:lnTo>
                <a:lnTo>
                  <a:pt x="1002" y="810"/>
                </a:lnTo>
                <a:lnTo>
                  <a:pt x="992" y="819"/>
                </a:lnTo>
                <a:lnTo>
                  <a:pt x="983" y="831"/>
                </a:lnTo>
                <a:lnTo>
                  <a:pt x="974" y="844"/>
                </a:lnTo>
                <a:lnTo>
                  <a:pt x="965" y="859"/>
                </a:lnTo>
                <a:lnTo>
                  <a:pt x="957" y="877"/>
                </a:lnTo>
                <a:lnTo>
                  <a:pt x="949" y="897"/>
                </a:lnTo>
                <a:lnTo>
                  <a:pt x="943" y="897"/>
                </a:lnTo>
                <a:lnTo>
                  <a:pt x="933" y="896"/>
                </a:lnTo>
                <a:lnTo>
                  <a:pt x="931" y="894"/>
                </a:lnTo>
                <a:lnTo>
                  <a:pt x="930" y="892"/>
                </a:lnTo>
                <a:lnTo>
                  <a:pt x="928" y="890"/>
                </a:lnTo>
                <a:lnTo>
                  <a:pt x="928" y="887"/>
                </a:lnTo>
                <a:lnTo>
                  <a:pt x="928" y="883"/>
                </a:lnTo>
                <a:lnTo>
                  <a:pt x="929" y="879"/>
                </a:lnTo>
                <a:lnTo>
                  <a:pt x="930" y="873"/>
                </a:lnTo>
                <a:lnTo>
                  <a:pt x="933" y="868"/>
                </a:lnTo>
                <a:lnTo>
                  <a:pt x="948" y="844"/>
                </a:lnTo>
                <a:lnTo>
                  <a:pt x="960" y="828"/>
                </a:lnTo>
                <a:lnTo>
                  <a:pt x="968" y="819"/>
                </a:lnTo>
                <a:lnTo>
                  <a:pt x="971" y="816"/>
                </a:lnTo>
                <a:lnTo>
                  <a:pt x="970" y="816"/>
                </a:lnTo>
                <a:lnTo>
                  <a:pt x="966" y="815"/>
                </a:lnTo>
                <a:lnTo>
                  <a:pt x="959" y="814"/>
                </a:lnTo>
                <a:lnTo>
                  <a:pt x="949" y="814"/>
                </a:lnTo>
                <a:lnTo>
                  <a:pt x="944" y="815"/>
                </a:lnTo>
                <a:lnTo>
                  <a:pt x="938" y="816"/>
                </a:lnTo>
                <a:lnTo>
                  <a:pt x="931" y="818"/>
                </a:lnTo>
                <a:lnTo>
                  <a:pt x="924" y="822"/>
                </a:lnTo>
                <a:lnTo>
                  <a:pt x="916" y="826"/>
                </a:lnTo>
                <a:lnTo>
                  <a:pt x="908" y="832"/>
                </a:lnTo>
                <a:lnTo>
                  <a:pt x="900" y="840"/>
                </a:lnTo>
                <a:lnTo>
                  <a:pt x="891" y="847"/>
                </a:lnTo>
                <a:lnTo>
                  <a:pt x="856" y="880"/>
                </a:lnTo>
                <a:lnTo>
                  <a:pt x="828" y="905"/>
                </a:lnTo>
                <a:lnTo>
                  <a:pt x="815" y="915"/>
                </a:lnTo>
                <a:lnTo>
                  <a:pt x="807" y="925"/>
                </a:lnTo>
                <a:lnTo>
                  <a:pt x="804" y="929"/>
                </a:lnTo>
                <a:lnTo>
                  <a:pt x="802" y="934"/>
                </a:lnTo>
                <a:lnTo>
                  <a:pt x="801" y="938"/>
                </a:lnTo>
                <a:lnTo>
                  <a:pt x="799" y="943"/>
                </a:lnTo>
                <a:lnTo>
                  <a:pt x="801" y="952"/>
                </a:lnTo>
                <a:lnTo>
                  <a:pt x="803" y="957"/>
                </a:lnTo>
                <a:lnTo>
                  <a:pt x="805" y="962"/>
                </a:lnTo>
                <a:lnTo>
                  <a:pt x="810" y="964"/>
                </a:lnTo>
                <a:lnTo>
                  <a:pt x="815" y="964"/>
                </a:lnTo>
                <a:lnTo>
                  <a:pt x="821" y="963"/>
                </a:lnTo>
                <a:lnTo>
                  <a:pt x="826" y="961"/>
                </a:lnTo>
                <a:lnTo>
                  <a:pt x="833" y="956"/>
                </a:lnTo>
                <a:lnTo>
                  <a:pt x="847" y="945"/>
                </a:lnTo>
                <a:lnTo>
                  <a:pt x="860" y="933"/>
                </a:lnTo>
                <a:lnTo>
                  <a:pt x="868" y="927"/>
                </a:lnTo>
                <a:lnTo>
                  <a:pt x="875" y="924"/>
                </a:lnTo>
                <a:lnTo>
                  <a:pt x="879" y="922"/>
                </a:lnTo>
                <a:lnTo>
                  <a:pt x="883" y="921"/>
                </a:lnTo>
                <a:lnTo>
                  <a:pt x="887" y="922"/>
                </a:lnTo>
                <a:lnTo>
                  <a:pt x="891" y="922"/>
                </a:lnTo>
                <a:lnTo>
                  <a:pt x="898" y="926"/>
                </a:lnTo>
                <a:lnTo>
                  <a:pt x="903" y="928"/>
                </a:lnTo>
                <a:lnTo>
                  <a:pt x="906" y="930"/>
                </a:lnTo>
                <a:lnTo>
                  <a:pt x="908" y="934"/>
                </a:lnTo>
                <a:lnTo>
                  <a:pt x="910" y="937"/>
                </a:lnTo>
                <a:lnTo>
                  <a:pt x="908" y="938"/>
                </a:lnTo>
                <a:lnTo>
                  <a:pt x="903" y="942"/>
                </a:lnTo>
                <a:lnTo>
                  <a:pt x="889" y="949"/>
                </a:lnTo>
                <a:lnTo>
                  <a:pt x="880" y="955"/>
                </a:lnTo>
                <a:lnTo>
                  <a:pt x="870" y="963"/>
                </a:lnTo>
                <a:lnTo>
                  <a:pt x="860" y="971"/>
                </a:lnTo>
                <a:lnTo>
                  <a:pt x="849" y="981"/>
                </a:lnTo>
                <a:lnTo>
                  <a:pt x="840" y="991"/>
                </a:lnTo>
                <a:lnTo>
                  <a:pt x="830" y="1003"/>
                </a:lnTo>
                <a:lnTo>
                  <a:pt x="823" y="1016"/>
                </a:lnTo>
                <a:lnTo>
                  <a:pt x="816" y="1029"/>
                </a:lnTo>
                <a:lnTo>
                  <a:pt x="815" y="1037"/>
                </a:lnTo>
                <a:lnTo>
                  <a:pt x="813" y="1045"/>
                </a:lnTo>
                <a:lnTo>
                  <a:pt x="812" y="1051"/>
                </a:lnTo>
                <a:lnTo>
                  <a:pt x="812" y="1060"/>
                </a:lnTo>
                <a:lnTo>
                  <a:pt x="813" y="1068"/>
                </a:lnTo>
                <a:lnTo>
                  <a:pt x="814" y="1076"/>
                </a:lnTo>
                <a:lnTo>
                  <a:pt x="816" y="1085"/>
                </a:lnTo>
                <a:lnTo>
                  <a:pt x="820" y="1094"/>
                </a:lnTo>
                <a:lnTo>
                  <a:pt x="823" y="1097"/>
                </a:lnTo>
                <a:lnTo>
                  <a:pt x="831" y="1107"/>
                </a:lnTo>
                <a:lnTo>
                  <a:pt x="837" y="1113"/>
                </a:lnTo>
                <a:lnTo>
                  <a:pt x="843" y="1119"/>
                </a:lnTo>
                <a:lnTo>
                  <a:pt x="852" y="1123"/>
                </a:lnTo>
                <a:lnTo>
                  <a:pt x="861" y="1128"/>
                </a:lnTo>
                <a:lnTo>
                  <a:pt x="873" y="1131"/>
                </a:lnTo>
                <a:lnTo>
                  <a:pt x="884" y="1132"/>
                </a:lnTo>
                <a:lnTo>
                  <a:pt x="891" y="1132"/>
                </a:lnTo>
                <a:lnTo>
                  <a:pt x="897" y="1131"/>
                </a:lnTo>
                <a:lnTo>
                  <a:pt x="904" y="1130"/>
                </a:lnTo>
                <a:lnTo>
                  <a:pt x="911" y="1128"/>
                </a:lnTo>
                <a:lnTo>
                  <a:pt x="919" y="1124"/>
                </a:lnTo>
                <a:lnTo>
                  <a:pt x="925" y="1121"/>
                </a:lnTo>
                <a:lnTo>
                  <a:pt x="933" y="1116"/>
                </a:lnTo>
                <a:lnTo>
                  <a:pt x="941" y="1111"/>
                </a:lnTo>
                <a:lnTo>
                  <a:pt x="950" y="1104"/>
                </a:lnTo>
                <a:lnTo>
                  <a:pt x="958" y="1097"/>
                </a:lnTo>
                <a:lnTo>
                  <a:pt x="967" y="1088"/>
                </a:lnTo>
                <a:lnTo>
                  <a:pt x="976" y="1078"/>
                </a:lnTo>
                <a:lnTo>
                  <a:pt x="976" y="1070"/>
                </a:lnTo>
                <a:lnTo>
                  <a:pt x="973" y="1051"/>
                </a:lnTo>
                <a:lnTo>
                  <a:pt x="970" y="1046"/>
                </a:lnTo>
                <a:lnTo>
                  <a:pt x="967" y="1040"/>
                </a:lnTo>
                <a:lnTo>
                  <a:pt x="964" y="1036"/>
                </a:lnTo>
                <a:lnTo>
                  <a:pt x="960" y="1030"/>
                </a:lnTo>
                <a:lnTo>
                  <a:pt x="955" y="1027"/>
                </a:lnTo>
                <a:lnTo>
                  <a:pt x="949" y="1023"/>
                </a:lnTo>
                <a:lnTo>
                  <a:pt x="941" y="1020"/>
                </a:lnTo>
                <a:lnTo>
                  <a:pt x="933" y="1019"/>
                </a:lnTo>
                <a:lnTo>
                  <a:pt x="925" y="1018"/>
                </a:lnTo>
                <a:lnTo>
                  <a:pt x="917" y="1018"/>
                </a:lnTo>
                <a:lnTo>
                  <a:pt x="911" y="1018"/>
                </a:lnTo>
                <a:lnTo>
                  <a:pt x="905" y="1020"/>
                </a:lnTo>
                <a:lnTo>
                  <a:pt x="901" y="1021"/>
                </a:lnTo>
                <a:lnTo>
                  <a:pt x="896" y="1023"/>
                </a:lnTo>
                <a:lnTo>
                  <a:pt x="893" y="1027"/>
                </a:lnTo>
                <a:lnTo>
                  <a:pt x="891" y="1030"/>
                </a:lnTo>
                <a:lnTo>
                  <a:pt x="886" y="1036"/>
                </a:lnTo>
                <a:lnTo>
                  <a:pt x="884" y="1042"/>
                </a:lnTo>
                <a:lnTo>
                  <a:pt x="883" y="1049"/>
                </a:lnTo>
                <a:lnTo>
                  <a:pt x="883" y="1054"/>
                </a:lnTo>
                <a:lnTo>
                  <a:pt x="882" y="1056"/>
                </a:lnTo>
                <a:lnTo>
                  <a:pt x="879" y="1057"/>
                </a:lnTo>
                <a:lnTo>
                  <a:pt x="878" y="1056"/>
                </a:lnTo>
                <a:lnTo>
                  <a:pt x="877" y="1054"/>
                </a:lnTo>
                <a:lnTo>
                  <a:pt x="876" y="1050"/>
                </a:lnTo>
                <a:lnTo>
                  <a:pt x="875" y="1046"/>
                </a:lnTo>
                <a:lnTo>
                  <a:pt x="874" y="1041"/>
                </a:lnTo>
                <a:lnTo>
                  <a:pt x="874" y="1036"/>
                </a:lnTo>
                <a:lnTo>
                  <a:pt x="875" y="1029"/>
                </a:lnTo>
                <a:lnTo>
                  <a:pt x="876" y="1023"/>
                </a:lnTo>
                <a:lnTo>
                  <a:pt x="879" y="1017"/>
                </a:lnTo>
                <a:lnTo>
                  <a:pt x="884" y="1011"/>
                </a:lnTo>
                <a:lnTo>
                  <a:pt x="889" y="1004"/>
                </a:lnTo>
                <a:lnTo>
                  <a:pt x="896" y="1000"/>
                </a:lnTo>
                <a:lnTo>
                  <a:pt x="905" y="995"/>
                </a:lnTo>
                <a:lnTo>
                  <a:pt x="915" y="992"/>
                </a:lnTo>
                <a:lnTo>
                  <a:pt x="919" y="991"/>
                </a:lnTo>
                <a:lnTo>
                  <a:pt x="925" y="989"/>
                </a:lnTo>
                <a:lnTo>
                  <a:pt x="931" y="989"/>
                </a:lnTo>
                <a:lnTo>
                  <a:pt x="938" y="988"/>
                </a:lnTo>
                <a:lnTo>
                  <a:pt x="944" y="989"/>
                </a:lnTo>
                <a:lnTo>
                  <a:pt x="951" y="990"/>
                </a:lnTo>
                <a:lnTo>
                  <a:pt x="959" y="992"/>
                </a:lnTo>
                <a:lnTo>
                  <a:pt x="967" y="996"/>
                </a:lnTo>
                <a:lnTo>
                  <a:pt x="976" y="1001"/>
                </a:lnTo>
                <a:lnTo>
                  <a:pt x="984" y="1009"/>
                </a:lnTo>
                <a:lnTo>
                  <a:pt x="993" y="1018"/>
                </a:lnTo>
                <a:lnTo>
                  <a:pt x="1001" y="1030"/>
                </a:lnTo>
                <a:lnTo>
                  <a:pt x="1009" y="1044"/>
                </a:lnTo>
                <a:lnTo>
                  <a:pt x="1015" y="1060"/>
                </a:lnTo>
                <a:lnTo>
                  <a:pt x="1022" y="1119"/>
                </a:lnTo>
                <a:lnTo>
                  <a:pt x="1013" y="1118"/>
                </a:lnTo>
                <a:lnTo>
                  <a:pt x="989" y="1119"/>
                </a:lnTo>
                <a:lnTo>
                  <a:pt x="973" y="1120"/>
                </a:lnTo>
                <a:lnTo>
                  <a:pt x="955" y="1121"/>
                </a:lnTo>
                <a:lnTo>
                  <a:pt x="935" y="1124"/>
                </a:lnTo>
                <a:lnTo>
                  <a:pt x="916" y="1129"/>
                </a:lnTo>
                <a:lnTo>
                  <a:pt x="897" y="1134"/>
                </a:lnTo>
                <a:lnTo>
                  <a:pt x="878" y="1142"/>
                </a:lnTo>
                <a:lnTo>
                  <a:pt x="869" y="1147"/>
                </a:lnTo>
                <a:lnTo>
                  <a:pt x="860" y="1151"/>
                </a:lnTo>
                <a:lnTo>
                  <a:pt x="852" y="1157"/>
                </a:lnTo>
                <a:lnTo>
                  <a:pt x="844" y="1163"/>
                </a:lnTo>
                <a:lnTo>
                  <a:pt x="838" y="1170"/>
                </a:lnTo>
                <a:lnTo>
                  <a:pt x="832" y="1178"/>
                </a:lnTo>
                <a:lnTo>
                  <a:pt x="826" y="1186"/>
                </a:lnTo>
                <a:lnTo>
                  <a:pt x="822" y="1195"/>
                </a:lnTo>
                <a:lnTo>
                  <a:pt x="819" y="1205"/>
                </a:lnTo>
                <a:lnTo>
                  <a:pt x="816" y="1215"/>
                </a:lnTo>
                <a:lnTo>
                  <a:pt x="815" y="1226"/>
                </a:lnTo>
                <a:lnTo>
                  <a:pt x="815" y="1239"/>
                </a:lnTo>
                <a:lnTo>
                  <a:pt x="817" y="1261"/>
                </a:lnTo>
                <a:lnTo>
                  <a:pt x="820" y="1281"/>
                </a:lnTo>
                <a:lnTo>
                  <a:pt x="823" y="1298"/>
                </a:lnTo>
                <a:lnTo>
                  <a:pt x="828" y="1313"/>
                </a:lnTo>
                <a:lnTo>
                  <a:pt x="833" y="1324"/>
                </a:lnTo>
                <a:lnTo>
                  <a:pt x="839" y="1333"/>
                </a:lnTo>
                <a:lnTo>
                  <a:pt x="844" y="1341"/>
                </a:lnTo>
                <a:lnTo>
                  <a:pt x="851" y="1346"/>
                </a:lnTo>
                <a:lnTo>
                  <a:pt x="857" y="1351"/>
                </a:lnTo>
                <a:lnTo>
                  <a:pt x="864" y="1354"/>
                </a:lnTo>
                <a:lnTo>
                  <a:pt x="870" y="1356"/>
                </a:lnTo>
                <a:lnTo>
                  <a:pt x="876" y="1357"/>
                </a:lnTo>
                <a:lnTo>
                  <a:pt x="888" y="1360"/>
                </a:lnTo>
                <a:lnTo>
                  <a:pt x="897" y="1363"/>
                </a:lnTo>
                <a:lnTo>
                  <a:pt x="900" y="1365"/>
                </a:lnTo>
                <a:lnTo>
                  <a:pt x="904" y="1372"/>
                </a:lnTo>
                <a:lnTo>
                  <a:pt x="910" y="1381"/>
                </a:lnTo>
                <a:lnTo>
                  <a:pt x="914" y="1393"/>
                </a:lnTo>
                <a:lnTo>
                  <a:pt x="915" y="1400"/>
                </a:lnTo>
                <a:lnTo>
                  <a:pt x="916" y="1407"/>
                </a:lnTo>
                <a:lnTo>
                  <a:pt x="915" y="1413"/>
                </a:lnTo>
                <a:lnTo>
                  <a:pt x="914" y="1421"/>
                </a:lnTo>
                <a:lnTo>
                  <a:pt x="911" y="1428"/>
                </a:lnTo>
                <a:lnTo>
                  <a:pt x="905" y="1435"/>
                </a:lnTo>
                <a:lnTo>
                  <a:pt x="898" y="1441"/>
                </a:lnTo>
                <a:lnTo>
                  <a:pt x="888" y="1447"/>
                </a:lnTo>
                <a:lnTo>
                  <a:pt x="889" y="1445"/>
                </a:lnTo>
                <a:lnTo>
                  <a:pt x="891" y="1440"/>
                </a:lnTo>
                <a:lnTo>
                  <a:pt x="892" y="1433"/>
                </a:lnTo>
                <a:lnTo>
                  <a:pt x="891" y="1424"/>
                </a:lnTo>
                <a:lnTo>
                  <a:pt x="889" y="1419"/>
                </a:lnTo>
                <a:lnTo>
                  <a:pt x="888" y="1413"/>
                </a:lnTo>
                <a:lnTo>
                  <a:pt x="886" y="1409"/>
                </a:lnTo>
                <a:lnTo>
                  <a:pt x="883" y="1404"/>
                </a:lnTo>
                <a:lnTo>
                  <a:pt x="878" y="1399"/>
                </a:lnTo>
                <a:lnTo>
                  <a:pt x="873" y="1394"/>
                </a:lnTo>
                <a:lnTo>
                  <a:pt x="866" y="1391"/>
                </a:lnTo>
                <a:lnTo>
                  <a:pt x="858" y="1387"/>
                </a:lnTo>
                <a:lnTo>
                  <a:pt x="855" y="1388"/>
                </a:lnTo>
                <a:lnTo>
                  <a:pt x="846" y="1390"/>
                </a:lnTo>
                <a:lnTo>
                  <a:pt x="834" y="1394"/>
                </a:lnTo>
                <a:lnTo>
                  <a:pt x="821" y="1402"/>
                </a:lnTo>
                <a:lnTo>
                  <a:pt x="815" y="1407"/>
                </a:lnTo>
                <a:lnTo>
                  <a:pt x="810" y="1412"/>
                </a:lnTo>
                <a:lnTo>
                  <a:pt x="805" y="1419"/>
                </a:lnTo>
                <a:lnTo>
                  <a:pt x="802" y="1427"/>
                </a:lnTo>
                <a:lnTo>
                  <a:pt x="801" y="1437"/>
                </a:lnTo>
                <a:lnTo>
                  <a:pt x="801" y="1447"/>
                </a:lnTo>
                <a:lnTo>
                  <a:pt x="802" y="1458"/>
                </a:lnTo>
                <a:lnTo>
                  <a:pt x="806" y="1472"/>
                </a:lnTo>
                <a:lnTo>
                  <a:pt x="810" y="1474"/>
                </a:lnTo>
                <a:lnTo>
                  <a:pt x="817" y="1482"/>
                </a:lnTo>
                <a:lnTo>
                  <a:pt x="823" y="1485"/>
                </a:lnTo>
                <a:lnTo>
                  <a:pt x="830" y="1490"/>
                </a:lnTo>
                <a:lnTo>
                  <a:pt x="838" y="1494"/>
                </a:lnTo>
                <a:lnTo>
                  <a:pt x="847" y="1498"/>
                </a:lnTo>
                <a:lnTo>
                  <a:pt x="856" y="1501"/>
                </a:lnTo>
                <a:lnTo>
                  <a:pt x="867" y="1502"/>
                </a:lnTo>
                <a:lnTo>
                  <a:pt x="877" y="1502"/>
                </a:lnTo>
                <a:lnTo>
                  <a:pt x="889" y="1501"/>
                </a:lnTo>
                <a:lnTo>
                  <a:pt x="902" y="1496"/>
                </a:lnTo>
                <a:lnTo>
                  <a:pt x="914" y="1491"/>
                </a:lnTo>
                <a:lnTo>
                  <a:pt x="926" y="1482"/>
                </a:lnTo>
                <a:lnTo>
                  <a:pt x="940" y="1469"/>
                </a:lnTo>
                <a:lnTo>
                  <a:pt x="943" y="1466"/>
                </a:lnTo>
                <a:lnTo>
                  <a:pt x="952" y="1455"/>
                </a:lnTo>
                <a:lnTo>
                  <a:pt x="957" y="1447"/>
                </a:lnTo>
                <a:lnTo>
                  <a:pt x="960" y="1437"/>
                </a:lnTo>
                <a:lnTo>
                  <a:pt x="964" y="1427"/>
                </a:lnTo>
                <a:lnTo>
                  <a:pt x="965" y="1413"/>
                </a:lnTo>
                <a:lnTo>
                  <a:pt x="970" y="1418"/>
                </a:lnTo>
                <a:lnTo>
                  <a:pt x="983" y="1430"/>
                </a:lnTo>
                <a:lnTo>
                  <a:pt x="991" y="1439"/>
                </a:lnTo>
                <a:lnTo>
                  <a:pt x="998" y="1449"/>
                </a:lnTo>
                <a:lnTo>
                  <a:pt x="1005" y="1462"/>
                </a:lnTo>
                <a:lnTo>
                  <a:pt x="1011" y="1475"/>
                </a:lnTo>
                <a:lnTo>
                  <a:pt x="1013" y="1482"/>
                </a:lnTo>
                <a:lnTo>
                  <a:pt x="1015" y="1490"/>
                </a:lnTo>
                <a:lnTo>
                  <a:pt x="1016" y="1496"/>
                </a:lnTo>
                <a:lnTo>
                  <a:pt x="1016" y="1504"/>
                </a:lnTo>
                <a:lnTo>
                  <a:pt x="1015" y="1512"/>
                </a:lnTo>
                <a:lnTo>
                  <a:pt x="1014" y="1521"/>
                </a:lnTo>
                <a:lnTo>
                  <a:pt x="1011" y="1529"/>
                </a:lnTo>
                <a:lnTo>
                  <a:pt x="1007" y="1538"/>
                </a:lnTo>
                <a:lnTo>
                  <a:pt x="1003" y="1546"/>
                </a:lnTo>
                <a:lnTo>
                  <a:pt x="997" y="1555"/>
                </a:lnTo>
                <a:lnTo>
                  <a:pt x="989" y="1564"/>
                </a:lnTo>
                <a:lnTo>
                  <a:pt x="982" y="1573"/>
                </a:lnTo>
                <a:lnTo>
                  <a:pt x="971" y="1582"/>
                </a:lnTo>
                <a:lnTo>
                  <a:pt x="959" y="1591"/>
                </a:lnTo>
                <a:lnTo>
                  <a:pt x="946" y="1600"/>
                </a:lnTo>
                <a:lnTo>
                  <a:pt x="931" y="1610"/>
                </a:lnTo>
                <a:lnTo>
                  <a:pt x="928" y="1611"/>
                </a:lnTo>
                <a:lnTo>
                  <a:pt x="916" y="1614"/>
                </a:lnTo>
                <a:lnTo>
                  <a:pt x="910" y="1615"/>
                </a:lnTo>
                <a:lnTo>
                  <a:pt x="901" y="1614"/>
                </a:lnTo>
                <a:lnTo>
                  <a:pt x="889" y="1611"/>
                </a:lnTo>
                <a:lnTo>
                  <a:pt x="878" y="1605"/>
                </a:lnTo>
                <a:lnTo>
                  <a:pt x="880" y="1604"/>
                </a:lnTo>
                <a:lnTo>
                  <a:pt x="886" y="1602"/>
                </a:lnTo>
                <a:lnTo>
                  <a:pt x="895" y="1598"/>
                </a:lnTo>
                <a:lnTo>
                  <a:pt x="904" y="1592"/>
                </a:lnTo>
                <a:lnTo>
                  <a:pt x="908" y="1588"/>
                </a:lnTo>
                <a:lnTo>
                  <a:pt x="913" y="1584"/>
                </a:lnTo>
                <a:lnTo>
                  <a:pt x="916" y="1578"/>
                </a:lnTo>
                <a:lnTo>
                  <a:pt x="919" y="1571"/>
                </a:lnTo>
                <a:lnTo>
                  <a:pt x="921" y="1565"/>
                </a:lnTo>
                <a:lnTo>
                  <a:pt x="922" y="1557"/>
                </a:lnTo>
                <a:lnTo>
                  <a:pt x="922" y="1548"/>
                </a:lnTo>
                <a:lnTo>
                  <a:pt x="920" y="1538"/>
                </a:lnTo>
                <a:lnTo>
                  <a:pt x="916" y="1536"/>
                </a:lnTo>
                <a:lnTo>
                  <a:pt x="907" y="1529"/>
                </a:lnTo>
                <a:lnTo>
                  <a:pt x="901" y="1524"/>
                </a:lnTo>
                <a:lnTo>
                  <a:pt x="893" y="1520"/>
                </a:lnTo>
                <a:lnTo>
                  <a:pt x="884" y="1517"/>
                </a:lnTo>
                <a:lnTo>
                  <a:pt x="875" y="1514"/>
                </a:lnTo>
                <a:lnTo>
                  <a:pt x="865" y="1512"/>
                </a:lnTo>
                <a:lnTo>
                  <a:pt x="855" y="1512"/>
                </a:lnTo>
                <a:lnTo>
                  <a:pt x="843" y="1513"/>
                </a:lnTo>
                <a:lnTo>
                  <a:pt x="832" y="1517"/>
                </a:lnTo>
                <a:lnTo>
                  <a:pt x="828" y="1519"/>
                </a:lnTo>
                <a:lnTo>
                  <a:pt x="822" y="1522"/>
                </a:lnTo>
                <a:lnTo>
                  <a:pt x="816" y="1527"/>
                </a:lnTo>
                <a:lnTo>
                  <a:pt x="811" y="1531"/>
                </a:lnTo>
                <a:lnTo>
                  <a:pt x="806" y="1537"/>
                </a:lnTo>
                <a:lnTo>
                  <a:pt x="801" y="1542"/>
                </a:lnTo>
                <a:lnTo>
                  <a:pt x="796" y="1550"/>
                </a:lnTo>
                <a:lnTo>
                  <a:pt x="790" y="1558"/>
                </a:lnTo>
                <a:lnTo>
                  <a:pt x="789" y="1571"/>
                </a:lnTo>
                <a:lnTo>
                  <a:pt x="787" y="1604"/>
                </a:lnTo>
                <a:lnTo>
                  <a:pt x="785" y="1648"/>
                </a:lnTo>
                <a:lnTo>
                  <a:pt x="784" y="1694"/>
                </a:lnTo>
                <a:lnTo>
                  <a:pt x="784" y="1710"/>
                </a:lnTo>
                <a:lnTo>
                  <a:pt x="783" y="1741"/>
                </a:lnTo>
                <a:lnTo>
                  <a:pt x="783" y="1783"/>
                </a:lnTo>
                <a:lnTo>
                  <a:pt x="783" y="1838"/>
                </a:lnTo>
                <a:lnTo>
                  <a:pt x="785" y="1901"/>
                </a:lnTo>
                <a:lnTo>
                  <a:pt x="788" y="1973"/>
                </a:lnTo>
                <a:lnTo>
                  <a:pt x="792" y="2011"/>
                </a:lnTo>
                <a:lnTo>
                  <a:pt x="795" y="2050"/>
                </a:lnTo>
                <a:lnTo>
                  <a:pt x="799" y="2090"/>
                </a:lnTo>
                <a:lnTo>
                  <a:pt x="805" y="2132"/>
                </a:lnTo>
                <a:lnTo>
                  <a:pt x="812" y="2175"/>
                </a:lnTo>
                <a:lnTo>
                  <a:pt x="819" y="2217"/>
                </a:lnTo>
                <a:lnTo>
                  <a:pt x="828" y="2261"/>
                </a:lnTo>
                <a:lnTo>
                  <a:pt x="837" y="2303"/>
                </a:lnTo>
                <a:lnTo>
                  <a:pt x="848" y="2347"/>
                </a:lnTo>
                <a:lnTo>
                  <a:pt x="860" y="2390"/>
                </a:lnTo>
                <a:lnTo>
                  <a:pt x="875" y="2432"/>
                </a:lnTo>
                <a:lnTo>
                  <a:pt x="889" y="2475"/>
                </a:lnTo>
                <a:lnTo>
                  <a:pt x="906" y="2516"/>
                </a:lnTo>
                <a:lnTo>
                  <a:pt x="925" y="2556"/>
                </a:lnTo>
                <a:lnTo>
                  <a:pt x="946" y="2595"/>
                </a:lnTo>
                <a:lnTo>
                  <a:pt x="968" y="2632"/>
                </a:lnTo>
                <a:lnTo>
                  <a:pt x="992" y="2668"/>
                </a:lnTo>
                <a:lnTo>
                  <a:pt x="1018" y="2702"/>
                </a:lnTo>
                <a:lnTo>
                  <a:pt x="1046" y="2734"/>
                </a:lnTo>
                <a:lnTo>
                  <a:pt x="1076" y="2764"/>
                </a:lnTo>
                <a:lnTo>
                  <a:pt x="1086" y="2775"/>
                </a:lnTo>
                <a:lnTo>
                  <a:pt x="1115" y="2804"/>
                </a:lnTo>
                <a:lnTo>
                  <a:pt x="1137" y="2825"/>
                </a:lnTo>
                <a:lnTo>
                  <a:pt x="1164" y="2848"/>
                </a:lnTo>
                <a:lnTo>
                  <a:pt x="1196" y="2873"/>
                </a:lnTo>
                <a:lnTo>
                  <a:pt x="1233" y="2900"/>
                </a:lnTo>
                <a:lnTo>
                  <a:pt x="1254" y="2914"/>
                </a:lnTo>
                <a:lnTo>
                  <a:pt x="1276" y="2928"/>
                </a:lnTo>
                <a:lnTo>
                  <a:pt x="1299" y="2942"/>
                </a:lnTo>
                <a:lnTo>
                  <a:pt x="1323" y="2957"/>
                </a:lnTo>
                <a:lnTo>
                  <a:pt x="1348" y="2970"/>
                </a:lnTo>
                <a:lnTo>
                  <a:pt x="1375" y="2985"/>
                </a:lnTo>
                <a:lnTo>
                  <a:pt x="1403" y="2998"/>
                </a:lnTo>
                <a:lnTo>
                  <a:pt x="1434" y="3012"/>
                </a:lnTo>
                <a:lnTo>
                  <a:pt x="1464" y="3025"/>
                </a:lnTo>
                <a:lnTo>
                  <a:pt x="1495" y="3038"/>
                </a:lnTo>
                <a:lnTo>
                  <a:pt x="1529" y="3050"/>
                </a:lnTo>
                <a:lnTo>
                  <a:pt x="1564" y="3062"/>
                </a:lnTo>
                <a:lnTo>
                  <a:pt x="1600" y="3073"/>
                </a:lnTo>
                <a:lnTo>
                  <a:pt x="1637" y="3084"/>
                </a:lnTo>
                <a:lnTo>
                  <a:pt x="1675" y="3093"/>
                </a:lnTo>
                <a:lnTo>
                  <a:pt x="1716" y="3102"/>
                </a:lnTo>
                <a:lnTo>
                  <a:pt x="1724" y="3103"/>
                </a:lnTo>
                <a:lnTo>
                  <a:pt x="1746" y="3107"/>
                </a:lnTo>
                <a:lnTo>
                  <a:pt x="1779" y="3115"/>
                </a:lnTo>
                <a:lnTo>
                  <a:pt x="1818" y="3125"/>
                </a:lnTo>
                <a:lnTo>
                  <a:pt x="1863" y="3137"/>
                </a:lnTo>
                <a:lnTo>
                  <a:pt x="1907" y="3153"/>
                </a:lnTo>
                <a:lnTo>
                  <a:pt x="1928" y="3161"/>
                </a:lnTo>
                <a:lnTo>
                  <a:pt x="1949" y="3170"/>
                </a:lnTo>
                <a:lnTo>
                  <a:pt x="1968" y="3179"/>
                </a:lnTo>
                <a:lnTo>
                  <a:pt x="1985" y="3189"/>
                </a:lnTo>
                <a:lnTo>
                  <a:pt x="1985" y="3192"/>
                </a:lnTo>
                <a:lnTo>
                  <a:pt x="1986" y="3191"/>
                </a:lnTo>
                <a:lnTo>
                  <a:pt x="1987" y="3191"/>
                </a:lnTo>
                <a:lnTo>
                  <a:pt x="1988" y="3191"/>
                </a:lnTo>
                <a:lnTo>
                  <a:pt x="1989" y="3192"/>
                </a:lnTo>
                <a:lnTo>
                  <a:pt x="1989" y="3189"/>
                </a:lnTo>
                <a:lnTo>
                  <a:pt x="2006" y="3179"/>
                </a:lnTo>
                <a:lnTo>
                  <a:pt x="2024" y="3170"/>
                </a:lnTo>
                <a:lnTo>
                  <a:pt x="2045" y="3161"/>
                </a:lnTo>
                <a:lnTo>
                  <a:pt x="2067" y="3153"/>
                </a:lnTo>
                <a:lnTo>
                  <a:pt x="2110" y="3137"/>
                </a:lnTo>
                <a:lnTo>
                  <a:pt x="2154" y="3125"/>
                </a:lnTo>
                <a:lnTo>
                  <a:pt x="2195" y="3115"/>
                </a:lnTo>
                <a:lnTo>
                  <a:pt x="2227" y="3107"/>
                </a:lnTo>
                <a:lnTo>
                  <a:pt x="2250" y="3103"/>
                </a:lnTo>
                <a:lnTo>
                  <a:pt x="2258" y="3102"/>
                </a:lnTo>
                <a:lnTo>
                  <a:pt x="2298" y="3093"/>
                </a:lnTo>
                <a:lnTo>
                  <a:pt x="2336" y="3084"/>
                </a:lnTo>
                <a:lnTo>
                  <a:pt x="2374" y="3073"/>
                </a:lnTo>
                <a:lnTo>
                  <a:pt x="2410" y="3062"/>
                </a:lnTo>
                <a:lnTo>
                  <a:pt x="2444" y="3050"/>
                </a:lnTo>
                <a:lnTo>
                  <a:pt x="2477" y="3038"/>
                </a:lnTo>
                <a:lnTo>
                  <a:pt x="2510" y="3025"/>
                </a:lnTo>
                <a:lnTo>
                  <a:pt x="2540" y="3012"/>
                </a:lnTo>
                <a:lnTo>
                  <a:pt x="2569" y="2998"/>
                </a:lnTo>
                <a:lnTo>
                  <a:pt x="2597" y="2985"/>
                </a:lnTo>
                <a:lnTo>
                  <a:pt x="2624" y="2970"/>
                </a:lnTo>
                <a:lnTo>
                  <a:pt x="2650" y="2957"/>
                </a:lnTo>
                <a:lnTo>
                  <a:pt x="2675" y="2942"/>
                </a:lnTo>
                <a:lnTo>
                  <a:pt x="2697" y="2928"/>
                </a:lnTo>
                <a:lnTo>
                  <a:pt x="2719" y="2914"/>
                </a:lnTo>
                <a:lnTo>
                  <a:pt x="2740" y="2900"/>
                </a:lnTo>
                <a:lnTo>
                  <a:pt x="2777" y="2873"/>
                </a:lnTo>
                <a:lnTo>
                  <a:pt x="2809" y="2848"/>
                </a:lnTo>
                <a:lnTo>
                  <a:pt x="2836" y="2825"/>
                </a:lnTo>
                <a:lnTo>
                  <a:pt x="2858" y="2804"/>
                </a:lnTo>
                <a:lnTo>
                  <a:pt x="2887" y="2775"/>
                </a:lnTo>
                <a:lnTo>
                  <a:pt x="2898" y="2764"/>
                </a:lnTo>
                <a:lnTo>
                  <a:pt x="2928" y="2734"/>
                </a:lnTo>
                <a:lnTo>
                  <a:pt x="2956" y="2702"/>
                </a:lnTo>
                <a:lnTo>
                  <a:pt x="2982" y="2668"/>
                </a:lnTo>
                <a:lnTo>
                  <a:pt x="3005" y="2632"/>
                </a:lnTo>
                <a:lnTo>
                  <a:pt x="3028" y="2595"/>
                </a:lnTo>
                <a:lnTo>
                  <a:pt x="3048" y="2556"/>
                </a:lnTo>
                <a:lnTo>
                  <a:pt x="3066" y="2516"/>
                </a:lnTo>
                <a:lnTo>
                  <a:pt x="3083" y="2475"/>
                </a:lnTo>
                <a:lnTo>
                  <a:pt x="3099" y="2432"/>
                </a:lnTo>
                <a:lnTo>
                  <a:pt x="3112" y="2390"/>
                </a:lnTo>
                <a:lnTo>
                  <a:pt x="3125" y="2347"/>
                </a:lnTo>
                <a:lnTo>
                  <a:pt x="3136" y="2303"/>
                </a:lnTo>
                <a:lnTo>
                  <a:pt x="3146" y="2261"/>
                </a:lnTo>
                <a:lnTo>
                  <a:pt x="3155" y="2217"/>
                </a:lnTo>
                <a:lnTo>
                  <a:pt x="3162" y="2175"/>
                </a:lnTo>
                <a:lnTo>
                  <a:pt x="3168" y="2132"/>
                </a:lnTo>
                <a:lnTo>
                  <a:pt x="3174" y="2090"/>
                </a:lnTo>
                <a:lnTo>
                  <a:pt x="3179" y="2050"/>
                </a:lnTo>
                <a:lnTo>
                  <a:pt x="3182" y="2011"/>
                </a:lnTo>
                <a:lnTo>
                  <a:pt x="3184" y="1973"/>
                </a:lnTo>
                <a:lnTo>
                  <a:pt x="3189" y="1901"/>
                </a:lnTo>
                <a:lnTo>
                  <a:pt x="3191" y="1838"/>
                </a:lnTo>
                <a:lnTo>
                  <a:pt x="3191" y="1783"/>
                </a:lnTo>
                <a:lnTo>
                  <a:pt x="3190" y="1741"/>
                </a:lnTo>
                <a:lnTo>
                  <a:pt x="3190" y="1710"/>
                </a:lnTo>
                <a:lnTo>
                  <a:pt x="3189" y="1694"/>
                </a:lnTo>
                <a:lnTo>
                  <a:pt x="3188" y="1648"/>
                </a:lnTo>
                <a:lnTo>
                  <a:pt x="3185" y="1604"/>
                </a:lnTo>
                <a:lnTo>
                  <a:pt x="3183" y="1571"/>
                </a:lnTo>
                <a:lnTo>
                  <a:pt x="3182" y="1558"/>
                </a:lnTo>
                <a:lnTo>
                  <a:pt x="3177" y="1550"/>
                </a:lnTo>
                <a:lnTo>
                  <a:pt x="3173" y="1542"/>
                </a:lnTo>
                <a:lnTo>
                  <a:pt x="3167" y="1537"/>
                </a:lnTo>
                <a:lnTo>
                  <a:pt x="3162" y="1531"/>
                </a:lnTo>
                <a:lnTo>
                  <a:pt x="3157" y="1527"/>
                </a:lnTo>
                <a:lnTo>
                  <a:pt x="3152" y="1522"/>
                </a:lnTo>
                <a:lnTo>
                  <a:pt x="3146" y="1519"/>
                </a:lnTo>
                <a:lnTo>
                  <a:pt x="3140" y="1517"/>
                </a:lnTo>
                <a:lnTo>
                  <a:pt x="3130" y="1513"/>
                </a:lnTo>
                <a:lnTo>
                  <a:pt x="3119" y="1512"/>
                </a:lnTo>
                <a:lnTo>
                  <a:pt x="3109" y="1512"/>
                </a:lnTo>
                <a:lnTo>
                  <a:pt x="3099" y="1514"/>
                </a:lnTo>
                <a:lnTo>
                  <a:pt x="3090" y="1517"/>
                </a:lnTo>
                <a:lnTo>
                  <a:pt x="3081" y="1520"/>
                </a:lnTo>
                <a:lnTo>
                  <a:pt x="3073" y="1524"/>
                </a:lnTo>
                <a:lnTo>
                  <a:pt x="3066" y="1529"/>
                </a:lnTo>
                <a:lnTo>
                  <a:pt x="3057" y="1536"/>
                </a:lnTo>
                <a:lnTo>
                  <a:pt x="3054" y="1538"/>
                </a:lnTo>
                <a:lnTo>
                  <a:pt x="3052" y="1548"/>
                </a:lnTo>
                <a:lnTo>
                  <a:pt x="3052" y="1557"/>
                </a:lnTo>
                <a:lnTo>
                  <a:pt x="3053" y="1565"/>
                </a:lnTo>
                <a:lnTo>
                  <a:pt x="3054" y="1571"/>
                </a:lnTo>
                <a:lnTo>
                  <a:pt x="3057" y="1578"/>
                </a:lnTo>
                <a:lnTo>
                  <a:pt x="3061" y="1584"/>
                </a:lnTo>
                <a:lnTo>
                  <a:pt x="3065" y="1588"/>
                </a:lnTo>
                <a:lnTo>
                  <a:pt x="3070" y="1592"/>
                </a:lnTo>
                <a:lnTo>
                  <a:pt x="3079" y="1598"/>
                </a:lnTo>
                <a:lnTo>
                  <a:pt x="3088" y="1602"/>
                </a:lnTo>
                <a:lnTo>
                  <a:pt x="3093" y="1604"/>
                </a:lnTo>
                <a:lnTo>
                  <a:pt x="3095" y="1605"/>
                </a:lnTo>
                <a:lnTo>
                  <a:pt x="3084" y="1611"/>
                </a:lnTo>
                <a:lnTo>
                  <a:pt x="3073" y="1614"/>
                </a:lnTo>
                <a:lnTo>
                  <a:pt x="3064" y="1615"/>
                </a:lnTo>
                <a:lnTo>
                  <a:pt x="3056" y="1614"/>
                </a:lnTo>
                <a:lnTo>
                  <a:pt x="3046" y="1611"/>
                </a:lnTo>
                <a:lnTo>
                  <a:pt x="3043" y="1610"/>
                </a:lnTo>
                <a:lnTo>
                  <a:pt x="3027" y="1600"/>
                </a:lnTo>
                <a:lnTo>
                  <a:pt x="3013" y="1591"/>
                </a:lnTo>
                <a:lnTo>
                  <a:pt x="3002" y="1582"/>
                </a:lnTo>
                <a:lnTo>
                  <a:pt x="2992" y="1573"/>
                </a:lnTo>
                <a:lnTo>
                  <a:pt x="2983" y="1564"/>
                </a:lnTo>
                <a:lnTo>
                  <a:pt x="2976" y="1555"/>
                </a:lnTo>
                <a:lnTo>
                  <a:pt x="2971" y="1546"/>
                </a:lnTo>
                <a:lnTo>
                  <a:pt x="2965" y="1538"/>
                </a:lnTo>
                <a:lnTo>
                  <a:pt x="2962" y="1529"/>
                </a:lnTo>
                <a:lnTo>
                  <a:pt x="2959" y="1521"/>
                </a:lnTo>
                <a:lnTo>
                  <a:pt x="2958" y="1512"/>
                </a:lnTo>
                <a:lnTo>
                  <a:pt x="2957" y="1504"/>
                </a:lnTo>
                <a:lnTo>
                  <a:pt x="2957" y="1496"/>
                </a:lnTo>
                <a:lnTo>
                  <a:pt x="2958" y="1490"/>
                </a:lnTo>
                <a:lnTo>
                  <a:pt x="2959" y="1482"/>
                </a:lnTo>
                <a:lnTo>
                  <a:pt x="2962" y="1475"/>
                </a:lnTo>
                <a:lnTo>
                  <a:pt x="2967" y="1462"/>
                </a:lnTo>
                <a:lnTo>
                  <a:pt x="2975" y="1449"/>
                </a:lnTo>
                <a:lnTo>
                  <a:pt x="2982" y="1439"/>
                </a:lnTo>
                <a:lnTo>
                  <a:pt x="2990" y="1430"/>
                </a:lnTo>
                <a:lnTo>
                  <a:pt x="3003" y="1418"/>
                </a:lnTo>
                <a:lnTo>
                  <a:pt x="3009" y="1413"/>
                </a:lnTo>
                <a:lnTo>
                  <a:pt x="3010" y="1427"/>
                </a:lnTo>
                <a:lnTo>
                  <a:pt x="3012" y="1437"/>
                </a:lnTo>
                <a:lnTo>
                  <a:pt x="3017" y="1447"/>
                </a:lnTo>
                <a:lnTo>
                  <a:pt x="3021" y="1455"/>
                </a:lnTo>
                <a:lnTo>
                  <a:pt x="3029" y="1466"/>
                </a:lnTo>
                <a:lnTo>
                  <a:pt x="3034" y="1469"/>
                </a:lnTo>
                <a:lnTo>
                  <a:pt x="3046" y="1482"/>
                </a:lnTo>
                <a:lnTo>
                  <a:pt x="3059" y="1491"/>
                </a:lnTo>
                <a:lnTo>
                  <a:pt x="3072" y="1496"/>
                </a:lnTo>
                <a:lnTo>
                  <a:pt x="3084" y="1501"/>
                </a:lnTo>
                <a:lnTo>
                  <a:pt x="3095" y="1502"/>
                </a:lnTo>
                <a:lnTo>
                  <a:pt x="3107" y="1502"/>
                </a:lnTo>
                <a:lnTo>
                  <a:pt x="3117" y="1501"/>
                </a:lnTo>
                <a:lnTo>
                  <a:pt x="3127" y="1498"/>
                </a:lnTo>
                <a:lnTo>
                  <a:pt x="3136" y="1494"/>
                </a:lnTo>
                <a:lnTo>
                  <a:pt x="3144" y="1490"/>
                </a:lnTo>
                <a:lnTo>
                  <a:pt x="3150" y="1485"/>
                </a:lnTo>
                <a:lnTo>
                  <a:pt x="3156" y="1482"/>
                </a:lnTo>
                <a:lnTo>
                  <a:pt x="3164" y="1474"/>
                </a:lnTo>
                <a:lnTo>
                  <a:pt x="3167" y="1472"/>
                </a:lnTo>
                <a:lnTo>
                  <a:pt x="3171" y="1458"/>
                </a:lnTo>
                <a:lnTo>
                  <a:pt x="3173" y="1447"/>
                </a:lnTo>
                <a:lnTo>
                  <a:pt x="3173" y="1437"/>
                </a:lnTo>
                <a:lnTo>
                  <a:pt x="3171" y="1427"/>
                </a:lnTo>
                <a:lnTo>
                  <a:pt x="3167" y="1419"/>
                </a:lnTo>
                <a:lnTo>
                  <a:pt x="3163" y="1412"/>
                </a:lnTo>
                <a:lnTo>
                  <a:pt x="3158" y="1407"/>
                </a:lnTo>
                <a:lnTo>
                  <a:pt x="3152" y="1402"/>
                </a:lnTo>
                <a:lnTo>
                  <a:pt x="3139" y="1394"/>
                </a:lnTo>
                <a:lnTo>
                  <a:pt x="3128" y="1390"/>
                </a:lnTo>
                <a:lnTo>
                  <a:pt x="3119" y="1388"/>
                </a:lnTo>
                <a:lnTo>
                  <a:pt x="3116" y="1387"/>
                </a:lnTo>
                <a:lnTo>
                  <a:pt x="3108" y="1391"/>
                </a:lnTo>
                <a:lnTo>
                  <a:pt x="3101" y="1394"/>
                </a:lnTo>
                <a:lnTo>
                  <a:pt x="3095" y="1399"/>
                </a:lnTo>
                <a:lnTo>
                  <a:pt x="3091" y="1404"/>
                </a:lnTo>
                <a:lnTo>
                  <a:pt x="3088" y="1409"/>
                </a:lnTo>
                <a:lnTo>
                  <a:pt x="3085" y="1413"/>
                </a:lnTo>
                <a:lnTo>
                  <a:pt x="3083" y="1419"/>
                </a:lnTo>
                <a:lnTo>
                  <a:pt x="3083" y="1424"/>
                </a:lnTo>
                <a:lnTo>
                  <a:pt x="3082" y="1433"/>
                </a:lnTo>
                <a:lnTo>
                  <a:pt x="3083" y="1440"/>
                </a:lnTo>
                <a:lnTo>
                  <a:pt x="3084" y="1445"/>
                </a:lnTo>
                <a:lnTo>
                  <a:pt x="3084" y="1447"/>
                </a:lnTo>
                <a:lnTo>
                  <a:pt x="3075" y="1441"/>
                </a:lnTo>
                <a:lnTo>
                  <a:pt x="3068" y="1435"/>
                </a:lnTo>
                <a:lnTo>
                  <a:pt x="3063" y="1428"/>
                </a:lnTo>
                <a:lnTo>
                  <a:pt x="3059" y="1421"/>
                </a:lnTo>
                <a:lnTo>
                  <a:pt x="3057" y="1413"/>
                </a:lnTo>
                <a:lnTo>
                  <a:pt x="3057" y="1407"/>
                </a:lnTo>
                <a:lnTo>
                  <a:pt x="3057" y="1400"/>
                </a:lnTo>
                <a:lnTo>
                  <a:pt x="3059" y="1393"/>
                </a:lnTo>
                <a:lnTo>
                  <a:pt x="3064" y="1381"/>
                </a:lnTo>
                <a:lnTo>
                  <a:pt x="3070" y="1372"/>
                </a:lnTo>
                <a:lnTo>
                  <a:pt x="3074" y="1365"/>
                </a:lnTo>
                <a:lnTo>
                  <a:pt x="3075" y="1363"/>
                </a:lnTo>
                <a:lnTo>
                  <a:pt x="3085" y="1360"/>
                </a:lnTo>
                <a:lnTo>
                  <a:pt x="3097" y="1357"/>
                </a:lnTo>
                <a:lnTo>
                  <a:pt x="3103" y="1356"/>
                </a:lnTo>
                <a:lnTo>
                  <a:pt x="3110" y="1354"/>
                </a:lnTo>
                <a:lnTo>
                  <a:pt x="3116" y="1351"/>
                </a:lnTo>
                <a:lnTo>
                  <a:pt x="3122" y="1346"/>
                </a:lnTo>
                <a:lnTo>
                  <a:pt x="3129" y="1341"/>
                </a:lnTo>
                <a:lnTo>
                  <a:pt x="3135" y="1333"/>
                </a:lnTo>
                <a:lnTo>
                  <a:pt x="3140" y="1324"/>
                </a:lnTo>
                <a:lnTo>
                  <a:pt x="3145" y="1313"/>
                </a:lnTo>
                <a:lnTo>
                  <a:pt x="3149" y="1298"/>
                </a:lnTo>
                <a:lnTo>
                  <a:pt x="3154" y="1281"/>
                </a:lnTo>
                <a:lnTo>
                  <a:pt x="3156" y="1261"/>
                </a:lnTo>
                <a:lnTo>
                  <a:pt x="3158" y="1239"/>
                </a:lnTo>
                <a:lnTo>
                  <a:pt x="3158" y="1226"/>
                </a:lnTo>
                <a:lnTo>
                  <a:pt x="3157" y="1215"/>
                </a:lnTo>
                <a:lnTo>
                  <a:pt x="3154" y="1205"/>
                </a:lnTo>
                <a:lnTo>
                  <a:pt x="3150" y="1195"/>
                </a:lnTo>
                <a:lnTo>
                  <a:pt x="3147" y="1186"/>
                </a:lnTo>
                <a:lnTo>
                  <a:pt x="3142" y="1178"/>
                </a:lnTo>
                <a:lnTo>
                  <a:pt x="3135" y="1170"/>
                </a:lnTo>
                <a:lnTo>
                  <a:pt x="3128" y="1163"/>
                </a:lnTo>
                <a:lnTo>
                  <a:pt x="3121" y="1157"/>
                </a:lnTo>
                <a:lnTo>
                  <a:pt x="3113" y="1151"/>
                </a:lnTo>
                <a:lnTo>
                  <a:pt x="3104" y="1147"/>
                </a:lnTo>
                <a:lnTo>
                  <a:pt x="3095" y="1142"/>
                </a:lnTo>
                <a:lnTo>
                  <a:pt x="3076" y="1134"/>
                </a:lnTo>
                <a:lnTo>
                  <a:pt x="3057" y="1129"/>
                </a:lnTo>
                <a:lnTo>
                  <a:pt x="3037" y="1124"/>
                </a:lnTo>
                <a:lnTo>
                  <a:pt x="3018" y="1121"/>
                </a:lnTo>
                <a:lnTo>
                  <a:pt x="3000" y="1120"/>
                </a:lnTo>
                <a:lnTo>
                  <a:pt x="2984" y="1119"/>
                </a:lnTo>
                <a:lnTo>
                  <a:pt x="2960" y="1118"/>
                </a:lnTo>
                <a:lnTo>
                  <a:pt x="2950" y="1119"/>
                </a:lnTo>
                <a:lnTo>
                  <a:pt x="2957" y="1060"/>
                </a:lnTo>
                <a:lnTo>
                  <a:pt x="2965" y="1044"/>
                </a:lnTo>
                <a:lnTo>
                  <a:pt x="2973" y="1030"/>
                </a:lnTo>
                <a:lnTo>
                  <a:pt x="2981" y="1018"/>
                </a:lnTo>
                <a:lnTo>
                  <a:pt x="2989" y="1009"/>
                </a:lnTo>
                <a:lnTo>
                  <a:pt x="2998" y="1001"/>
                </a:lnTo>
                <a:lnTo>
                  <a:pt x="3005" y="996"/>
                </a:lnTo>
                <a:lnTo>
                  <a:pt x="3014" y="992"/>
                </a:lnTo>
                <a:lnTo>
                  <a:pt x="3022" y="990"/>
                </a:lnTo>
                <a:lnTo>
                  <a:pt x="3029" y="989"/>
                </a:lnTo>
                <a:lnTo>
                  <a:pt x="3036" y="988"/>
                </a:lnTo>
                <a:lnTo>
                  <a:pt x="3043" y="989"/>
                </a:lnTo>
                <a:lnTo>
                  <a:pt x="3047" y="989"/>
                </a:lnTo>
                <a:lnTo>
                  <a:pt x="3055" y="991"/>
                </a:lnTo>
                <a:lnTo>
                  <a:pt x="3057" y="992"/>
                </a:lnTo>
                <a:lnTo>
                  <a:pt x="3068" y="995"/>
                </a:lnTo>
                <a:lnTo>
                  <a:pt x="3077" y="1000"/>
                </a:lnTo>
                <a:lnTo>
                  <a:pt x="3084" y="1004"/>
                </a:lnTo>
                <a:lnTo>
                  <a:pt x="3090" y="1011"/>
                </a:lnTo>
                <a:lnTo>
                  <a:pt x="3094" y="1017"/>
                </a:lnTo>
                <a:lnTo>
                  <a:pt x="3097" y="1023"/>
                </a:lnTo>
                <a:lnTo>
                  <a:pt x="3099" y="1029"/>
                </a:lnTo>
                <a:lnTo>
                  <a:pt x="3100" y="1036"/>
                </a:lnTo>
                <a:lnTo>
                  <a:pt x="3100" y="1041"/>
                </a:lnTo>
                <a:lnTo>
                  <a:pt x="3099" y="1046"/>
                </a:lnTo>
                <a:lnTo>
                  <a:pt x="3098" y="1050"/>
                </a:lnTo>
                <a:lnTo>
                  <a:pt x="3097" y="1054"/>
                </a:lnTo>
                <a:lnTo>
                  <a:pt x="3095" y="1056"/>
                </a:lnTo>
                <a:lnTo>
                  <a:pt x="3093" y="1057"/>
                </a:lnTo>
                <a:lnTo>
                  <a:pt x="3092" y="1056"/>
                </a:lnTo>
                <a:lnTo>
                  <a:pt x="3091" y="1054"/>
                </a:lnTo>
                <a:lnTo>
                  <a:pt x="3091" y="1049"/>
                </a:lnTo>
                <a:lnTo>
                  <a:pt x="3090" y="1042"/>
                </a:lnTo>
                <a:lnTo>
                  <a:pt x="3088" y="1036"/>
                </a:lnTo>
                <a:lnTo>
                  <a:pt x="3083" y="1030"/>
                </a:lnTo>
                <a:lnTo>
                  <a:pt x="3080" y="1027"/>
                </a:lnTo>
                <a:lnTo>
                  <a:pt x="3076" y="1023"/>
                </a:lnTo>
                <a:lnTo>
                  <a:pt x="3073" y="1021"/>
                </a:lnTo>
                <a:lnTo>
                  <a:pt x="3067" y="1020"/>
                </a:lnTo>
                <a:lnTo>
                  <a:pt x="3062" y="1018"/>
                </a:lnTo>
                <a:lnTo>
                  <a:pt x="3056" y="1018"/>
                </a:lnTo>
                <a:lnTo>
                  <a:pt x="3048" y="1018"/>
                </a:lnTo>
                <a:lnTo>
                  <a:pt x="3040" y="1019"/>
                </a:lnTo>
                <a:lnTo>
                  <a:pt x="3031" y="1020"/>
                </a:lnTo>
                <a:lnTo>
                  <a:pt x="3025" y="1023"/>
                </a:lnTo>
                <a:lnTo>
                  <a:pt x="3019" y="1027"/>
                </a:lnTo>
                <a:lnTo>
                  <a:pt x="3013" y="1030"/>
                </a:lnTo>
                <a:lnTo>
                  <a:pt x="3009" y="1036"/>
                </a:lnTo>
                <a:lnTo>
                  <a:pt x="3005" y="1040"/>
                </a:lnTo>
                <a:lnTo>
                  <a:pt x="3003" y="1046"/>
                </a:lnTo>
                <a:lnTo>
                  <a:pt x="3001" y="1051"/>
                </a:lnTo>
                <a:lnTo>
                  <a:pt x="2998" y="1070"/>
                </a:lnTo>
                <a:lnTo>
                  <a:pt x="2998" y="1078"/>
                </a:lnTo>
                <a:lnTo>
                  <a:pt x="3007" y="1088"/>
                </a:lnTo>
                <a:lnTo>
                  <a:pt x="3016" y="1097"/>
                </a:lnTo>
                <a:lnTo>
                  <a:pt x="3023" y="1104"/>
                </a:lnTo>
                <a:lnTo>
                  <a:pt x="3031" y="1111"/>
                </a:lnTo>
                <a:lnTo>
                  <a:pt x="3040" y="1116"/>
                </a:lnTo>
                <a:lnTo>
                  <a:pt x="3047" y="1121"/>
                </a:lnTo>
                <a:lnTo>
                  <a:pt x="3055" y="1124"/>
                </a:lnTo>
                <a:lnTo>
                  <a:pt x="3063" y="1128"/>
                </a:lnTo>
                <a:lnTo>
                  <a:pt x="3070" y="1130"/>
                </a:lnTo>
                <a:lnTo>
                  <a:pt x="3076" y="1131"/>
                </a:lnTo>
                <a:lnTo>
                  <a:pt x="3083" y="1132"/>
                </a:lnTo>
                <a:lnTo>
                  <a:pt x="3089" y="1132"/>
                </a:lnTo>
                <a:lnTo>
                  <a:pt x="3101" y="1131"/>
                </a:lnTo>
                <a:lnTo>
                  <a:pt x="3111" y="1128"/>
                </a:lnTo>
                <a:lnTo>
                  <a:pt x="3121" y="1123"/>
                </a:lnTo>
                <a:lnTo>
                  <a:pt x="3129" y="1119"/>
                </a:lnTo>
                <a:lnTo>
                  <a:pt x="3137" y="1113"/>
                </a:lnTo>
                <a:lnTo>
                  <a:pt x="3143" y="1107"/>
                </a:lnTo>
                <a:lnTo>
                  <a:pt x="3150" y="1097"/>
                </a:lnTo>
                <a:lnTo>
                  <a:pt x="3154" y="1094"/>
                </a:lnTo>
                <a:lnTo>
                  <a:pt x="3157" y="1085"/>
                </a:lnTo>
                <a:lnTo>
                  <a:pt x="3159" y="1076"/>
                </a:lnTo>
                <a:lnTo>
                  <a:pt x="3161" y="1068"/>
                </a:lnTo>
                <a:lnTo>
                  <a:pt x="3162" y="1060"/>
                </a:lnTo>
                <a:lnTo>
                  <a:pt x="3161" y="1051"/>
                </a:lnTo>
                <a:lnTo>
                  <a:pt x="3161" y="1045"/>
                </a:lnTo>
                <a:lnTo>
                  <a:pt x="3158" y="1037"/>
                </a:lnTo>
                <a:lnTo>
                  <a:pt x="3156" y="1029"/>
                </a:lnTo>
                <a:lnTo>
                  <a:pt x="3150" y="1016"/>
                </a:lnTo>
                <a:lnTo>
                  <a:pt x="3143" y="1003"/>
                </a:lnTo>
                <a:lnTo>
                  <a:pt x="3134" y="991"/>
                </a:lnTo>
                <a:lnTo>
                  <a:pt x="3124" y="981"/>
                </a:lnTo>
                <a:lnTo>
                  <a:pt x="3113" y="971"/>
                </a:lnTo>
                <a:lnTo>
                  <a:pt x="3103" y="963"/>
                </a:lnTo>
                <a:lnTo>
                  <a:pt x="3093" y="955"/>
                </a:lnTo>
                <a:lnTo>
                  <a:pt x="3084" y="949"/>
                </a:lnTo>
                <a:lnTo>
                  <a:pt x="3070" y="942"/>
                </a:lnTo>
                <a:lnTo>
                  <a:pt x="3064" y="938"/>
                </a:lnTo>
                <a:lnTo>
                  <a:pt x="3064" y="937"/>
                </a:lnTo>
                <a:lnTo>
                  <a:pt x="3065" y="934"/>
                </a:lnTo>
                <a:lnTo>
                  <a:pt x="3067" y="930"/>
                </a:lnTo>
                <a:lnTo>
                  <a:pt x="3070" y="928"/>
                </a:lnTo>
                <a:lnTo>
                  <a:pt x="3075" y="926"/>
                </a:lnTo>
                <a:lnTo>
                  <a:pt x="3082" y="922"/>
                </a:lnTo>
                <a:lnTo>
                  <a:pt x="3086" y="922"/>
                </a:lnTo>
                <a:lnTo>
                  <a:pt x="3091" y="921"/>
                </a:lnTo>
                <a:lnTo>
                  <a:pt x="3094" y="922"/>
                </a:lnTo>
                <a:lnTo>
                  <a:pt x="3098" y="924"/>
                </a:lnTo>
                <a:lnTo>
                  <a:pt x="3106" y="927"/>
                </a:lnTo>
                <a:lnTo>
                  <a:pt x="3113" y="933"/>
                </a:lnTo>
                <a:lnTo>
                  <a:pt x="3127" y="945"/>
                </a:lnTo>
                <a:lnTo>
                  <a:pt x="3140" y="956"/>
                </a:lnTo>
                <a:lnTo>
                  <a:pt x="3147" y="961"/>
                </a:lnTo>
                <a:lnTo>
                  <a:pt x="3153" y="963"/>
                </a:lnTo>
                <a:lnTo>
                  <a:pt x="3158" y="964"/>
                </a:lnTo>
                <a:lnTo>
                  <a:pt x="3164" y="964"/>
                </a:lnTo>
                <a:lnTo>
                  <a:pt x="3167" y="962"/>
                </a:lnTo>
                <a:lnTo>
                  <a:pt x="3171" y="957"/>
                </a:lnTo>
                <a:lnTo>
                  <a:pt x="3173" y="952"/>
                </a:lnTo>
                <a:lnTo>
                  <a:pt x="3173" y="943"/>
                </a:lnTo>
                <a:lnTo>
                  <a:pt x="3173" y="938"/>
                </a:lnTo>
                <a:lnTo>
                  <a:pt x="3172" y="934"/>
                </a:lnTo>
                <a:lnTo>
                  <a:pt x="3170" y="929"/>
                </a:lnTo>
                <a:lnTo>
                  <a:pt x="3166" y="925"/>
                </a:lnTo>
                <a:lnTo>
                  <a:pt x="3157" y="915"/>
                </a:lnTo>
                <a:lnTo>
                  <a:pt x="3146" y="905"/>
                </a:lnTo>
                <a:lnTo>
                  <a:pt x="3117" y="880"/>
                </a:lnTo>
                <a:lnTo>
                  <a:pt x="3082" y="847"/>
                </a:lnTo>
                <a:lnTo>
                  <a:pt x="3073" y="840"/>
                </a:lnTo>
                <a:lnTo>
                  <a:pt x="3065" y="832"/>
                </a:lnTo>
                <a:lnTo>
                  <a:pt x="3057" y="826"/>
                </a:lnTo>
                <a:lnTo>
                  <a:pt x="3049" y="822"/>
                </a:lnTo>
                <a:lnTo>
                  <a:pt x="3041" y="818"/>
                </a:lnTo>
                <a:lnTo>
                  <a:pt x="3036" y="816"/>
                </a:lnTo>
                <a:lnTo>
                  <a:pt x="3029" y="815"/>
                </a:lnTo>
                <a:lnTo>
                  <a:pt x="3023" y="814"/>
                </a:lnTo>
                <a:lnTo>
                  <a:pt x="3014" y="814"/>
                </a:lnTo>
                <a:lnTo>
                  <a:pt x="3008" y="815"/>
                </a:lnTo>
                <a:lnTo>
                  <a:pt x="3003" y="816"/>
                </a:lnTo>
                <a:lnTo>
                  <a:pt x="3002" y="816"/>
                </a:lnTo>
                <a:lnTo>
                  <a:pt x="3005" y="819"/>
                </a:lnTo>
                <a:lnTo>
                  <a:pt x="3013" y="828"/>
                </a:lnTo>
                <a:lnTo>
                  <a:pt x="3026" y="844"/>
                </a:lnTo>
                <a:lnTo>
                  <a:pt x="3040" y="868"/>
                </a:lnTo>
                <a:lnTo>
                  <a:pt x="3043" y="873"/>
                </a:lnTo>
                <a:lnTo>
                  <a:pt x="3045" y="879"/>
                </a:lnTo>
                <a:lnTo>
                  <a:pt x="3046" y="883"/>
                </a:lnTo>
                <a:lnTo>
                  <a:pt x="3046" y="887"/>
                </a:lnTo>
                <a:lnTo>
                  <a:pt x="3045" y="890"/>
                </a:lnTo>
                <a:lnTo>
                  <a:pt x="3044" y="892"/>
                </a:lnTo>
                <a:lnTo>
                  <a:pt x="3041" y="894"/>
                </a:lnTo>
                <a:lnTo>
                  <a:pt x="3039" y="896"/>
                </a:lnTo>
                <a:lnTo>
                  <a:pt x="3029" y="897"/>
                </a:lnTo>
                <a:lnTo>
                  <a:pt x="3025" y="897"/>
                </a:lnTo>
                <a:lnTo>
                  <a:pt x="3017" y="877"/>
                </a:lnTo>
                <a:lnTo>
                  <a:pt x="3009" y="859"/>
                </a:lnTo>
                <a:lnTo>
                  <a:pt x="3000" y="844"/>
                </a:lnTo>
                <a:lnTo>
                  <a:pt x="2991" y="831"/>
                </a:lnTo>
                <a:lnTo>
                  <a:pt x="2982" y="819"/>
                </a:lnTo>
                <a:lnTo>
                  <a:pt x="2972" y="810"/>
                </a:lnTo>
                <a:lnTo>
                  <a:pt x="2963" y="804"/>
                </a:lnTo>
                <a:lnTo>
                  <a:pt x="2953" y="797"/>
                </a:lnTo>
                <a:lnTo>
                  <a:pt x="2944" y="792"/>
                </a:lnTo>
                <a:lnTo>
                  <a:pt x="2936" y="789"/>
                </a:lnTo>
                <a:lnTo>
                  <a:pt x="2928" y="787"/>
                </a:lnTo>
                <a:lnTo>
                  <a:pt x="2920" y="785"/>
                </a:lnTo>
                <a:lnTo>
                  <a:pt x="2909" y="784"/>
                </a:lnTo>
                <a:lnTo>
                  <a:pt x="2902" y="784"/>
                </a:lnTo>
                <a:lnTo>
                  <a:pt x="2895" y="784"/>
                </a:lnTo>
                <a:lnTo>
                  <a:pt x="2885" y="787"/>
                </a:lnTo>
                <a:lnTo>
                  <a:pt x="2872" y="792"/>
                </a:lnTo>
                <a:lnTo>
                  <a:pt x="2858" y="800"/>
                </a:lnTo>
                <a:lnTo>
                  <a:pt x="2853" y="805"/>
                </a:lnTo>
                <a:lnTo>
                  <a:pt x="2846" y="810"/>
                </a:lnTo>
                <a:lnTo>
                  <a:pt x="2841" y="817"/>
                </a:lnTo>
                <a:lnTo>
                  <a:pt x="2837" y="825"/>
                </a:lnTo>
                <a:lnTo>
                  <a:pt x="2832" y="834"/>
                </a:lnTo>
                <a:lnTo>
                  <a:pt x="2830" y="843"/>
                </a:lnTo>
                <a:lnTo>
                  <a:pt x="2830" y="854"/>
                </a:lnTo>
                <a:lnTo>
                  <a:pt x="2830" y="865"/>
                </a:lnTo>
                <a:lnTo>
                  <a:pt x="2833" y="881"/>
                </a:lnTo>
                <a:lnTo>
                  <a:pt x="2838" y="894"/>
                </a:lnTo>
                <a:lnTo>
                  <a:pt x="2842" y="907"/>
                </a:lnTo>
                <a:lnTo>
                  <a:pt x="2848" y="917"/>
                </a:lnTo>
                <a:lnTo>
                  <a:pt x="2854" y="925"/>
                </a:lnTo>
                <a:lnTo>
                  <a:pt x="2860" y="931"/>
                </a:lnTo>
                <a:lnTo>
                  <a:pt x="2867" y="937"/>
                </a:lnTo>
                <a:lnTo>
                  <a:pt x="2874" y="942"/>
                </a:lnTo>
                <a:lnTo>
                  <a:pt x="2881" y="945"/>
                </a:lnTo>
                <a:lnTo>
                  <a:pt x="2887" y="947"/>
                </a:lnTo>
                <a:lnTo>
                  <a:pt x="2893" y="948"/>
                </a:lnTo>
                <a:lnTo>
                  <a:pt x="2898" y="949"/>
                </a:lnTo>
                <a:lnTo>
                  <a:pt x="2905" y="949"/>
                </a:lnTo>
                <a:lnTo>
                  <a:pt x="2909" y="949"/>
                </a:lnTo>
                <a:lnTo>
                  <a:pt x="2920" y="945"/>
                </a:lnTo>
                <a:lnTo>
                  <a:pt x="2929" y="940"/>
                </a:lnTo>
                <a:lnTo>
                  <a:pt x="2937" y="935"/>
                </a:lnTo>
                <a:lnTo>
                  <a:pt x="2941" y="930"/>
                </a:lnTo>
                <a:lnTo>
                  <a:pt x="2946" y="926"/>
                </a:lnTo>
                <a:lnTo>
                  <a:pt x="2948" y="920"/>
                </a:lnTo>
                <a:lnTo>
                  <a:pt x="2948" y="916"/>
                </a:lnTo>
                <a:lnTo>
                  <a:pt x="2948" y="910"/>
                </a:lnTo>
                <a:lnTo>
                  <a:pt x="2947" y="906"/>
                </a:lnTo>
                <a:lnTo>
                  <a:pt x="2945" y="900"/>
                </a:lnTo>
                <a:lnTo>
                  <a:pt x="2941" y="896"/>
                </a:lnTo>
                <a:lnTo>
                  <a:pt x="2938" y="891"/>
                </a:lnTo>
                <a:lnTo>
                  <a:pt x="2929" y="882"/>
                </a:lnTo>
                <a:lnTo>
                  <a:pt x="2920" y="874"/>
                </a:lnTo>
                <a:lnTo>
                  <a:pt x="2907" y="863"/>
                </a:lnTo>
                <a:lnTo>
                  <a:pt x="2902" y="856"/>
                </a:lnTo>
                <a:lnTo>
                  <a:pt x="2901" y="854"/>
                </a:lnTo>
                <a:lnTo>
                  <a:pt x="2902" y="854"/>
                </a:lnTo>
                <a:lnTo>
                  <a:pt x="2912" y="851"/>
                </a:lnTo>
                <a:lnTo>
                  <a:pt x="2922" y="851"/>
                </a:lnTo>
                <a:lnTo>
                  <a:pt x="2932" y="852"/>
                </a:lnTo>
                <a:lnTo>
                  <a:pt x="2940" y="854"/>
                </a:lnTo>
                <a:lnTo>
                  <a:pt x="2948" y="859"/>
                </a:lnTo>
                <a:lnTo>
                  <a:pt x="2955" y="864"/>
                </a:lnTo>
                <a:lnTo>
                  <a:pt x="2962" y="870"/>
                </a:lnTo>
                <a:lnTo>
                  <a:pt x="2967" y="877"/>
                </a:lnTo>
                <a:lnTo>
                  <a:pt x="2975" y="891"/>
                </a:lnTo>
                <a:lnTo>
                  <a:pt x="2982" y="903"/>
                </a:lnTo>
                <a:lnTo>
                  <a:pt x="2985" y="912"/>
                </a:lnTo>
                <a:lnTo>
                  <a:pt x="2986" y="916"/>
                </a:lnTo>
                <a:lnTo>
                  <a:pt x="2986" y="925"/>
                </a:lnTo>
                <a:lnTo>
                  <a:pt x="2985" y="931"/>
                </a:lnTo>
                <a:lnTo>
                  <a:pt x="2984" y="939"/>
                </a:lnTo>
                <a:lnTo>
                  <a:pt x="2982" y="946"/>
                </a:lnTo>
                <a:lnTo>
                  <a:pt x="2978" y="952"/>
                </a:lnTo>
                <a:lnTo>
                  <a:pt x="2974" y="957"/>
                </a:lnTo>
                <a:lnTo>
                  <a:pt x="2969" y="963"/>
                </a:lnTo>
                <a:lnTo>
                  <a:pt x="2965" y="967"/>
                </a:lnTo>
                <a:lnTo>
                  <a:pt x="2954" y="976"/>
                </a:lnTo>
                <a:lnTo>
                  <a:pt x="2941" y="983"/>
                </a:lnTo>
                <a:lnTo>
                  <a:pt x="2928" y="989"/>
                </a:lnTo>
                <a:lnTo>
                  <a:pt x="2913" y="993"/>
                </a:lnTo>
                <a:lnTo>
                  <a:pt x="2900" y="996"/>
                </a:lnTo>
                <a:lnTo>
                  <a:pt x="2885" y="999"/>
                </a:lnTo>
                <a:lnTo>
                  <a:pt x="2873" y="1001"/>
                </a:lnTo>
                <a:lnTo>
                  <a:pt x="2862" y="1002"/>
                </a:lnTo>
                <a:lnTo>
                  <a:pt x="2844" y="1003"/>
                </a:lnTo>
                <a:lnTo>
                  <a:pt x="2837" y="1003"/>
                </a:lnTo>
                <a:lnTo>
                  <a:pt x="2840" y="983"/>
                </a:lnTo>
                <a:lnTo>
                  <a:pt x="2841" y="963"/>
                </a:lnTo>
                <a:lnTo>
                  <a:pt x="2841" y="943"/>
                </a:lnTo>
                <a:lnTo>
                  <a:pt x="2838" y="924"/>
                </a:lnTo>
                <a:lnTo>
                  <a:pt x="2833" y="905"/>
                </a:lnTo>
                <a:lnTo>
                  <a:pt x="2827" y="887"/>
                </a:lnTo>
                <a:lnTo>
                  <a:pt x="2819" y="870"/>
                </a:lnTo>
                <a:lnTo>
                  <a:pt x="2810" y="854"/>
                </a:lnTo>
                <a:lnTo>
                  <a:pt x="2799" y="838"/>
                </a:lnTo>
                <a:lnTo>
                  <a:pt x="2786" y="825"/>
                </a:lnTo>
                <a:lnTo>
                  <a:pt x="2773" y="814"/>
                </a:lnTo>
                <a:lnTo>
                  <a:pt x="2759" y="803"/>
                </a:lnTo>
                <a:lnTo>
                  <a:pt x="2743" y="795"/>
                </a:lnTo>
                <a:lnTo>
                  <a:pt x="2728" y="788"/>
                </a:lnTo>
                <a:lnTo>
                  <a:pt x="2720" y="786"/>
                </a:lnTo>
                <a:lnTo>
                  <a:pt x="2712" y="784"/>
                </a:lnTo>
                <a:lnTo>
                  <a:pt x="2703" y="781"/>
                </a:lnTo>
                <a:lnTo>
                  <a:pt x="2695" y="781"/>
                </a:lnTo>
                <a:lnTo>
                  <a:pt x="2678" y="780"/>
                </a:lnTo>
                <a:lnTo>
                  <a:pt x="2664" y="782"/>
                </a:lnTo>
                <a:lnTo>
                  <a:pt x="2649" y="786"/>
                </a:lnTo>
                <a:lnTo>
                  <a:pt x="2637" y="790"/>
                </a:lnTo>
                <a:lnTo>
                  <a:pt x="2625" y="797"/>
                </a:lnTo>
                <a:lnTo>
                  <a:pt x="2615" y="804"/>
                </a:lnTo>
                <a:lnTo>
                  <a:pt x="2605" y="813"/>
                </a:lnTo>
                <a:lnTo>
                  <a:pt x="2597" y="820"/>
                </a:lnTo>
                <a:lnTo>
                  <a:pt x="2569" y="857"/>
                </a:lnTo>
                <a:lnTo>
                  <a:pt x="2548" y="888"/>
                </a:lnTo>
                <a:lnTo>
                  <a:pt x="2542" y="892"/>
                </a:lnTo>
                <a:lnTo>
                  <a:pt x="2538" y="896"/>
                </a:lnTo>
                <a:lnTo>
                  <a:pt x="2532" y="899"/>
                </a:lnTo>
                <a:lnTo>
                  <a:pt x="2528" y="900"/>
                </a:lnTo>
                <a:lnTo>
                  <a:pt x="2522" y="901"/>
                </a:lnTo>
                <a:lnTo>
                  <a:pt x="2517" y="902"/>
                </a:lnTo>
                <a:lnTo>
                  <a:pt x="2512" y="902"/>
                </a:lnTo>
                <a:lnTo>
                  <a:pt x="2507" y="901"/>
                </a:lnTo>
                <a:lnTo>
                  <a:pt x="2499" y="899"/>
                </a:lnTo>
                <a:lnTo>
                  <a:pt x="2492" y="896"/>
                </a:lnTo>
                <a:lnTo>
                  <a:pt x="2487" y="892"/>
                </a:lnTo>
                <a:lnTo>
                  <a:pt x="2483" y="890"/>
                </a:lnTo>
                <a:lnTo>
                  <a:pt x="2480" y="888"/>
                </a:lnTo>
                <a:lnTo>
                  <a:pt x="2478" y="886"/>
                </a:lnTo>
                <a:lnTo>
                  <a:pt x="2476" y="882"/>
                </a:lnTo>
                <a:lnTo>
                  <a:pt x="2475" y="880"/>
                </a:lnTo>
                <a:lnTo>
                  <a:pt x="2476" y="877"/>
                </a:lnTo>
                <a:lnTo>
                  <a:pt x="2479" y="875"/>
                </a:lnTo>
                <a:lnTo>
                  <a:pt x="2486" y="874"/>
                </a:lnTo>
                <a:lnTo>
                  <a:pt x="2496" y="874"/>
                </a:lnTo>
                <a:lnTo>
                  <a:pt x="2503" y="874"/>
                </a:lnTo>
                <a:lnTo>
                  <a:pt x="2507" y="873"/>
                </a:lnTo>
                <a:lnTo>
                  <a:pt x="2513" y="872"/>
                </a:lnTo>
                <a:lnTo>
                  <a:pt x="2517" y="870"/>
                </a:lnTo>
                <a:lnTo>
                  <a:pt x="2524" y="864"/>
                </a:lnTo>
                <a:lnTo>
                  <a:pt x="2530" y="859"/>
                </a:lnTo>
                <a:lnTo>
                  <a:pt x="2537" y="846"/>
                </a:lnTo>
                <a:lnTo>
                  <a:pt x="2539" y="841"/>
                </a:lnTo>
                <a:lnTo>
                  <a:pt x="2538" y="832"/>
                </a:lnTo>
                <a:lnTo>
                  <a:pt x="2534" y="823"/>
                </a:lnTo>
                <a:lnTo>
                  <a:pt x="2530" y="816"/>
                </a:lnTo>
                <a:lnTo>
                  <a:pt x="2524" y="810"/>
                </a:lnTo>
                <a:lnTo>
                  <a:pt x="2517" y="805"/>
                </a:lnTo>
                <a:lnTo>
                  <a:pt x="2510" y="801"/>
                </a:lnTo>
                <a:lnTo>
                  <a:pt x="2501" y="799"/>
                </a:lnTo>
                <a:lnTo>
                  <a:pt x="2492" y="797"/>
                </a:lnTo>
                <a:lnTo>
                  <a:pt x="2480" y="751"/>
                </a:lnTo>
                <a:lnTo>
                  <a:pt x="2750" y="751"/>
                </a:lnTo>
                <a:lnTo>
                  <a:pt x="2748" y="689"/>
                </a:lnTo>
                <a:lnTo>
                  <a:pt x="2470" y="689"/>
                </a:lnTo>
                <a:lnTo>
                  <a:pt x="2456" y="652"/>
                </a:lnTo>
                <a:lnTo>
                  <a:pt x="2625" y="634"/>
                </a:lnTo>
                <a:lnTo>
                  <a:pt x="2625" y="583"/>
                </a:lnTo>
                <a:lnTo>
                  <a:pt x="2440" y="605"/>
                </a:lnTo>
                <a:lnTo>
                  <a:pt x="2419" y="563"/>
                </a:lnTo>
                <a:lnTo>
                  <a:pt x="2673" y="493"/>
                </a:lnTo>
                <a:lnTo>
                  <a:pt x="2651" y="436"/>
                </a:lnTo>
                <a:lnTo>
                  <a:pt x="2401" y="527"/>
                </a:lnTo>
                <a:lnTo>
                  <a:pt x="2377" y="491"/>
                </a:lnTo>
                <a:lnTo>
                  <a:pt x="2507" y="419"/>
                </a:lnTo>
                <a:lnTo>
                  <a:pt x="2475" y="363"/>
                </a:lnTo>
                <a:lnTo>
                  <a:pt x="2343" y="455"/>
                </a:lnTo>
                <a:lnTo>
                  <a:pt x="2314" y="428"/>
                </a:lnTo>
                <a:lnTo>
                  <a:pt x="2495" y="272"/>
                </a:lnTo>
                <a:lnTo>
                  <a:pt x="2452" y="221"/>
                </a:lnTo>
                <a:lnTo>
                  <a:pt x="2273" y="399"/>
                </a:lnTo>
                <a:lnTo>
                  <a:pt x="2241" y="377"/>
                </a:lnTo>
                <a:lnTo>
                  <a:pt x="2332" y="249"/>
                </a:lnTo>
                <a:lnTo>
                  <a:pt x="2275" y="217"/>
                </a:lnTo>
                <a:lnTo>
                  <a:pt x="2202" y="354"/>
                </a:lnTo>
                <a:lnTo>
                  <a:pt x="2170" y="342"/>
                </a:lnTo>
                <a:lnTo>
                  <a:pt x="2254" y="114"/>
                </a:lnTo>
                <a:lnTo>
                  <a:pt x="2197" y="94"/>
                </a:lnTo>
                <a:lnTo>
                  <a:pt x="2123" y="326"/>
                </a:lnTo>
                <a:lnTo>
                  <a:pt x="2089" y="321"/>
                </a:lnTo>
                <a:lnTo>
                  <a:pt x="2115" y="155"/>
                </a:lnTo>
                <a:lnTo>
                  <a:pt x="2052" y="142"/>
                </a:lnTo>
                <a:lnTo>
                  <a:pt x="2042" y="310"/>
                </a:lnTo>
                <a:lnTo>
                  <a:pt x="2010" y="309"/>
                </a:lnTo>
                <a:lnTo>
                  <a:pt x="2014" y="84"/>
                </a:lnTo>
                <a:lnTo>
                  <a:pt x="2015" y="52"/>
                </a:lnTo>
                <a:close/>
                <a:moveTo>
                  <a:pt x="1477" y="798"/>
                </a:moveTo>
                <a:lnTo>
                  <a:pt x="1480" y="778"/>
                </a:lnTo>
                <a:lnTo>
                  <a:pt x="1490" y="725"/>
                </a:lnTo>
                <a:lnTo>
                  <a:pt x="1494" y="708"/>
                </a:lnTo>
                <a:lnTo>
                  <a:pt x="1499" y="690"/>
                </a:lnTo>
                <a:lnTo>
                  <a:pt x="1504" y="671"/>
                </a:lnTo>
                <a:lnTo>
                  <a:pt x="1512" y="651"/>
                </a:lnTo>
                <a:lnTo>
                  <a:pt x="1520" y="630"/>
                </a:lnTo>
                <a:lnTo>
                  <a:pt x="1529" y="609"/>
                </a:lnTo>
                <a:lnTo>
                  <a:pt x="1539" y="587"/>
                </a:lnTo>
                <a:lnTo>
                  <a:pt x="1552" y="566"/>
                </a:lnTo>
                <a:lnTo>
                  <a:pt x="1565" y="544"/>
                </a:lnTo>
                <a:lnTo>
                  <a:pt x="1580" y="522"/>
                </a:lnTo>
                <a:lnTo>
                  <a:pt x="1595" y="500"/>
                </a:lnTo>
                <a:lnTo>
                  <a:pt x="1613" y="480"/>
                </a:lnTo>
                <a:lnTo>
                  <a:pt x="1633" y="458"/>
                </a:lnTo>
                <a:lnTo>
                  <a:pt x="1654" y="439"/>
                </a:lnTo>
                <a:lnTo>
                  <a:pt x="1676" y="420"/>
                </a:lnTo>
                <a:lnTo>
                  <a:pt x="1701" y="404"/>
                </a:lnTo>
                <a:lnTo>
                  <a:pt x="1728" y="387"/>
                </a:lnTo>
                <a:lnTo>
                  <a:pt x="1757" y="372"/>
                </a:lnTo>
                <a:lnTo>
                  <a:pt x="1788" y="359"/>
                </a:lnTo>
                <a:lnTo>
                  <a:pt x="1821" y="347"/>
                </a:lnTo>
                <a:lnTo>
                  <a:pt x="1856" y="337"/>
                </a:lnTo>
                <a:lnTo>
                  <a:pt x="1895" y="330"/>
                </a:lnTo>
                <a:lnTo>
                  <a:pt x="1934" y="325"/>
                </a:lnTo>
                <a:lnTo>
                  <a:pt x="1977" y="322"/>
                </a:lnTo>
                <a:lnTo>
                  <a:pt x="2018" y="325"/>
                </a:lnTo>
                <a:lnTo>
                  <a:pt x="2056" y="330"/>
                </a:lnTo>
                <a:lnTo>
                  <a:pt x="2092" y="336"/>
                </a:lnTo>
                <a:lnTo>
                  <a:pt x="2127" y="345"/>
                </a:lnTo>
                <a:lnTo>
                  <a:pt x="2159" y="356"/>
                </a:lnTo>
                <a:lnTo>
                  <a:pt x="2189" y="369"/>
                </a:lnTo>
                <a:lnTo>
                  <a:pt x="2217" y="382"/>
                </a:lnTo>
                <a:lnTo>
                  <a:pt x="2244" y="398"/>
                </a:lnTo>
                <a:lnTo>
                  <a:pt x="2268" y="414"/>
                </a:lnTo>
                <a:lnTo>
                  <a:pt x="2291" y="432"/>
                </a:lnTo>
                <a:lnTo>
                  <a:pt x="2312" y="449"/>
                </a:lnTo>
                <a:lnTo>
                  <a:pt x="2331" y="470"/>
                </a:lnTo>
                <a:lnTo>
                  <a:pt x="2349" y="489"/>
                </a:lnTo>
                <a:lnTo>
                  <a:pt x="2366" y="509"/>
                </a:lnTo>
                <a:lnTo>
                  <a:pt x="2380" y="530"/>
                </a:lnTo>
                <a:lnTo>
                  <a:pt x="2394" y="551"/>
                </a:lnTo>
                <a:lnTo>
                  <a:pt x="2406" y="572"/>
                </a:lnTo>
                <a:lnTo>
                  <a:pt x="2416" y="593"/>
                </a:lnTo>
                <a:lnTo>
                  <a:pt x="2426" y="614"/>
                </a:lnTo>
                <a:lnTo>
                  <a:pt x="2435" y="634"/>
                </a:lnTo>
                <a:lnTo>
                  <a:pt x="2443" y="653"/>
                </a:lnTo>
                <a:lnTo>
                  <a:pt x="2449" y="673"/>
                </a:lnTo>
                <a:lnTo>
                  <a:pt x="2456" y="692"/>
                </a:lnTo>
                <a:lnTo>
                  <a:pt x="2460" y="708"/>
                </a:lnTo>
                <a:lnTo>
                  <a:pt x="2468" y="740"/>
                </a:lnTo>
                <a:lnTo>
                  <a:pt x="2473" y="766"/>
                </a:lnTo>
                <a:lnTo>
                  <a:pt x="2475" y="785"/>
                </a:lnTo>
                <a:lnTo>
                  <a:pt x="2476" y="796"/>
                </a:lnTo>
                <a:lnTo>
                  <a:pt x="2461" y="796"/>
                </a:lnTo>
                <a:lnTo>
                  <a:pt x="2461" y="797"/>
                </a:lnTo>
                <a:lnTo>
                  <a:pt x="2461" y="797"/>
                </a:lnTo>
                <a:lnTo>
                  <a:pt x="2477" y="797"/>
                </a:lnTo>
                <a:lnTo>
                  <a:pt x="2477" y="797"/>
                </a:lnTo>
                <a:lnTo>
                  <a:pt x="2477" y="798"/>
                </a:lnTo>
                <a:lnTo>
                  <a:pt x="2469" y="799"/>
                </a:lnTo>
                <a:lnTo>
                  <a:pt x="2461" y="800"/>
                </a:lnTo>
                <a:lnTo>
                  <a:pt x="2455" y="804"/>
                </a:lnTo>
                <a:lnTo>
                  <a:pt x="2448" y="806"/>
                </a:lnTo>
                <a:lnTo>
                  <a:pt x="2442" y="809"/>
                </a:lnTo>
                <a:lnTo>
                  <a:pt x="2438" y="814"/>
                </a:lnTo>
                <a:lnTo>
                  <a:pt x="2433" y="818"/>
                </a:lnTo>
                <a:lnTo>
                  <a:pt x="2429" y="823"/>
                </a:lnTo>
                <a:lnTo>
                  <a:pt x="2425" y="828"/>
                </a:lnTo>
                <a:lnTo>
                  <a:pt x="2422" y="834"/>
                </a:lnTo>
                <a:lnTo>
                  <a:pt x="2420" y="841"/>
                </a:lnTo>
                <a:lnTo>
                  <a:pt x="2419" y="847"/>
                </a:lnTo>
                <a:lnTo>
                  <a:pt x="2416" y="855"/>
                </a:lnTo>
                <a:lnTo>
                  <a:pt x="2416" y="862"/>
                </a:lnTo>
                <a:lnTo>
                  <a:pt x="2416" y="870"/>
                </a:lnTo>
                <a:lnTo>
                  <a:pt x="2417" y="879"/>
                </a:lnTo>
                <a:lnTo>
                  <a:pt x="2419" y="888"/>
                </a:lnTo>
                <a:lnTo>
                  <a:pt x="2421" y="897"/>
                </a:lnTo>
                <a:lnTo>
                  <a:pt x="2424" y="905"/>
                </a:lnTo>
                <a:lnTo>
                  <a:pt x="2429" y="912"/>
                </a:lnTo>
                <a:lnTo>
                  <a:pt x="2435" y="919"/>
                </a:lnTo>
                <a:lnTo>
                  <a:pt x="2443" y="925"/>
                </a:lnTo>
                <a:lnTo>
                  <a:pt x="2452" y="930"/>
                </a:lnTo>
                <a:lnTo>
                  <a:pt x="2461" y="935"/>
                </a:lnTo>
                <a:lnTo>
                  <a:pt x="2470" y="938"/>
                </a:lnTo>
                <a:lnTo>
                  <a:pt x="2480" y="942"/>
                </a:lnTo>
                <a:lnTo>
                  <a:pt x="2514" y="948"/>
                </a:lnTo>
                <a:lnTo>
                  <a:pt x="2530" y="949"/>
                </a:lnTo>
                <a:lnTo>
                  <a:pt x="2520" y="962"/>
                </a:lnTo>
                <a:lnTo>
                  <a:pt x="2508" y="972"/>
                </a:lnTo>
                <a:lnTo>
                  <a:pt x="2497" y="981"/>
                </a:lnTo>
                <a:lnTo>
                  <a:pt x="2486" y="988"/>
                </a:lnTo>
                <a:lnTo>
                  <a:pt x="2474" y="993"/>
                </a:lnTo>
                <a:lnTo>
                  <a:pt x="2461" y="996"/>
                </a:lnTo>
                <a:lnTo>
                  <a:pt x="2450" y="1000"/>
                </a:lnTo>
                <a:lnTo>
                  <a:pt x="2438" y="1002"/>
                </a:lnTo>
                <a:lnTo>
                  <a:pt x="2417" y="1003"/>
                </a:lnTo>
                <a:lnTo>
                  <a:pt x="2401" y="1003"/>
                </a:lnTo>
                <a:lnTo>
                  <a:pt x="2389" y="1001"/>
                </a:lnTo>
                <a:lnTo>
                  <a:pt x="2385" y="1001"/>
                </a:lnTo>
                <a:lnTo>
                  <a:pt x="2370" y="993"/>
                </a:lnTo>
                <a:lnTo>
                  <a:pt x="2359" y="985"/>
                </a:lnTo>
                <a:lnTo>
                  <a:pt x="2349" y="977"/>
                </a:lnTo>
                <a:lnTo>
                  <a:pt x="2341" y="968"/>
                </a:lnTo>
                <a:lnTo>
                  <a:pt x="2335" y="958"/>
                </a:lnTo>
                <a:lnTo>
                  <a:pt x="2332" y="949"/>
                </a:lnTo>
                <a:lnTo>
                  <a:pt x="2329" y="940"/>
                </a:lnTo>
                <a:lnTo>
                  <a:pt x="2327" y="930"/>
                </a:lnTo>
                <a:lnTo>
                  <a:pt x="2327" y="922"/>
                </a:lnTo>
                <a:lnTo>
                  <a:pt x="2327" y="914"/>
                </a:lnTo>
                <a:lnTo>
                  <a:pt x="2329" y="907"/>
                </a:lnTo>
                <a:lnTo>
                  <a:pt x="2330" y="900"/>
                </a:lnTo>
                <a:lnTo>
                  <a:pt x="2332" y="891"/>
                </a:lnTo>
                <a:lnTo>
                  <a:pt x="2334" y="888"/>
                </a:lnTo>
                <a:lnTo>
                  <a:pt x="2345" y="891"/>
                </a:lnTo>
                <a:lnTo>
                  <a:pt x="2358" y="893"/>
                </a:lnTo>
                <a:lnTo>
                  <a:pt x="2369" y="893"/>
                </a:lnTo>
                <a:lnTo>
                  <a:pt x="2380" y="892"/>
                </a:lnTo>
                <a:lnTo>
                  <a:pt x="2396" y="889"/>
                </a:lnTo>
                <a:lnTo>
                  <a:pt x="2403" y="888"/>
                </a:lnTo>
                <a:lnTo>
                  <a:pt x="2405" y="878"/>
                </a:lnTo>
                <a:lnTo>
                  <a:pt x="2407" y="863"/>
                </a:lnTo>
                <a:lnTo>
                  <a:pt x="2408" y="855"/>
                </a:lnTo>
                <a:lnTo>
                  <a:pt x="2408" y="846"/>
                </a:lnTo>
                <a:lnTo>
                  <a:pt x="2407" y="837"/>
                </a:lnTo>
                <a:lnTo>
                  <a:pt x="2406" y="828"/>
                </a:lnTo>
                <a:lnTo>
                  <a:pt x="2403" y="820"/>
                </a:lnTo>
                <a:lnTo>
                  <a:pt x="2399" y="813"/>
                </a:lnTo>
                <a:lnTo>
                  <a:pt x="2394" y="806"/>
                </a:lnTo>
                <a:lnTo>
                  <a:pt x="2387" y="799"/>
                </a:lnTo>
                <a:lnTo>
                  <a:pt x="2378" y="795"/>
                </a:lnTo>
                <a:lnTo>
                  <a:pt x="2368" y="792"/>
                </a:lnTo>
                <a:lnTo>
                  <a:pt x="2356" y="791"/>
                </a:lnTo>
                <a:lnTo>
                  <a:pt x="2341" y="792"/>
                </a:lnTo>
                <a:lnTo>
                  <a:pt x="2333" y="794"/>
                </a:lnTo>
                <a:lnTo>
                  <a:pt x="2325" y="795"/>
                </a:lnTo>
                <a:lnTo>
                  <a:pt x="2318" y="797"/>
                </a:lnTo>
                <a:lnTo>
                  <a:pt x="2313" y="800"/>
                </a:lnTo>
                <a:lnTo>
                  <a:pt x="2302" y="807"/>
                </a:lnTo>
                <a:lnTo>
                  <a:pt x="2291" y="816"/>
                </a:lnTo>
                <a:lnTo>
                  <a:pt x="2284" y="825"/>
                </a:lnTo>
                <a:lnTo>
                  <a:pt x="2277" y="836"/>
                </a:lnTo>
                <a:lnTo>
                  <a:pt x="2272" y="847"/>
                </a:lnTo>
                <a:lnTo>
                  <a:pt x="2268" y="859"/>
                </a:lnTo>
                <a:lnTo>
                  <a:pt x="2264" y="871"/>
                </a:lnTo>
                <a:lnTo>
                  <a:pt x="2263" y="883"/>
                </a:lnTo>
                <a:lnTo>
                  <a:pt x="2261" y="896"/>
                </a:lnTo>
                <a:lnTo>
                  <a:pt x="2261" y="907"/>
                </a:lnTo>
                <a:lnTo>
                  <a:pt x="2261" y="927"/>
                </a:lnTo>
                <a:lnTo>
                  <a:pt x="2262" y="943"/>
                </a:lnTo>
                <a:lnTo>
                  <a:pt x="2264" y="957"/>
                </a:lnTo>
                <a:lnTo>
                  <a:pt x="2268" y="975"/>
                </a:lnTo>
                <a:lnTo>
                  <a:pt x="2271" y="984"/>
                </a:lnTo>
                <a:lnTo>
                  <a:pt x="2276" y="994"/>
                </a:lnTo>
                <a:lnTo>
                  <a:pt x="2281" y="1004"/>
                </a:lnTo>
                <a:lnTo>
                  <a:pt x="2287" y="1013"/>
                </a:lnTo>
                <a:lnTo>
                  <a:pt x="2296" y="1023"/>
                </a:lnTo>
                <a:lnTo>
                  <a:pt x="2306" y="1032"/>
                </a:lnTo>
                <a:lnTo>
                  <a:pt x="2318" y="1041"/>
                </a:lnTo>
                <a:lnTo>
                  <a:pt x="2333" y="1049"/>
                </a:lnTo>
                <a:lnTo>
                  <a:pt x="2350" y="1056"/>
                </a:lnTo>
                <a:lnTo>
                  <a:pt x="2369" y="1061"/>
                </a:lnTo>
                <a:lnTo>
                  <a:pt x="2392" y="1066"/>
                </a:lnTo>
                <a:lnTo>
                  <a:pt x="2416" y="1069"/>
                </a:lnTo>
                <a:lnTo>
                  <a:pt x="2430" y="1070"/>
                </a:lnTo>
                <a:lnTo>
                  <a:pt x="2442" y="1070"/>
                </a:lnTo>
                <a:lnTo>
                  <a:pt x="2453" y="1069"/>
                </a:lnTo>
                <a:lnTo>
                  <a:pt x="2465" y="1067"/>
                </a:lnTo>
                <a:lnTo>
                  <a:pt x="2476" y="1065"/>
                </a:lnTo>
                <a:lnTo>
                  <a:pt x="2486" y="1061"/>
                </a:lnTo>
                <a:lnTo>
                  <a:pt x="2496" y="1058"/>
                </a:lnTo>
                <a:lnTo>
                  <a:pt x="2505" y="1054"/>
                </a:lnTo>
                <a:lnTo>
                  <a:pt x="2514" y="1049"/>
                </a:lnTo>
                <a:lnTo>
                  <a:pt x="2522" y="1044"/>
                </a:lnTo>
                <a:lnTo>
                  <a:pt x="2530" y="1038"/>
                </a:lnTo>
                <a:lnTo>
                  <a:pt x="2538" y="1032"/>
                </a:lnTo>
                <a:lnTo>
                  <a:pt x="2550" y="1019"/>
                </a:lnTo>
                <a:lnTo>
                  <a:pt x="2562" y="1005"/>
                </a:lnTo>
                <a:lnTo>
                  <a:pt x="2571" y="992"/>
                </a:lnTo>
                <a:lnTo>
                  <a:pt x="2580" y="979"/>
                </a:lnTo>
                <a:lnTo>
                  <a:pt x="2587" y="966"/>
                </a:lnTo>
                <a:lnTo>
                  <a:pt x="2592" y="955"/>
                </a:lnTo>
                <a:lnTo>
                  <a:pt x="2598" y="938"/>
                </a:lnTo>
                <a:lnTo>
                  <a:pt x="2601" y="931"/>
                </a:lnTo>
                <a:lnTo>
                  <a:pt x="2611" y="915"/>
                </a:lnTo>
                <a:lnTo>
                  <a:pt x="2622" y="900"/>
                </a:lnTo>
                <a:lnTo>
                  <a:pt x="2633" y="888"/>
                </a:lnTo>
                <a:lnTo>
                  <a:pt x="2643" y="879"/>
                </a:lnTo>
                <a:lnTo>
                  <a:pt x="2655" y="871"/>
                </a:lnTo>
                <a:lnTo>
                  <a:pt x="2666" y="865"/>
                </a:lnTo>
                <a:lnTo>
                  <a:pt x="2676" y="862"/>
                </a:lnTo>
                <a:lnTo>
                  <a:pt x="2686" y="860"/>
                </a:lnTo>
                <a:lnTo>
                  <a:pt x="2695" y="860"/>
                </a:lnTo>
                <a:lnTo>
                  <a:pt x="2703" y="860"/>
                </a:lnTo>
                <a:lnTo>
                  <a:pt x="2711" y="860"/>
                </a:lnTo>
                <a:lnTo>
                  <a:pt x="2718" y="861"/>
                </a:lnTo>
                <a:lnTo>
                  <a:pt x="2727" y="864"/>
                </a:lnTo>
                <a:lnTo>
                  <a:pt x="2730" y="865"/>
                </a:lnTo>
                <a:lnTo>
                  <a:pt x="2741" y="874"/>
                </a:lnTo>
                <a:lnTo>
                  <a:pt x="2750" y="883"/>
                </a:lnTo>
                <a:lnTo>
                  <a:pt x="2758" y="891"/>
                </a:lnTo>
                <a:lnTo>
                  <a:pt x="2765" y="899"/>
                </a:lnTo>
                <a:lnTo>
                  <a:pt x="2770" y="907"/>
                </a:lnTo>
                <a:lnTo>
                  <a:pt x="2775" y="915"/>
                </a:lnTo>
                <a:lnTo>
                  <a:pt x="2778" y="921"/>
                </a:lnTo>
                <a:lnTo>
                  <a:pt x="2782" y="928"/>
                </a:lnTo>
                <a:lnTo>
                  <a:pt x="2783" y="935"/>
                </a:lnTo>
                <a:lnTo>
                  <a:pt x="2784" y="940"/>
                </a:lnTo>
                <a:lnTo>
                  <a:pt x="2784" y="947"/>
                </a:lnTo>
                <a:lnTo>
                  <a:pt x="2783" y="953"/>
                </a:lnTo>
                <a:lnTo>
                  <a:pt x="2782" y="957"/>
                </a:lnTo>
                <a:lnTo>
                  <a:pt x="2779" y="963"/>
                </a:lnTo>
                <a:lnTo>
                  <a:pt x="2777" y="967"/>
                </a:lnTo>
                <a:lnTo>
                  <a:pt x="2774" y="972"/>
                </a:lnTo>
                <a:lnTo>
                  <a:pt x="2767" y="980"/>
                </a:lnTo>
                <a:lnTo>
                  <a:pt x="2759" y="986"/>
                </a:lnTo>
                <a:lnTo>
                  <a:pt x="2751" y="992"/>
                </a:lnTo>
                <a:lnTo>
                  <a:pt x="2743" y="996"/>
                </a:lnTo>
                <a:lnTo>
                  <a:pt x="2731" y="1003"/>
                </a:lnTo>
                <a:lnTo>
                  <a:pt x="2725" y="1005"/>
                </a:lnTo>
                <a:lnTo>
                  <a:pt x="2705" y="979"/>
                </a:lnTo>
                <a:lnTo>
                  <a:pt x="2714" y="976"/>
                </a:lnTo>
                <a:lnTo>
                  <a:pt x="2722" y="974"/>
                </a:lnTo>
                <a:lnTo>
                  <a:pt x="2729" y="972"/>
                </a:lnTo>
                <a:lnTo>
                  <a:pt x="2734" y="970"/>
                </a:lnTo>
                <a:lnTo>
                  <a:pt x="2739" y="966"/>
                </a:lnTo>
                <a:lnTo>
                  <a:pt x="2742" y="963"/>
                </a:lnTo>
                <a:lnTo>
                  <a:pt x="2745" y="958"/>
                </a:lnTo>
                <a:lnTo>
                  <a:pt x="2747" y="955"/>
                </a:lnTo>
                <a:lnTo>
                  <a:pt x="2748" y="951"/>
                </a:lnTo>
                <a:lnTo>
                  <a:pt x="2749" y="946"/>
                </a:lnTo>
                <a:lnTo>
                  <a:pt x="2748" y="942"/>
                </a:lnTo>
                <a:lnTo>
                  <a:pt x="2748" y="936"/>
                </a:lnTo>
                <a:lnTo>
                  <a:pt x="2746" y="926"/>
                </a:lnTo>
                <a:lnTo>
                  <a:pt x="2741" y="915"/>
                </a:lnTo>
                <a:lnTo>
                  <a:pt x="2739" y="909"/>
                </a:lnTo>
                <a:lnTo>
                  <a:pt x="2736" y="905"/>
                </a:lnTo>
                <a:lnTo>
                  <a:pt x="2732" y="900"/>
                </a:lnTo>
                <a:lnTo>
                  <a:pt x="2728" y="898"/>
                </a:lnTo>
                <a:lnTo>
                  <a:pt x="2718" y="893"/>
                </a:lnTo>
                <a:lnTo>
                  <a:pt x="2707" y="891"/>
                </a:lnTo>
                <a:lnTo>
                  <a:pt x="2690" y="891"/>
                </a:lnTo>
                <a:lnTo>
                  <a:pt x="2682" y="892"/>
                </a:lnTo>
                <a:lnTo>
                  <a:pt x="2670" y="894"/>
                </a:lnTo>
                <a:lnTo>
                  <a:pt x="2660" y="899"/>
                </a:lnTo>
                <a:lnTo>
                  <a:pt x="2652" y="903"/>
                </a:lnTo>
                <a:lnTo>
                  <a:pt x="2646" y="908"/>
                </a:lnTo>
                <a:lnTo>
                  <a:pt x="2639" y="914"/>
                </a:lnTo>
                <a:lnTo>
                  <a:pt x="2634" y="920"/>
                </a:lnTo>
                <a:lnTo>
                  <a:pt x="2630" y="926"/>
                </a:lnTo>
                <a:lnTo>
                  <a:pt x="2628" y="933"/>
                </a:lnTo>
                <a:lnTo>
                  <a:pt x="2625" y="939"/>
                </a:lnTo>
                <a:lnTo>
                  <a:pt x="2623" y="945"/>
                </a:lnTo>
                <a:lnTo>
                  <a:pt x="2622" y="952"/>
                </a:lnTo>
                <a:lnTo>
                  <a:pt x="2622" y="957"/>
                </a:lnTo>
                <a:lnTo>
                  <a:pt x="2622" y="968"/>
                </a:lnTo>
                <a:lnTo>
                  <a:pt x="2623" y="976"/>
                </a:lnTo>
                <a:lnTo>
                  <a:pt x="2627" y="983"/>
                </a:lnTo>
                <a:lnTo>
                  <a:pt x="2631" y="991"/>
                </a:lnTo>
                <a:lnTo>
                  <a:pt x="2637" y="998"/>
                </a:lnTo>
                <a:lnTo>
                  <a:pt x="2642" y="1005"/>
                </a:lnTo>
                <a:lnTo>
                  <a:pt x="2654" y="1017"/>
                </a:lnTo>
                <a:lnTo>
                  <a:pt x="2659" y="1021"/>
                </a:lnTo>
                <a:lnTo>
                  <a:pt x="2639" y="1026"/>
                </a:lnTo>
                <a:lnTo>
                  <a:pt x="2619" y="1033"/>
                </a:lnTo>
                <a:lnTo>
                  <a:pt x="2610" y="1037"/>
                </a:lnTo>
                <a:lnTo>
                  <a:pt x="2601" y="1042"/>
                </a:lnTo>
                <a:lnTo>
                  <a:pt x="2592" y="1047"/>
                </a:lnTo>
                <a:lnTo>
                  <a:pt x="2584" y="1053"/>
                </a:lnTo>
                <a:lnTo>
                  <a:pt x="2577" y="1058"/>
                </a:lnTo>
                <a:lnTo>
                  <a:pt x="2569" y="1065"/>
                </a:lnTo>
                <a:lnTo>
                  <a:pt x="2564" y="1072"/>
                </a:lnTo>
                <a:lnTo>
                  <a:pt x="2557" y="1078"/>
                </a:lnTo>
                <a:lnTo>
                  <a:pt x="2552" y="1086"/>
                </a:lnTo>
                <a:lnTo>
                  <a:pt x="2548" y="1093"/>
                </a:lnTo>
                <a:lnTo>
                  <a:pt x="2543" y="1102"/>
                </a:lnTo>
                <a:lnTo>
                  <a:pt x="2541" y="1110"/>
                </a:lnTo>
                <a:lnTo>
                  <a:pt x="2539" y="1119"/>
                </a:lnTo>
                <a:lnTo>
                  <a:pt x="2538" y="1128"/>
                </a:lnTo>
                <a:lnTo>
                  <a:pt x="2539" y="1139"/>
                </a:lnTo>
                <a:lnTo>
                  <a:pt x="2540" y="1150"/>
                </a:lnTo>
                <a:lnTo>
                  <a:pt x="2542" y="1161"/>
                </a:lnTo>
                <a:lnTo>
                  <a:pt x="2546" y="1172"/>
                </a:lnTo>
                <a:lnTo>
                  <a:pt x="2550" y="1184"/>
                </a:lnTo>
                <a:lnTo>
                  <a:pt x="2556" y="1195"/>
                </a:lnTo>
                <a:lnTo>
                  <a:pt x="2562" y="1206"/>
                </a:lnTo>
                <a:lnTo>
                  <a:pt x="2570" y="1216"/>
                </a:lnTo>
                <a:lnTo>
                  <a:pt x="2579" y="1225"/>
                </a:lnTo>
                <a:lnTo>
                  <a:pt x="2589" y="1234"/>
                </a:lnTo>
                <a:lnTo>
                  <a:pt x="2601" y="1241"/>
                </a:lnTo>
                <a:lnTo>
                  <a:pt x="2613" y="1246"/>
                </a:lnTo>
                <a:lnTo>
                  <a:pt x="2627" y="1251"/>
                </a:lnTo>
                <a:lnTo>
                  <a:pt x="2641" y="1254"/>
                </a:lnTo>
                <a:lnTo>
                  <a:pt x="2648" y="1254"/>
                </a:lnTo>
                <a:lnTo>
                  <a:pt x="2655" y="1254"/>
                </a:lnTo>
                <a:lnTo>
                  <a:pt x="2661" y="1254"/>
                </a:lnTo>
                <a:lnTo>
                  <a:pt x="2667" y="1253"/>
                </a:lnTo>
                <a:lnTo>
                  <a:pt x="2676" y="1249"/>
                </a:lnTo>
                <a:lnTo>
                  <a:pt x="2684" y="1244"/>
                </a:lnTo>
                <a:lnTo>
                  <a:pt x="2691" y="1237"/>
                </a:lnTo>
                <a:lnTo>
                  <a:pt x="2695" y="1231"/>
                </a:lnTo>
                <a:lnTo>
                  <a:pt x="2699" y="1222"/>
                </a:lnTo>
                <a:lnTo>
                  <a:pt x="2702" y="1214"/>
                </a:lnTo>
                <a:lnTo>
                  <a:pt x="2703" y="1197"/>
                </a:lnTo>
                <a:lnTo>
                  <a:pt x="2703" y="1183"/>
                </a:lnTo>
                <a:lnTo>
                  <a:pt x="2702" y="1171"/>
                </a:lnTo>
                <a:lnTo>
                  <a:pt x="2702" y="1167"/>
                </a:lnTo>
                <a:lnTo>
                  <a:pt x="2755" y="1171"/>
                </a:lnTo>
                <a:lnTo>
                  <a:pt x="2759" y="1221"/>
                </a:lnTo>
                <a:lnTo>
                  <a:pt x="2750" y="1221"/>
                </a:lnTo>
                <a:lnTo>
                  <a:pt x="2741" y="1221"/>
                </a:lnTo>
                <a:lnTo>
                  <a:pt x="2734" y="1223"/>
                </a:lnTo>
                <a:lnTo>
                  <a:pt x="2728" y="1224"/>
                </a:lnTo>
                <a:lnTo>
                  <a:pt x="2716" y="1229"/>
                </a:lnTo>
                <a:lnTo>
                  <a:pt x="2707" y="1234"/>
                </a:lnTo>
                <a:lnTo>
                  <a:pt x="2697" y="1244"/>
                </a:lnTo>
                <a:lnTo>
                  <a:pt x="2695" y="1250"/>
                </a:lnTo>
                <a:lnTo>
                  <a:pt x="2691" y="1258"/>
                </a:lnTo>
                <a:lnTo>
                  <a:pt x="2687" y="1267"/>
                </a:lnTo>
                <a:lnTo>
                  <a:pt x="2685" y="1274"/>
                </a:lnTo>
                <a:lnTo>
                  <a:pt x="2683" y="1281"/>
                </a:lnTo>
                <a:lnTo>
                  <a:pt x="2683" y="1289"/>
                </a:lnTo>
                <a:lnTo>
                  <a:pt x="2682" y="1296"/>
                </a:lnTo>
                <a:lnTo>
                  <a:pt x="2683" y="1302"/>
                </a:lnTo>
                <a:lnTo>
                  <a:pt x="2684" y="1308"/>
                </a:lnTo>
                <a:lnTo>
                  <a:pt x="2688" y="1320"/>
                </a:lnTo>
                <a:lnTo>
                  <a:pt x="2695" y="1331"/>
                </a:lnTo>
                <a:lnTo>
                  <a:pt x="2702" y="1339"/>
                </a:lnTo>
                <a:lnTo>
                  <a:pt x="2711" y="1347"/>
                </a:lnTo>
                <a:lnTo>
                  <a:pt x="2720" y="1355"/>
                </a:lnTo>
                <a:lnTo>
                  <a:pt x="2730" y="1361"/>
                </a:lnTo>
                <a:lnTo>
                  <a:pt x="2739" y="1365"/>
                </a:lnTo>
                <a:lnTo>
                  <a:pt x="2748" y="1370"/>
                </a:lnTo>
                <a:lnTo>
                  <a:pt x="2760" y="1374"/>
                </a:lnTo>
                <a:lnTo>
                  <a:pt x="2766" y="1376"/>
                </a:lnTo>
                <a:lnTo>
                  <a:pt x="2776" y="1378"/>
                </a:lnTo>
                <a:lnTo>
                  <a:pt x="2786" y="1379"/>
                </a:lnTo>
                <a:lnTo>
                  <a:pt x="2795" y="1380"/>
                </a:lnTo>
                <a:lnTo>
                  <a:pt x="2804" y="1379"/>
                </a:lnTo>
                <a:lnTo>
                  <a:pt x="2813" y="1378"/>
                </a:lnTo>
                <a:lnTo>
                  <a:pt x="2821" y="1375"/>
                </a:lnTo>
                <a:lnTo>
                  <a:pt x="2829" y="1372"/>
                </a:lnTo>
                <a:lnTo>
                  <a:pt x="2836" y="1370"/>
                </a:lnTo>
                <a:lnTo>
                  <a:pt x="2849" y="1361"/>
                </a:lnTo>
                <a:lnTo>
                  <a:pt x="2862" y="1351"/>
                </a:lnTo>
                <a:lnTo>
                  <a:pt x="2872" y="1341"/>
                </a:lnTo>
                <a:lnTo>
                  <a:pt x="2881" y="1328"/>
                </a:lnTo>
                <a:lnTo>
                  <a:pt x="2890" y="1316"/>
                </a:lnTo>
                <a:lnTo>
                  <a:pt x="2895" y="1304"/>
                </a:lnTo>
                <a:lnTo>
                  <a:pt x="2901" y="1292"/>
                </a:lnTo>
                <a:lnTo>
                  <a:pt x="2905" y="1282"/>
                </a:lnTo>
                <a:lnTo>
                  <a:pt x="2911" y="1267"/>
                </a:lnTo>
                <a:lnTo>
                  <a:pt x="2913" y="1261"/>
                </a:lnTo>
                <a:lnTo>
                  <a:pt x="2918" y="1268"/>
                </a:lnTo>
                <a:lnTo>
                  <a:pt x="2923" y="1274"/>
                </a:lnTo>
                <a:lnTo>
                  <a:pt x="2929" y="1280"/>
                </a:lnTo>
                <a:lnTo>
                  <a:pt x="2936" y="1286"/>
                </a:lnTo>
                <a:lnTo>
                  <a:pt x="2942" y="1289"/>
                </a:lnTo>
                <a:lnTo>
                  <a:pt x="2949" y="1292"/>
                </a:lnTo>
                <a:lnTo>
                  <a:pt x="2956" y="1295"/>
                </a:lnTo>
                <a:lnTo>
                  <a:pt x="2963" y="1296"/>
                </a:lnTo>
                <a:lnTo>
                  <a:pt x="2984" y="1299"/>
                </a:lnTo>
                <a:lnTo>
                  <a:pt x="2993" y="1298"/>
                </a:lnTo>
                <a:lnTo>
                  <a:pt x="3008" y="1291"/>
                </a:lnTo>
                <a:lnTo>
                  <a:pt x="3020" y="1285"/>
                </a:lnTo>
                <a:lnTo>
                  <a:pt x="3030" y="1277"/>
                </a:lnTo>
                <a:lnTo>
                  <a:pt x="3037" y="1269"/>
                </a:lnTo>
                <a:lnTo>
                  <a:pt x="3043" y="1261"/>
                </a:lnTo>
                <a:lnTo>
                  <a:pt x="3045" y="1252"/>
                </a:lnTo>
                <a:lnTo>
                  <a:pt x="3047" y="1244"/>
                </a:lnTo>
                <a:lnTo>
                  <a:pt x="3046" y="1237"/>
                </a:lnTo>
                <a:lnTo>
                  <a:pt x="3045" y="1230"/>
                </a:lnTo>
                <a:lnTo>
                  <a:pt x="3041" y="1223"/>
                </a:lnTo>
                <a:lnTo>
                  <a:pt x="3038" y="1216"/>
                </a:lnTo>
                <a:lnTo>
                  <a:pt x="3034" y="1209"/>
                </a:lnTo>
                <a:lnTo>
                  <a:pt x="3028" y="1205"/>
                </a:lnTo>
                <a:lnTo>
                  <a:pt x="3022" y="1200"/>
                </a:lnTo>
                <a:lnTo>
                  <a:pt x="3017" y="1196"/>
                </a:lnTo>
                <a:lnTo>
                  <a:pt x="3011" y="1194"/>
                </a:lnTo>
                <a:lnTo>
                  <a:pt x="3005" y="1193"/>
                </a:lnTo>
                <a:lnTo>
                  <a:pt x="3000" y="1192"/>
                </a:lnTo>
                <a:lnTo>
                  <a:pt x="2994" y="1192"/>
                </a:lnTo>
                <a:lnTo>
                  <a:pt x="2989" y="1193"/>
                </a:lnTo>
                <a:lnTo>
                  <a:pt x="2978" y="1196"/>
                </a:lnTo>
                <a:lnTo>
                  <a:pt x="2969" y="1200"/>
                </a:lnTo>
                <a:lnTo>
                  <a:pt x="2956" y="1211"/>
                </a:lnTo>
                <a:lnTo>
                  <a:pt x="2950" y="1216"/>
                </a:lnTo>
                <a:lnTo>
                  <a:pt x="2950" y="1211"/>
                </a:lnTo>
                <a:lnTo>
                  <a:pt x="2948" y="1206"/>
                </a:lnTo>
                <a:lnTo>
                  <a:pt x="2946" y="1203"/>
                </a:lnTo>
                <a:lnTo>
                  <a:pt x="2942" y="1199"/>
                </a:lnTo>
                <a:lnTo>
                  <a:pt x="2938" y="1195"/>
                </a:lnTo>
                <a:lnTo>
                  <a:pt x="2936" y="1194"/>
                </a:lnTo>
                <a:lnTo>
                  <a:pt x="2944" y="1188"/>
                </a:lnTo>
                <a:lnTo>
                  <a:pt x="2951" y="1183"/>
                </a:lnTo>
                <a:lnTo>
                  <a:pt x="2959" y="1178"/>
                </a:lnTo>
                <a:lnTo>
                  <a:pt x="2967" y="1175"/>
                </a:lnTo>
                <a:lnTo>
                  <a:pt x="2974" y="1172"/>
                </a:lnTo>
                <a:lnTo>
                  <a:pt x="2982" y="1170"/>
                </a:lnTo>
                <a:lnTo>
                  <a:pt x="2989" y="1169"/>
                </a:lnTo>
                <a:lnTo>
                  <a:pt x="2995" y="1168"/>
                </a:lnTo>
                <a:lnTo>
                  <a:pt x="3008" y="1169"/>
                </a:lnTo>
                <a:lnTo>
                  <a:pt x="3019" y="1171"/>
                </a:lnTo>
                <a:lnTo>
                  <a:pt x="3030" y="1176"/>
                </a:lnTo>
                <a:lnTo>
                  <a:pt x="3040" y="1181"/>
                </a:lnTo>
                <a:lnTo>
                  <a:pt x="3048" y="1188"/>
                </a:lnTo>
                <a:lnTo>
                  <a:pt x="3056" y="1195"/>
                </a:lnTo>
                <a:lnTo>
                  <a:pt x="3063" y="1202"/>
                </a:lnTo>
                <a:lnTo>
                  <a:pt x="3068" y="1208"/>
                </a:lnTo>
                <a:lnTo>
                  <a:pt x="3075" y="1218"/>
                </a:lnTo>
                <a:lnTo>
                  <a:pt x="3077" y="1223"/>
                </a:lnTo>
                <a:lnTo>
                  <a:pt x="3076" y="1239"/>
                </a:lnTo>
                <a:lnTo>
                  <a:pt x="3074" y="1253"/>
                </a:lnTo>
                <a:lnTo>
                  <a:pt x="3068" y="1267"/>
                </a:lnTo>
                <a:lnTo>
                  <a:pt x="3063" y="1279"/>
                </a:lnTo>
                <a:lnTo>
                  <a:pt x="3055" y="1290"/>
                </a:lnTo>
                <a:lnTo>
                  <a:pt x="3047" y="1301"/>
                </a:lnTo>
                <a:lnTo>
                  <a:pt x="3038" y="1311"/>
                </a:lnTo>
                <a:lnTo>
                  <a:pt x="3029" y="1320"/>
                </a:lnTo>
                <a:lnTo>
                  <a:pt x="3011" y="1335"/>
                </a:lnTo>
                <a:lnTo>
                  <a:pt x="2995" y="1345"/>
                </a:lnTo>
                <a:lnTo>
                  <a:pt x="2984" y="1352"/>
                </a:lnTo>
                <a:lnTo>
                  <a:pt x="2980" y="1354"/>
                </a:lnTo>
                <a:lnTo>
                  <a:pt x="2968" y="1362"/>
                </a:lnTo>
                <a:lnTo>
                  <a:pt x="2958" y="1371"/>
                </a:lnTo>
                <a:lnTo>
                  <a:pt x="2948" y="1379"/>
                </a:lnTo>
                <a:lnTo>
                  <a:pt x="2940" y="1388"/>
                </a:lnTo>
                <a:lnTo>
                  <a:pt x="2932" y="1397"/>
                </a:lnTo>
                <a:lnTo>
                  <a:pt x="2926" y="1406"/>
                </a:lnTo>
                <a:lnTo>
                  <a:pt x="2920" y="1415"/>
                </a:lnTo>
                <a:lnTo>
                  <a:pt x="2914" y="1422"/>
                </a:lnTo>
                <a:lnTo>
                  <a:pt x="2910" y="1431"/>
                </a:lnTo>
                <a:lnTo>
                  <a:pt x="2907" y="1440"/>
                </a:lnTo>
                <a:lnTo>
                  <a:pt x="2903" y="1449"/>
                </a:lnTo>
                <a:lnTo>
                  <a:pt x="2901" y="1458"/>
                </a:lnTo>
                <a:lnTo>
                  <a:pt x="2898" y="1475"/>
                </a:lnTo>
                <a:lnTo>
                  <a:pt x="2896" y="1491"/>
                </a:lnTo>
                <a:lnTo>
                  <a:pt x="2898" y="1505"/>
                </a:lnTo>
                <a:lnTo>
                  <a:pt x="2899" y="1519"/>
                </a:lnTo>
                <a:lnTo>
                  <a:pt x="2901" y="1531"/>
                </a:lnTo>
                <a:lnTo>
                  <a:pt x="2903" y="1542"/>
                </a:lnTo>
                <a:lnTo>
                  <a:pt x="2909" y="1557"/>
                </a:lnTo>
                <a:lnTo>
                  <a:pt x="2911" y="1563"/>
                </a:lnTo>
                <a:lnTo>
                  <a:pt x="2921" y="1580"/>
                </a:lnTo>
                <a:lnTo>
                  <a:pt x="2932" y="1596"/>
                </a:lnTo>
                <a:lnTo>
                  <a:pt x="2944" y="1610"/>
                </a:lnTo>
                <a:lnTo>
                  <a:pt x="2954" y="1623"/>
                </a:lnTo>
                <a:lnTo>
                  <a:pt x="2965" y="1634"/>
                </a:lnTo>
                <a:lnTo>
                  <a:pt x="2976" y="1643"/>
                </a:lnTo>
                <a:lnTo>
                  <a:pt x="2987" y="1651"/>
                </a:lnTo>
                <a:lnTo>
                  <a:pt x="2999" y="1659"/>
                </a:lnTo>
                <a:lnTo>
                  <a:pt x="3009" y="1665"/>
                </a:lnTo>
                <a:lnTo>
                  <a:pt x="3020" y="1669"/>
                </a:lnTo>
                <a:lnTo>
                  <a:pt x="3030" y="1672"/>
                </a:lnTo>
                <a:lnTo>
                  <a:pt x="3041" y="1675"/>
                </a:lnTo>
                <a:lnTo>
                  <a:pt x="3052" y="1677"/>
                </a:lnTo>
                <a:lnTo>
                  <a:pt x="3062" y="1677"/>
                </a:lnTo>
                <a:lnTo>
                  <a:pt x="3071" y="1677"/>
                </a:lnTo>
                <a:lnTo>
                  <a:pt x="3081" y="1677"/>
                </a:lnTo>
                <a:lnTo>
                  <a:pt x="3098" y="1673"/>
                </a:lnTo>
                <a:lnTo>
                  <a:pt x="3115" y="1669"/>
                </a:lnTo>
                <a:lnTo>
                  <a:pt x="3129" y="1663"/>
                </a:lnTo>
                <a:lnTo>
                  <a:pt x="3142" y="1658"/>
                </a:lnTo>
                <a:lnTo>
                  <a:pt x="3158" y="1647"/>
                </a:lnTo>
                <a:lnTo>
                  <a:pt x="3165" y="1642"/>
                </a:lnTo>
                <a:lnTo>
                  <a:pt x="3166" y="1724"/>
                </a:lnTo>
                <a:lnTo>
                  <a:pt x="3166" y="1800"/>
                </a:lnTo>
                <a:lnTo>
                  <a:pt x="3165" y="1871"/>
                </a:lnTo>
                <a:lnTo>
                  <a:pt x="3164" y="1936"/>
                </a:lnTo>
                <a:lnTo>
                  <a:pt x="3161" y="1995"/>
                </a:lnTo>
                <a:lnTo>
                  <a:pt x="3156" y="2050"/>
                </a:lnTo>
                <a:lnTo>
                  <a:pt x="3152" y="2101"/>
                </a:lnTo>
                <a:lnTo>
                  <a:pt x="3147" y="2145"/>
                </a:lnTo>
                <a:lnTo>
                  <a:pt x="3142" y="2186"/>
                </a:lnTo>
                <a:lnTo>
                  <a:pt x="3136" y="2222"/>
                </a:lnTo>
                <a:lnTo>
                  <a:pt x="3130" y="2253"/>
                </a:lnTo>
                <a:lnTo>
                  <a:pt x="3125" y="2280"/>
                </a:lnTo>
                <a:lnTo>
                  <a:pt x="3116" y="2322"/>
                </a:lnTo>
                <a:lnTo>
                  <a:pt x="3109" y="2348"/>
                </a:lnTo>
                <a:lnTo>
                  <a:pt x="3107" y="2354"/>
                </a:lnTo>
                <a:lnTo>
                  <a:pt x="3104" y="2358"/>
                </a:lnTo>
                <a:lnTo>
                  <a:pt x="3102" y="2363"/>
                </a:lnTo>
                <a:lnTo>
                  <a:pt x="3099" y="2366"/>
                </a:lnTo>
                <a:lnTo>
                  <a:pt x="3091" y="2372"/>
                </a:lnTo>
                <a:lnTo>
                  <a:pt x="3082" y="2377"/>
                </a:lnTo>
                <a:lnTo>
                  <a:pt x="3059" y="2385"/>
                </a:lnTo>
                <a:lnTo>
                  <a:pt x="3034" y="2398"/>
                </a:lnTo>
                <a:lnTo>
                  <a:pt x="3020" y="2405"/>
                </a:lnTo>
                <a:lnTo>
                  <a:pt x="3008" y="2413"/>
                </a:lnTo>
                <a:lnTo>
                  <a:pt x="2996" y="2421"/>
                </a:lnTo>
                <a:lnTo>
                  <a:pt x="2987" y="2430"/>
                </a:lnTo>
                <a:lnTo>
                  <a:pt x="2980" y="2439"/>
                </a:lnTo>
                <a:lnTo>
                  <a:pt x="2973" y="2450"/>
                </a:lnTo>
                <a:lnTo>
                  <a:pt x="2971" y="2456"/>
                </a:lnTo>
                <a:lnTo>
                  <a:pt x="2968" y="2461"/>
                </a:lnTo>
                <a:lnTo>
                  <a:pt x="2967" y="2468"/>
                </a:lnTo>
                <a:lnTo>
                  <a:pt x="2966" y="2475"/>
                </a:lnTo>
                <a:lnTo>
                  <a:pt x="2965" y="2487"/>
                </a:lnTo>
                <a:lnTo>
                  <a:pt x="2963" y="2496"/>
                </a:lnTo>
                <a:lnTo>
                  <a:pt x="2960" y="2503"/>
                </a:lnTo>
                <a:lnTo>
                  <a:pt x="2958" y="2507"/>
                </a:lnTo>
                <a:lnTo>
                  <a:pt x="2953" y="2511"/>
                </a:lnTo>
                <a:lnTo>
                  <a:pt x="2950" y="2511"/>
                </a:lnTo>
                <a:lnTo>
                  <a:pt x="2949" y="2498"/>
                </a:lnTo>
                <a:lnTo>
                  <a:pt x="2944" y="2467"/>
                </a:lnTo>
                <a:lnTo>
                  <a:pt x="2939" y="2447"/>
                </a:lnTo>
                <a:lnTo>
                  <a:pt x="2933" y="2427"/>
                </a:lnTo>
                <a:lnTo>
                  <a:pt x="2928" y="2405"/>
                </a:lnTo>
                <a:lnTo>
                  <a:pt x="2920" y="2386"/>
                </a:lnTo>
                <a:lnTo>
                  <a:pt x="2916" y="2379"/>
                </a:lnTo>
                <a:lnTo>
                  <a:pt x="2911" y="2372"/>
                </a:lnTo>
                <a:lnTo>
                  <a:pt x="2907" y="2366"/>
                </a:lnTo>
                <a:lnTo>
                  <a:pt x="2902" y="2363"/>
                </a:lnTo>
                <a:lnTo>
                  <a:pt x="2899" y="2361"/>
                </a:lnTo>
                <a:lnTo>
                  <a:pt x="2894" y="2358"/>
                </a:lnTo>
                <a:lnTo>
                  <a:pt x="2891" y="2358"/>
                </a:lnTo>
                <a:lnTo>
                  <a:pt x="2886" y="2358"/>
                </a:lnTo>
                <a:lnTo>
                  <a:pt x="2881" y="2359"/>
                </a:lnTo>
                <a:lnTo>
                  <a:pt x="2875" y="2363"/>
                </a:lnTo>
                <a:lnTo>
                  <a:pt x="2872" y="2365"/>
                </a:lnTo>
                <a:lnTo>
                  <a:pt x="2871" y="2366"/>
                </a:lnTo>
                <a:lnTo>
                  <a:pt x="2872" y="2408"/>
                </a:lnTo>
                <a:lnTo>
                  <a:pt x="2871" y="2446"/>
                </a:lnTo>
                <a:lnTo>
                  <a:pt x="2869" y="2483"/>
                </a:lnTo>
                <a:lnTo>
                  <a:pt x="2866" y="2516"/>
                </a:lnTo>
                <a:lnTo>
                  <a:pt x="2860" y="2548"/>
                </a:lnTo>
                <a:lnTo>
                  <a:pt x="2855" y="2578"/>
                </a:lnTo>
                <a:lnTo>
                  <a:pt x="2848" y="2605"/>
                </a:lnTo>
                <a:lnTo>
                  <a:pt x="2840" y="2631"/>
                </a:lnTo>
                <a:lnTo>
                  <a:pt x="2831" y="2654"/>
                </a:lnTo>
                <a:lnTo>
                  <a:pt x="2821" y="2677"/>
                </a:lnTo>
                <a:lnTo>
                  <a:pt x="2811" y="2697"/>
                </a:lnTo>
                <a:lnTo>
                  <a:pt x="2800" y="2715"/>
                </a:lnTo>
                <a:lnTo>
                  <a:pt x="2788" y="2732"/>
                </a:lnTo>
                <a:lnTo>
                  <a:pt x="2776" y="2747"/>
                </a:lnTo>
                <a:lnTo>
                  <a:pt x="2765" y="2761"/>
                </a:lnTo>
                <a:lnTo>
                  <a:pt x="2752" y="2773"/>
                </a:lnTo>
                <a:lnTo>
                  <a:pt x="2740" y="2784"/>
                </a:lnTo>
                <a:lnTo>
                  <a:pt x="2728" y="2794"/>
                </a:lnTo>
                <a:lnTo>
                  <a:pt x="2715" y="2802"/>
                </a:lnTo>
                <a:lnTo>
                  <a:pt x="2704" y="2810"/>
                </a:lnTo>
                <a:lnTo>
                  <a:pt x="2682" y="2822"/>
                </a:lnTo>
                <a:lnTo>
                  <a:pt x="2661" y="2830"/>
                </a:lnTo>
                <a:lnTo>
                  <a:pt x="2631" y="2839"/>
                </a:lnTo>
                <a:lnTo>
                  <a:pt x="2619" y="2841"/>
                </a:lnTo>
                <a:lnTo>
                  <a:pt x="2622" y="2838"/>
                </a:lnTo>
                <a:lnTo>
                  <a:pt x="2627" y="2833"/>
                </a:lnTo>
                <a:lnTo>
                  <a:pt x="2632" y="2825"/>
                </a:lnTo>
                <a:lnTo>
                  <a:pt x="2638" y="2813"/>
                </a:lnTo>
                <a:lnTo>
                  <a:pt x="2650" y="2789"/>
                </a:lnTo>
                <a:lnTo>
                  <a:pt x="2663" y="2762"/>
                </a:lnTo>
                <a:lnTo>
                  <a:pt x="2685" y="2711"/>
                </a:lnTo>
                <a:lnTo>
                  <a:pt x="2695" y="2688"/>
                </a:lnTo>
                <a:lnTo>
                  <a:pt x="2699" y="2690"/>
                </a:lnTo>
                <a:lnTo>
                  <a:pt x="2710" y="2695"/>
                </a:lnTo>
                <a:lnTo>
                  <a:pt x="2716" y="2697"/>
                </a:lnTo>
                <a:lnTo>
                  <a:pt x="2725" y="2699"/>
                </a:lnTo>
                <a:lnTo>
                  <a:pt x="2733" y="2701"/>
                </a:lnTo>
                <a:lnTo>
                  <a:pt x="2742" y="2702"/>
                </a:lnTo>
                <a:lnTo>
                  <a:pt x="2751" y="2702"/>
                </a:lnTo>
                <a:lnTo>
                  <a:pt x="2760" y="2700"/>
                </a:lnTo>
                <a:lnTo>
                  <a:pt x="2769" y="2698"/>
                </a:lnTo>
                <a:lnTo>
                  <a:pt x="2776" y="2694"/>
                </a:lnTo>
                <a:lnTo>
                  <a:pt x="2779" y="2690"/>
                </a:lnTo>
                <a:lnTo>
                  <a:pt x="2783" y="2687"/>
                </a:lnTo>
                <a:lnTo>
                  <a:pt x="2785" y="2682"/>
                </a:lnTo>
                <a:lnTo>
                  <a:pt x="2787" y="2677"/>
                </a:lnTo>
                <a:lnTo>
                  <a:pt x="2790" y="2671"/>
                </a:lnTo>
                <a:lnTo>
                  <a:pt x="2791" y="2665"/>
                </a:lnTo>
                <a:lnTo>
                  <a:pt x="2792" y="2659"/>
                </a:lnTo>
                <a:lnTo>
                  <a:pt x="2793" y="2651"/>
                </a:lnTo>
                <a:lnTo>
                  <a:pt x="2792" y="2641"/>
                </a:lnTo>
                <a:lnTo>
                  <a:pt x="2790" y="2630"/>
                </a:lnTo>
                <a:lnTo>
                  <a:pt x="2785" y="2621"/>
                </a:lnTo>
                <a:lnTo>
                  <a:pt x="2779" y="2611"/>
                </a:lnTo>
                <a:lnTo>
                  <a:pt x="2772" y="2603"/>
                </a:lnTo>
                <a:lnTo>
                  <a:pt x="2764" y="2595"/>
                </a:lnTo>
                <a:lnTo>
                  <a:pt x="2754" y="2588"/>
                </a:lnTo>
                <a:lnTo>
                  <a:pt x="2743" y="2581"/>
                </a:lnTo>
                <a:lnTo>
                  <a:pt x="2732" y="2577"/>
                </a:lnTo>
                <a:lnTo>
                  <a:pt x="2720" y="2574"/>
                </a:lnTo>
                <a:lnTo>
                  <a:pt x="2707" y="2572"/>
                </a:lnTo>
                <a:lnTo>
                  <a:pt x="2695" y="2572"/>
                </a:lnTo>
                <a:lnTo>
                  <a:pt x="2683" y="2575"/>
                </a:lnTo>
                <a:lnTo>
                  <a:pt x="2670" y="2578"/>
                </a:lnTo>
                <a:lnTo>
                  <a:pt x="2658" y="2585"/>
                </a:lnTo>
                <a:lnTo>
                  <a:pt x="2646" y="2593"/>
                </a:lnTo>
                <a:lnTo>
                  <a:pt x="2640" y="2598"/>
                </a:lnTo>
                <a:lnTo>
                  <a:pt x="2634" y="2604"/>
                </a:lnTo>
                <a:lnTo>
                  <a:pt x="2629" y="2611"/>
                </a:lnTo>
                <a:lnTo>
                  <a:pt x="2624" y="2617"/>
                </a:lnTo>
                <a:lnTo>
                  <a:pt x="2615" y="2632"/>
                </a:lnTo>
                <a:lnTo>
                  <a:pt x="2607" y="2649"/>
                </a:lnTo>
                <a:lnTo>
                  <a:pt x="2600" y="2667"/>
                </a:lnTo>
                <a:lnTo>
                  <a:pt x="2594" y="2686"/>
                </a:lnTo>
                <a:lnTo>
                  <a:pt x="2588" y="2705"/>
                </a:lnTo>
                <a:lnTo>
                  <a:pt x="2583" y="2723"/>
                </a:lnTo>
                <a:lnTo>
                  <a:pt x="2576" y="2759"/>
                </a:lnTo>
                <a:lnTo>
                  <a:pt x="2571" y="2788"/>
                </a:lnTo>
                <a:lnTo>
                  <a:pt x="2568" y="2808"/>
                </a:lnTo>
                <a:lnTo>
                  <a:pt x="2568" y="2815"/>
                </a:lnTo>
                <a:lnTo>
                  <a:pt x="2556" y="2839"/>
                </a:lnTo>
                <a:lnTo>
                  <a:pt x="2544" y="2861"/>
                </a:lnTo>
                <a:lnTo>
                  <a:pt x="2534" y="2877"/>
                </a:lnTo>
                <a:lnTo>
                  <a:pt x="2524" y="2890"/>
                </a:lnTo>
                <a:lnTo>
                  <a:pt x="2515" y="2900"/>
                </a:lnTo>
                <a:lnTo>
                  <a:pt x="2507" y="2908"/>
                </a:lnTo>
                <a:lnTo>
                  <a:pt x="2499" y="2912"/>
                </a:lnTo>
                <a:lnTo>
                  <a:pt x="2494" y="2914"/>
                </a:lnTo>
                <a:lnTo>
                  <a:pt x="2488" y="2915"/>
                </a:lnTo>
                <a:lnTo>
                  <a:pt x="2483" y="2915"/>
                </a:lnTo>
                <a:lnTo>
                  <a:pt x="2479" y="2914"/>
                </a:lnTo>
                <a:lnTo>
                  <a:pt x="2476" y="2912"/>
                </a:lnTo>
                <a:lnTo>
                  <a:pt x="2471" y="2908"/>
                </a:lnTo>
                <a:lnTo>
                  <a:pt x="2469" y="2906"/>
                </a:lnTo>
                <a:lnTo>
                  <a:pt x="2480" y="2885"/>
                </a:lnTo>
                <a:lnTo>
                  <a:pt x="2488" y="2866"/>
                </a:lnTo>
                <a:lnTo>
                  <a:pt x="2495" y="2847"/>
                </a:lnTo>
                <a:lnTo>
                  <a:pt x="2498" y="2829"/>
                </a:lnTo>
                <a:lnTo>
                  <a:pt x="2499" y="2812"/>
                </a:lnTo>
                <a:lnTo>
                  <a:pt x="2499" y="2796"/>
                </a:lnTo>
                <a:lnTo>
                  <a:pt x="2498" y="2780"/>
                </a:lnTo>
                <a:lnTo>
                  <a:pt x="2495" y="2766"/>
                </a:lnTo>
                <a:lnTo>
                  <a:pt x="2492" y="2753"/>
                </a:lnTo>
                <a:lnTo>
                  <a:pt x="2487" y="2741"/>
                </a:lnTo>
                <a:lnTo>
                  <a:pt x="2481" y="2729"/>
                </a:lnTo>
                <a:lnTo>
                  <a:pt x="2475" y="2719"/>
                </a:lnTo>
                <a:lnTo>
                  <a:pt x="2468" y="2710"/>
                </a:lnTo>
                <a:lnTo>
                  <a:pt x="2462" y="2702"/>
                </a:lnTo>
                <a:lnTo>
                  <a:pt x="2456" y="2696"/>
                </a:lnTo>
                <a:lnTo>
                  <a:pt x="2450" y="2690"/>
                </a:lnTo>
                <a:lnTo>
                  <a:pt x="2443" y="2686"/>
                </a:lnTo>
                <a:lnTo>
                  <a:pt x="2435" y="2682"/>
                </a:lnTo>
                <a:lnTo>
                  <a:pt x="2425" y="2678"/>
                </a:lnTo>
                <a:lnTo>
                  <a:pt x="2415" y="2676"/>
                </a:lnTo>
                <a:lnTo>
                  <a:pt x="2405" y="2673"/>
                </a:lnTo>
                <a:lnTo>
                  <a:pt x="2394" y="2671"/>
                </a:lnTo>
                <a:lnTo>
                  <a:pt x="2381" y="2671"/>
                </a:lnTo>
                <a:lnTo>
                  <a:pt x="2370" y="2671"/>
                </a:lnTo>
                <a:lnTo>
                  <a:pt x="2358" y="2673"/>
                </a:lnTo>
                <a:lnTo>
                  <a:pt x="2348" y="2677"/>
                </a:lnTo>
                <a:lnTo>
                  <a:pt x="2336" y="2681"/>
                </a:lnTo>
                <a:lnTo>
                  <a:pt x="2326" y="2687"/>
                </a:lnTo>
                <a:lnTo>
                  <a:pt x="2318" y="2695"/>
                </a:lnTo>
                <a:lnTo>
                  <a:pt x="2311" y="2705"/>
                </a:lnTo>
                <a:lnTo>
                  <a:pt x="2307" y="2710"/>
                </a:lnTo>
                <a:lnTo>
                  <a:pt x="2305" y="2717"/>
                </a:lnTo>
                <a:lnTo>
                  <a:pt x="2303" y="2724"/>
                </a:lnTo>
                <a:lnTo>
                  <a:pt x="2300" y="2731"/>
                </a:lnTo>
                <a:lnTo>
                  <a:pt x="2299" y="2738"/>
                </a:lnTo>
                <a:lnTo>
                  <a:pt x="2298" y="2745"/>
                </a:lnTo>
                <a:lnTo>
                  <a:pt x="2298" y="2752"/>
                </a:lnTo>
                <a:lnTo>
                  <a:pt x="2299" y="2759"/>
                </a:lnTo>
                <a:lnTo>
                  <a:pt x="2302" y="2764"/>
                </a:lnTo>
                <a:lnTo>
                  <a:pt x="2303" y="2770"/>
                </a:lnTo>
                <a:lnTo>
                  <a:pt x="2306" y="2775"/>
                </a:lnTo>
                <a:lnTo>
                  <a:pt x="2308" y="2781"/>
                </a:lnTo>
                <a:lnTo>
                  <a:pt x="2316" y="2790"/>
                </a:lnTo>
                <a:lnTo>
                  <a:pt x="2325" y="2799"/>
                </a:lnTo>
                <a:lnTo>
                  <a:pt x="2334" y="2807"/>
                </a:lnTo>
                <a:lnTo>
                  <a:pt x="2345" y="2812"/>
                </a:lnTo>
                <a:lnTo>
                  <a:pt x="2366" y="2824"/>
                </a:lnTo>
                <a:lnTo>
                  <a:pt x="2385" y="2830"/>
                </a:lnTo>
                <a:lnTo>
                  <a:pt x="2397" y="2834"/>
                </a:lnTo>
                <a:lnTo>
                  <a:pt x="2403" y="2835"/>
                </a:lnTo>
                <a:lnTo>
                  <a:pt x="2401" y="2858"/>
                </a:lnTo>
                <a:lnTo>
                  <a:pt x="2396" y="2880"/>
                </a:lnTo>
                <a:lnTo>
                  <a:pt x="2392" y="2898"/>
                </a:lnTo>
                <a:lnTo>
                  <a:pt x="2385" y="2914"/>
                </a:lnTo>
                <a:lnTo>
                  <a:pt x="2378" y="2929"/>
                </a:lnTo>
                <a:lnTo>
                  <a:pt x="2370" y="2941"/>
                </a:lnTo>
                <a:lnTo>
                  <a:pt x="2362" y="2951"/>
                </a:lnTo>
                <a:lnTo>
                  <a:pt x="2354" y="2960"/>
                </a:lnTo>
                <a:lnTo>
                  <a:pt x="2347" y="2968"/>
                </a:lnTo>
                <a:lnTo>
                  <a:pt x="2340" y="2974"/>
                </a:lnTo>
                <a:lnTo>
                  <a:pt x="2333" y="2979"/>
                </a:lnTo>
                <a:lnTo>
                  <a:pt x="2326" y="2983"/>
                </a:lnTo>
                <a:lnTo>
                  <a:pt x="2317" y="2987"/>
                </a:lnTo>
                <a:lnTo>
                  <a:pt x="2314" y="2988"/>
                </a:lnTo>
                <a:lnTo>
                  <a:pt x="2321" y="2978"/>
                </a:lnTo>
                <a:lnTo>
                  <a:pt x="2326" y="2968"/>
                </a:lnTo>
                <a:lnTo>
                  <a:pt x="2330" y="2957"/>
                </a:lnTo>
                <a:lnTo>
                  <a:pt x="2333" y="2947"/>
                </a:lnTo>
                <a:lnTo>
                  <a:pt x="2334" y="2937"/>
                </a:lnTo>
                <a:lnTo>
                  <a:pt x="2334" y="2927"/>
                </a:lnTo>
                <a:lnTo>
                  <a:pt x="2334" y="2918"/>
                </a:lnTo>
                <a:lnTo>
                  <a:pt x="2333" y="2909"/>
                </a:lnTo>
                <a:lnTo>
                  <a:pt x="2330" y="2892"/>
                </a:lnTo>
                <a:lnTo>
                  <a:pt x="2325" y="2880"/>
                </a:lnTo>
                <a:lnTo>
                  <a:pt x="2322" y="2872"/>
                </a:lnTo>
                <a:lnTo>
                  <a:pt x="2321" y="2868"/>
                </a:lnTo>
                <a:lnTo>
                  <a:pt x="2312" y="2856"/>
                </a:lnTo>
                <a:lnTo>
                  <a:pt x="2302" y="2847"/>
                </a:lnTo>
                <a:lnTo>
                  <a:pt x="2291" y="2840"/>
                </a:lnTo>
                <a:lnTo>
                  <a:pt x="2281" y="2835"/>
                </a:lnTo>
                <a:lnTo>
                  <a:pt x="2271" y="2831"/>
                </a:lnTo>
                <a:lnTo>
                  <a:pt x="2260" y="2829"/>
                </a:lnTo>
                <a:lnTo>
                  <a:pt x="2250" y="2828"/>
                </a:lnTo>
                <a:lnTo>
                  <a:pt x="2239" y="2828"/>
                </a:lnTo>
                <a:lnTo>
                  <a:pt x="2221" y="2830"/>
                </a:lnTo>
                <a:lnTo>
                  <a:pt x="2205" y="2835"/>
                </a:lnTo>
                <a:lnTo>
                  <a:pt x="2195" y="2838"/>
                </a:lnTo>
                <a:lnTo>
                  <a:pt x="2191" y="2839"/>
                </a:lnTo>
                <a:lnTo>
                  <a:pt x="2186" y="2847"/>
                </a:lnTo>
                <a:lnTo>
                  <a:pt x="2181" y="2855"/>
                </a:lnTo>
                <a:lnTo>
                  <a:pt x="2178" y="2863"/>
                </a:lnTo>
                <a:lnTo>
                  <a:pt x="2176" y="2869"/>
                </a:lnTo>
                <a:lnTo>
                  <a:pt x="2175" y="2876"/>
                </a:lnTo>
                <a:lnTo>
                  <a:pt x="2173" y="2882"/>
                </a:lnTo>
                <a:lnTo>
                  <a:pt x="2173" y="2887"/>
                </a:lnTo>
                <a:lnTo>
                  <a:pt x="2175" y="2894"/>
                </a:lnTo>
                <a:lnTo>
                  <a:pt x="2176" y="2899"/>
                </a:lnTo>
                <a:lnTo>
                  <a:pt x="2178" y="2904"/>
                </a:lnTo>
                <a:lnTo>
                  <a:pt x="2180" y="2909"/>
                </a:lnTo>
                <a:lnTo>
                  <a:pt x="2184" y="2913"/>
                </a:lnTo>
                <a:lnTo>
                  <a:pt x="2190" y="2921"/>
                </a:lnTo>
                <a:lnTo>
                  <a:pt x="2199" y="2929"/>
                </a:lnTo>
                <a:lnTo>
                  <a:pt x="2208" y="2935"/>
                </a:lnTo>
                <a:lnTo>
                  <a:pt x="2217" y="2940"/>
                </a:lnTo>
                <a:lnTo>
                  <a:pt x="2226" y="2943"/>
                </a:lnTo>
                <a:lnTo>
                  <a:pt x="2235" y="2947"/>
                </a:lnTo>
                <a:lnTo>
                  <a:pt x="2249" y="2951"/>
                </a:lnTo>
                <a:lnTo>
                  <a:pt x="2253" y="2952"/>
                </a:lnTo>
                <a:lnTo>
                  <a:pt x="2250" y="2960"/>
                </a:lnTo>
                <a:lnTo>
                  <a:pt x="2244" y="2968"/>
                </a:lnTo>
                <a:lnTo>
                  <a:pt x="2239" y="2976"/>
                </a:lnTo>
                <a:lnTo>
                  <a:pt x="2232" y="2984"/>
                </a:lnTo>
                <a:lnTo>
                  <a:pt x="2224" y="2991"/>
                </a:lnTo>
                <a:lnTo>
                  <a:pt x="2216" y="2998"/>
                </a:lnTo>
                <a:lnTo>
                  <a:pt x="2207" y="3005"/>
                </a:lnTo>
                <a:lnTo>
                  <a:pt x="2197" y="3012"/>
                </a:lnTo>
                <a:lnTo>
                  <a:pt x="2177" y="3024"/>
                </a:lnTo>
                <a:lnTo>
                  <a:pt x="2154" y="3037"/>
                </a:lnTo>
                <a:lnTo>
                  <a:pt x="2131" y="3048"/>
                </a:lnTo>
                <a:lnTo>
                  <a:pt x="2108" y="3058"/>
                </a:lnTo>
                <a:lnTo>
                  <a:pt x="2063" y="3075"/>
                </a:lnTo>
                <a:lnTo>
                  <a:pt x="2025" y="3087"/>
                </a:lnTo>
                <a:lnTo>
                  <a:pt x="1998" y="3095"/>
                </a:lnTo>
                <a:lnTo>
                  <a:pt x="1989" y="3097"/>
                </a:lnTo>
                <a:lnTo>
                  <a:pt x="1987" y="3137"/>
                </a:lnTo>
                <a:lnTo>
                  <a:pt x="1985" y="3097"/>
                </a:lnTo>
                <a:lnTo>
                  <a:pt x="1974" y="3095"/>
                </a:lnTo>
                <a:lnTo>
                  <a:pt x="1949" y="3087"/>
                </a:lnTo>
                <a:lnTo>
                  <a:pt x="1910" y="3075"/>
                </a:lnTo>
                <a:lnTo>
                  <a:pt x="1865" y="3058"/>
                </a:lnTo>
                <a:lnTo>
                  <a:pt x="1843" y="3048"/>
                </a:lnTo>
                <a:lnTo>
                  <a:pt x="1819" y="3037"/>
                </a:lnTo>
                <a:lnTo>
                  <a:pt x="1797" y="3024"/>
                </a:lnTo>
                <a:lnTo>
                  <a:pt x="1777" y="3012"/>
                </a:lnTo>
                <a:lnTo>
                  <a:pt x="1766" y="3005"/>
                </a:lnTo>
                <a:lnTo>
                  <a:pt x="1757" y="2998"/>
                </a:lnTo>
                <a:lnTo>
                  <a:pt x="1750" y="2991"/>
                </a:lnTo>
                <a:lnTo>
                  <a:pt x="1742" y="2984"/>
                </a:lnTo>
                <a:lnTo>
                  <a:pt x="1735" y="2976"/>
                </a:lnTo>
                <a:lnTo>
                  <a:pt x="1728" y="2968"/>
                </a:lnTo>
                <a:lnTo>
                  <a:pt x="1724" y="2960"/>
                </a:lnTo>
                <a:lnTo>
                  <a:pt x="1719" y="2952"/>
                </a:lnTo>
                <a:lnTo>
                  <a:pt x="1725" y="2951"/>
                </a:lnTo>
                <a:lnTo>
                  <a:pt x="1738" y="2947"/>
                </a:lnTo>
                <a:lnTo>
                  <a:pt x="1747" y="2943"/>
                </a:lnTo>
                <a:lnTo>
                  <a:pt x="1756" y="2940"/>
                </a:lnTo>
                <a:lnTo>
                  <a:pt x="1765" y="2935"/>
                </a:lnTo>
                <a:lnTo>
                  <a:pt x="1774" y="2929"/>
                </a:lnTo>
                <a:lnTo>
                  <a:pt x="1782" y="2921"/>
                </a:lnTo>
                <a:lnTo>
                  <a:pt x="1790" y="2913"/>
                </a:lnTo>
                <a:lnTo>
                  <a:pt x="1792" y="2909"/>
                </a:lnTo>
                <a:lnTo>
                  <a:pt x="1796" y="2904"/>
                </a:lnTo>
                <a:lnTo>
                  <a:pt x="1797" y="2899"/>
                </a:lnTo>
                <a:lnTo>
                  <a:pt x="1799" y="2894"/>
                </a:lnTo>
                <a:lnTo>
                  <a:pt x="1799" y="2887"/>
                </a:lnTo>
                <a:lnTo>
                  <a:pt x="1799" y="2882"/>
                </a:lnTo>
                <a:lnTo>
                  <a:pt x="1799" y="2876"/>
                </a:lnTo>
                <a:lnTo>
                  <a:pt x="1797" y="2869"/>
                </a:lnTo>
                <a:lnTo>
                  <a:pt x="1795" y="2863"/>
                </a:lnTo>
                <a:lnTo>
                  <a:pt x="1791" y="2855"/>
                </a:lnTo>
                <a:lnTo>
                  <a:pt x="1788" y="2847"/>
                </a:lnTo>
                <a:lnTo>
                  <a:pt x="1782" y="2839"/>
                </a:lnTo>
                <a:lnTo>
                  <a:pt x="1779" y="2838"/>
                </a:lnTo>
                <a:lnTo>
                  <a:pt x="1769" y="2835"/>
                </a:lnTo>
                <a:lnTo>
                  <a:pt x="1753" y="2830"/>
                </a:lnTo>
                <a:lnTo>
                  <a:pt x="1734" y="2828"/>
                </a:lnTo>
                <a:lnTo>
                  <a:pt x="1724" y="2828"/>
                </a:lnTo>
                <a:lnTo>
                  <a:pt x="1714" y="2829"/>
                </a:lnTo>
                <a:lnTo>
                  <a:pt x="1702" y="2831"/>
                </a:lnTo>
                <a:lnTo>
                  <a:pt x="1692" y="2835"/>
                </a:lnTo>
                <a:lnTo>
                  <a:pt x="1681" y="2840"/>
                </a:lnTo>
                <a:lnTo>
                  <a:pt x="1671" y="2847"/>
                </a:lnTo>
                <a:lnTo>
                  <a:pt x="1662" y="2856"/>
                </a:lnTo>
                <a:lnTo>
                  <a:pt x="1653" y="2868"/>
                </a:lnTo>
                <a:lnTo>
                  <a:pt x="1652" y="2872"/>
                </a:lnTo>
                <a:lnTo>
                  <a:pt x="1648" y="2880"/>
                </a:lnTo>
                <a:lnTo>
                  <a:pt x="1644" y="2892"/>
                </a:lnTo>
                <a:lnTo>
                  <a:pt x="1640" y="2909"/>
                </a:lnTo>
                <a:lnTo>
                  <a:pt x="1639" y="2918"/>
                </a:lnTo>
                <a:lnTo>
                  <a:pt x="1639" y="2927"/>
                </a:lnTo>
                <a:lnTo>
                  <a:pt x="1639" y="2937"/>
                </a:lnTo>
                <a:lnTo>
                  <a:pt x="1640" y="2947"/>
                </a:lnTo>
                <a:lnTo>
                  <a:pt x="1643" y="2957"/>
                </a:lnTo>
                <a:lnTo>
                  <a:pt x="1647" y="2968"/>
                </a:lnTo>
                <a:lnTo>
                  <a:pt x="1653" y="2978"/>
                </a:lnTo>
                <a:lnTo>
                  <a:pt x="1660" y="2988"/>
                </a:lnTo>
                <a:lnTo>
                  <a:pt x="1656" y="2987"/>
                </a:lnTo>
                <a:lnTo>
                  <a:pt x="1647" y="2983"/>
                </a:lnTo>
                <a:lnTo>
                  <a:pt x="1640" y="2979"/>
                </a:lnTo>
                <a:lnTo>
                  <a:pt x="1634" y="2974"/>
                </a:lnTo>
                <a:lnTo>
                  <a:pt x="1626" y="2968"/>
                </a:lnTo>
                <a:lnTo>
                  <a:pt x="1618" y="2960"/>
                </a:lnTo>
                <a:lnTo>
                  <a:pt x="1610" y="2951"/>
                </a:lnTo>
                <a:lnTo>
                  <a:pt x="1602" y="2941"/>
                </a:lnTo>
                <a:lnTo>
                  <a:pt x="1595" y="2929"/>
                </a:lnTo>
                <a:lnTo>
                  <a:pt x="1588" y="2914"/>
                </a:lnTo>
                <a:lnTo>
                  <a:pt x="1582" y="2898"/>
                </a:lnTo>
                <a:lnTo>
                  <a:pt x="1576" y="2880"/>
                </a:lnTo>
                <a:lnTo>
                  <a:pt x="1573" y="2858"/>
                </a:lnTo>
                <a:lnTo>
                  <a:pt x="1571" y="2835"/>
                </a:lnTo>
                <a:lnTo>
                  <a:pt x="1575" y="2834"/>
                </a:lnTo>
                <a:lnTo>
                  <a:pt x="1589" y="2830"/>
                </a:lnTo>
                <a:lnTo>
                  <a:pt x="1608" y="2824"/>
                </a:lnTo>
                <a:lnTo>
                  <a:pt x="1628" y="2812"/>
                </a:lnTo>
                <a:lnTo>
                  <a:pt x="1638" y="2807"/>
                </a:lnTo>
                <a:lnTo>
                  <a:pt x="1648" y="2799"/>
                </a:lnTo>
                <a:lnTo>
                  <a:pt x="1657" y="2790"/>
                </a:lnTo>
                <a:lnTo>
                  <a:pt x="1664" y="2781"/>
                </a:lnTo>
                <a:lnTo>
                  <a:pt x="1667" y="2775"/>
                </a:lnTo>
                <a:lnTo>
                  <a:pt x="1670" y="2770"/>
                </a:lnTo>
                <a:lnTo>
                  <a:pt x="1672" y="2764"/>
                </a:lnTo>
                <a:lnTo>
                  <a:pt x="1674" y="2759"/>
                </a:lnTo>
                <a:lnTo>
                  <a:pt x="1674" y="2752"/>
                </a:lnTo>
                <a:lnTo>
                  <a:pt x="1674" y="2745"/>
                </a:lnTo>
                <a:lnTo>
                  <a:pt x="1674" y="2738"/>
                </a:lnTo>
                <a:lnTo>
                  <a:pt x="1673" y="2731"/>
                </a:lnTo>
                <a:lnTo>
                  <a:pt x="1671" y="2724"/>
                </a:lnTo>
                <a:lnTo>
                  <a:pt x="1669" y="2717"/>
                </a:lnTo>
                <a:lnTo>
                  <a:pt x="1666" y="2710"/>
                </a:lnTo>
                <a:lnTo>
                  <a:pt x="1663" y="2705"/>
                </a:lnTo>
                <a:lnTo>
                  <a:pt x="1655" y="2695"/>
                </a:lnTo>
                <a:lnTo>
                  <a:pt x="1646" y="2687"/>
                </a:lnTo>
                <a:lnTo>
                  <a:pt x="1637" y="2681"/>
                </a:lnTo>
                <a:lnTo>
                  <a:pt x="1626" y="2677"/>
                </a:lnTo>
                <a:lnTo>
                  <a:pt x="1615" y="2673"/>
                </a:lnTo>
                <a:lnTo>
                  <a:pt x="1603" y="2671"/>
                </a:lnTo>
                <a:lnTo>
                  <a:pt x="1592" y="2671"/>
                </a:lnTo>
                <a:lnTo>
                  <a:pt x="1580" y="2671"/>
                </a:lnTo>
                <a:lnTo>
                  <a:pt x="1569" y="2673"/>
                </a:lnTo>
                <a:lnTo>
                  <a:pt x="1557" y="2676"/>
                </a:lnTo>
                <a:lnTo>
                  <a:pt x="1547" y="2678"/>
                </a:lnTo>
                <a:lnTo>
                  <a:pt x="1538" y="2682"/>
                </a:lnTo>
                <a:lnTo>
                  <a:pt x="1530" y="2686"/>
                </a:lnTo>
                <a:lnTo>
                  <a:pt x="1524" y="2690"/>
                </a:lnTo>
                <a:lnTo>
                  <a:pt x="1518" y="2696"/>
                </a:lnTo>
                <a:lnTo>
                  <a:pt x="1511" y="2702"/>
                </a:lnTo>
                <a:lnTo>
                  <a:pt x="1504" y="2710"/>
                </a:lnTo>
                <a:lnTo>
                  <a:pt x="1499" y="2719"/>
                </a:lnTo>
                <a:lnTo>
                  <a:pt x="1492" y="2729"/>
                </a:lnTo>
                <a:lnTo>
                  <a:pt x="1486" y="2741"/>
                </a:lnTo>
                <a:lnTo>
                  <a:pt x="1482" y="2753"/>
                </a:lnTo>
                <a:lnTo>
                  <a:pt x="1477" y="2766"/>
                </a:lnTo>
                <a:lnTo>
                  <a:pt x="1475" y="2780"/>
                </a:lnTo>
                <a:lnTo>
                  <a:pt x="1473" y="2796"/>
                </a:lnTo>
                <a:lnTo>
                  <a:pt x="1473" y="2812"/>
                </a:lnTo>
                <a:lnTo>
                  <a:pt x="1475" y="2829"/>
                </a:lnTo>
                <a:lnTo>
                  <a:pt x="1479" y="2847"/>
                </a:lnTo>
                <a:lnTo>
                  <a:pt x="1484" y="2866"/>
                </a:lnTo>
                <a:lnTo>
                  <a:pt x="1493" y="2885"/>
                </a:lnTo>
                <a:lnTo>
                  <a:pt x="1503" y="2906"/>
                </a:lnTo>
                <a:lnTo>
                  <a:pt x="1502" y="2908"/>
                </a:lnTo>
                <a:lnTo>
                  <a:pt x="1498" y="2912"/>
                </a:lnTo>
                <a:lnTo>
                  <a:pt x="1494" y="2914"/>
                </a:lnTo>
                <a:lnTo>
                  <a:pt x="1490" y="2915"/>
                </a:lnTo>
                <a:lnTo>
                  <a:pt x="1485" y="2915"/>
                </a:lnTo>
                <a:lnTo>
                  <a:pt x="1480" y="2914"/>
                </a:lnTo>
                <a:lnTo>
                  <a:pt x="1473" y="2912"/>
                </a:lnTo>
                <a:lnTo>
                  <a:pt x="1466" y="2908"/>
                </a:lnTo>
                <a:lnTo>
                  <a:pt x="1458" y="2900"/>
                </a:lnTo>
                <a:lnTo>
                  <a:pt x="1449" y="2890"/>
                </a:lnTo>
                <a:lnTo>
                  <a:pt x="1439" y="2877"/>
                </a:lnTo>
                <a:lnTo>
                  <a:pt x="1429" y="2861"/>
                </a:lnTo>
                <a:lnTo>
                  <a:pt x="1418" y="2839"/>
                </a:lnTo>
                <a:lnTo>
                  <a:pt x="1405" y="2815"/>
                </a:lnTo>
                <a:lnTo>
                  <a:pt x="1404" y="2808"/>
                </a:lnTo>
                <a:lnTo>
                  <a:pt x="1402" y="2788"/>
                </a:lnTo>
                <a:lnTo>
                  <a:pt x="1398" y="2759"/>
                </a:lnTo>
                <a:lnTo>
                  <a:pt x="1390" y="2723"/>
                </a:lnTo>
                <a:lnTo>
                  <a:pt x="1385" y="2705"/>
                </a:lnTo>
                <a:lnTo>
                  <a:pt x="1380" y="2686"/>
                </a:lnTo>
                <a:lnTo>
                  <a:pt x="1373" y="2667"/>
                </a:lnTo>
                <a:lnTo>
                  <a:pt x="1366" y="2649"/>
                </a:lnTo>
                <a:lnTo>
                  <a:pt x="1358" y="2632"/>
                </a:lnTo>
                <a:lnTo>
                  <a:pt x="1349" y="2617"/>
                </a:lnTo>
                <a:lnTo>
                  <a:pt x="1344" y="2611"/>
                </a:lnTo>
                <a:lnTo>
                  <a:pt x="1339" y="2604"/>
                </a:lnTo>
                <a:lnTo>
                  <a:pt x="1334" y="2598"/>
                </a:lnTo>
                <a:lnTo>
                  <a:pt x="1328" y="2593"/>
                </a:lnTo>
                <a:lnTo>
                  <a:pt x="1316" y="2585"/>
                </a:lnTo>
                <a:lnTo>
                  <a:pt x="1303" y="2578"/>
                </a:lnTo>
                <a:lnTo>
                  <a:pt x="1291" y="2575"/>
                </a:lnTo>
                <a:lnTo>
                  <a:pt x="1278" y="2572"/>
                </a:lnTo>
                <a:lnTo>
                  <a:pt x="1266" y="2572"/>
                </a:lnTo>
                <a:lnTo>
                  <a:pt x="1254" y="2574"/>
                </a:lnTo>
                <a:lnTo>
                  <a:pt x="1241" y="2577"/>
                </a:lnTo>
                <a:lnTo>
                  <a:pt x="1230" y="2581"/>
                </a:lnTo>
                <a:lnTo>
                  <a:pt x="1220" y="2588"/>
                </a:lnTo>
                <a:lnTo>
                  <a:pt x="1210" y="2595"/>
                </a:lnTo>
                <a:lnTo>
                  <a:pt x="1202" y="2603"/>
                </a:lnTo>
                <a:lnTo>
                  <a:pt x="1194" y="2611"/>
                </a:lnTo>
                <a:lnTo>
                  <a:pt x="1188" y="2621"/>
                </a:lnTo>
                <a:lnTo>
                  <a:pt x="1184" y="2630"/>
                </a:lnTo>
                <a:lnTo>
                  <a:pt x="1182" y="2641"/>
                </a:lnTo>
                <a:lnTo>
                  <a:pt x="1181" y="2651"/>
                </a:lnTo>
                <a:lnTo>
                  <a:pt x="1181" y="2659"/>
                </a:lnTo>
                <a:lnTo>
                  <a:pt x="1182" y="2665"/>
                </a:lnTo>
                <a:lnTo>
                  <a:pt x="1184" y="2671"/>
                </a:lnTo>
                <a:lnTo>
                  <a:pt x="1185" y="2677"/>
                </a:lnTo>
                <a:lnTo>
                  <a:pt x="1187" y="2682"/>
                </a:lnTo>
                <a:lnTo>
                  <a:pt x="1191" y="2687"/>
                </a:lnTo>
                <a:lnTo>
                  <a:pt x="1193" y="2690"/>
                </a:lnTo>
                <a:lnTo>
                  <a:pt x="1196" y="2694"/>
                </a:lnTo>
                <a:lnTo>
                  <a:pt x="1204" y="2698"/>
                </a:lnTo>
                <a:lnTo>
                  <a:pt x="1212" y="2700"/>
                </a:lnTo>
                <a:lnTo>
                  <a:pt x="1221" y="2702"/>
                </a:lnTo>
                <a:lnTo>
                  <a:pt x="1230" y="2702"/>
                </a:lnTo>
                <a:lnTo>
                  <a:pt x="1239" y="2701"/>
                </a:lnTo>
                <a:lnTo>
                  <a:pt x="1248" y="2699"/>
                </a:lnTo>
                <a:lnTo>
                  <a:pt x="1256" y="2697"/>
                </a:lnTo>
                <a:lnTo>
                  <a:pt x="1264" y="2695"/>
                </a:lnTo>
                <a:lnTo>
                  <a:pt x="1275" y="2690"/>
                </a:lnTo>
                <a:lnTo>
                  <a:pt x="1278" y="2688"/>
                </a:lnTo>
                <a:lnTo>
                  <a:pt x="1289" y="2711"/>
                </a:lnTo>
                <a:lnTo>
                  <a:pt x="1311" y="2762"/>
                </a:lnTo>
                <a:lnTo>
                  <a:pt x="1323" y="2789"/>
                </a:lnTo>
                <a:lnTo>
                  <a:pt x="1336" y="2813"/>
                </a:lnTo>
                <a:lnTo>
                  <a:pt x="1341" y="2825"/>
                </a:lnTo>
                <a:lnTo>
                  <a:pt x="1347" y="2833"/>
                </a:lnTo>
                <a:lnTo>
                  <a:pt x="1351" y="2838"/>
                </a:lnTo>
                <a:lnTo>
                  <a:pt x="1355" y="2841"/>
                </a:lnTo>
                <a:lnTo>
                  <a:pt x="1343" y="2839"/>
                </a:lnTo>
                <a:lnTo>
                  <a:pt x="1312" y="2830"/>
                </a:lnTo>
                <a:lnTo>
                  <a:pt x="1292" y="2822"/>
                </a:lnTo>
                <a:lnTo>
                  <a:pt x="1269" y="2810"/>
                </a:lnTo>
                <a:lnTo>
                  <a:pt x="1257" y="2802"/>
                </a:lnTo>
                <a:lnTo>
                  <a:pt x="1246" y="2794"/>
                </a:lnTo>
                <a:lnTo>
                  <a:pt x="1233" y="2784"/>
                </a:lnTo>
                <a:lnTo>
                  <a:pt x="1221" y="2773"/>
                </a:lnTo>
                <a:lnTo>
                  <a:pt x="1209" y="2761"/>
                </a:lnTo>
                <a:lnTo>
                  <a:pt x="1196" y="2747"/>
                </a:lnTo>
                <a:lnTo>
                  <a:pt x="1185" y="2732"/>
                </a:lnTo>
                <a:lnTo>
                  <a:pt x="1174" y="2715"/>
                </a:lnTo>
                <a:lnTo>
                  <a:pt x="1163" y="2697"/>
                </a:lnTo>
                <a:lnTo>
                  <a:pt x="1152" y="2677"/>
                </a:lnTo>
                <a:lnTo>
                  <a:pt x="1142" y="2654"/>
                </a:lnTo>
                <a:lnTo>
                  <a:pt x="1133" y="2631"/>
                </a:lnTo>
                <a:lnTo>
                  <a:pt x="1125" y="2605"/>
                </a:lnTo>
                <a:lnTo>
                  <a:pt x="1119" y="2578"/>
                </a:lnTo>
                <a:lnTo>
                  <a:pt x="1112" y="2548"/>
                </a:lnTo>
                <a:lnTo>
                  <a:pt x="1108" y="2516"/>
                </a:lnTo>
                <a:lnTo>
                  <a:pt x="1104" y="2483"/>
                </a:lnTo>
                <a:lnTo>
                  <a:pt x="1102" y="2446"/>
                </a:lnTo>
                <a:lnTo>
                  <a:pt x="1102" y="2408"/>
                </a:lnTo>
                <a:lnTo>
                  <a:pt x="1103" y="2366"/>
                </a:lnTo>
                <a:lnTo>
                  <a:pt x="1102" y="2365"/>
                </a:lnTo>
                <a:lnTo>
                  <a:pt x="1099" y="2363"/>
                </a:lnTo>
                <a:lnTo>
                  <a:pt x="1093" y="2359"/>
                </a:lnTo>
                <a:lnTo>
                  <a:pt x="1086" y="2358"/>
                </a:lnTo>
                <a:lnTo>
                  <a:pt x="1083" y="2358"/>
                </a:lnTo>
                <a:lnTo>
                  <a:pt x="1079" y="2358"/>
                </a:lnTo>
                <a:lnTo>
                  <a:pt x="1075" y="2361"/>
                </a:lnTo>
                <a:lnTo>
                  <a:pt x="1070" y="2363"/>
                </a:lnTo>
                <a:lnTo>
                  <a:pt x="1066" y="2366"/>
                </a:lnTo>
                <a:lnTo>
                  <a:pt x="1063" y="2372"/>
                </a:lnTo>
                <a:lnTo>
                  <a:pt x="1058" y="2379"/>
                </a:lnTo>
                <a:lnTo>
                  <a:pt x="1054" y="2386"/>
                </a:lnTo>
                <a:lnTo>
                  <a:pt x="1046" y="2405"/>
                </a:lnTo>
                <a:lnTo>
                  <a:pt x="1039" y="2427"/>
                </a:lnTo>
                <a:lnTo>
                  <a:pt x="1034" y="2447"/>
                </a:lnTo>
                <a:lnTo>
                  <a:pt x="1030" y="2467"/>
                </a:lnTo>
                <a:lnTo>
                  <a:pt x="1024" y="2498"/>
                </a:lnTo>
                <a:lnTo>
                  <a:pt x="1022" y="2511"/>
                </a:lnTo>
                <a:lnTo>
                  <a:pt x="1020" y="2511"/>
                </a:lnTo>
                <a:lnTo>
                  <a:pt x="1015" y="2507"/>
                </a:lnTo>
                <a:lnTo>
                  <a:pt x="1013" y="2503"/>
                </a:lnTo>
                <a:lnTo>
                  <a:pt x="1010" y="2496"/>
                </a:lnTo>
                <a:lnTo>
                  <a:pt x="1009" y="2487"/>
                </a:lnTo>
                <a:lnTo>
                  <a:pt x="1006" y="2475"/>
                </a:lnTo>
                <a:lnTo>
                  <a:pt x="1006" y="2468"/>
                </a:lnTo>
                <a:lnTo>
                  <a:pt x="1005" y="2461"/>
                </a:lnTo>
                <a:lnTo>
                  <a:pt x="1003" y="2456"/>
                </a:lnTo>
                <a:lnTo>
                  <a:pt x="1001" y="2450"/>
                </a:lnTo>
                <a:lnTo>
                  <a:pt x="994" y="2439"/>
                </a:lnTo>
                <a:lnTo>
                  <a:pt x="986" y="2430"/>
                </a:lnTo>
                <a:lnTo>
                  <a:pt x="976" y="2421"/>
                </a:lnTo>
                <a:lnTo>
                  <a:pt x="965" y="2413"/>
                </a:lnTo>
                <a:lnTo>
                  <a:pt x="953" y="2405"/>
                </a:lnTo>
                <a:lnTo>
                  <a:pt x="940" y="2398"/>
                </a:lnTo>
                <a:lnTo>
                  <a:pt x="914" y="2385"/>
                </a:lnTo>
                <a:lnTo>
                  <a:pt x="892" y="2377"/>
                </a:lnTo>
                <a:lnTo>
                  <a:pt x="883" y="2372"/>
                </a:lnTo>
                <a:lnTo>
                  <a:pt x="875" y="2366"/>
                </a:lnTo>
                <a:lnTo>
                  <a:pt x="871" y="2363"/>
                </a:lnTo>
                <a:lnTo>
                  <a:pt x="868" y="2358"/>
                </a:lnTo>
                <a:lnTo>
                  <a:pt x="866" y="2354"/>
                </a:lnTo>
                <a:lnTo>
                  <a:pt x="865" y="2348"/>
                </a:lnTo>
                <a:lnTo>
                  <a:pt x="858" y="2322"/>
                </a:lnTo>
                <a:lnTo>
                  <a:pt x="848" y="2280"/>
                </a:lnTo>
                <a:lnTo>
                  <a:pt x="843" y="2253"/>
                </a:lnTo>
                <a:lnTo>
                  <a:pt x="838" y="2222"/>
                </a:lnTo>
                <a:lnTo>
                  <a:pt x="832" y="2186"/>
                </a:lnTo>
                <a:lnTo>
                  <a:pt x="826" y="2145"/>
                </a:lnTo>
                <a:lnTo>
                  <a:pt x="822" y="2101"/>
                </a:lnTo>
                <a:lnTo>
                  <a:pt x="816" y="2050"/>
                </a:lnTo>
                <a:lnTo>
                  <a:pt x="813" y="1995"/>
                </a:lnTo>
                <a:lnTo>
                  <a:pt x="810" y="1936"/>
                </a:lnTo>
                <a:lnTo>
                  <a:pt x="807" y="1871"/>
                </a:lnTo>
                <a:lnTo>
                  <a:pt x="806" y="1800"/>
                </a:lnTo>
                <a:lnTo>
                  <a:pt x="807" y="1724"/>
                </a:lnTo>
                <a:lnTo>
                  <a:pt x="808" y="1642"/>
                </a:lnTo>
                <a:lnTo>
                  <a:pt x="815" y="1647"/>
                </a:lnTo>
                <a:lnTo>
                  <a:pt x="832" y="1658"/>
                </a:lnTo>
                <a:lnTo>
                  <a:pt x="844" y="1663"/>
                </a:lnTo>
                <a:lnTo>
                  <a:pt x="859" y="1669"/>
                </a:lnTo>
                <a:lnTo>
                  <a:pt x="875" y="1673"/>
                </a:lnTo>
                <a:lnTo>
                  <a:pt x="893" y="1677"/>
                </a:lnTo>
                <a:lnTo>
                  <a:pt x="903" y="1677"/>
                </a:lnTo>
                <a:lnTo>
                  <a:pt x="912" y="1677"/>
                </a:lnTo>
                <a:lnTo>
                  <a:pt x="922" y="1677"/>
                </a:lnTo>
                <a:lnTo>
                  <a:pt x="932" y="1675"/>
                </a:lnTo>
                <a:lnTo>
                  <a:pt x="942" y="1672"/>
                </a:lnTo>
                <a:lnTo>
                  <a:pt x="953" y="1669"/>
                </a:lnTo>
                <a:lnTo>
                  <a:pt x="964" y="1665"/>
                </a:lnTo>
                <a:lnTo>
                  <a:pt x="975" y="1659"/>
                </a:lnTo>
                <a:lnTo>
                  <a:pt x="986" y="1651"/>
                </a:lnTo>
                <a:lnTo>
                  <a:pt x="997" y="1643"/>
                </a:lnTo>
                <a:lnTo>
                  <a:pt x="1007" y="1634"/>
                </a:lnTo>
                <a:lnTo>
                  <a:pt x="1019" y="1623"/>
                </a:lnTo>
                <a:lnTo>
                  <a:pt x="1030" y="1610"/>
                </a:lnTo>
                <a:lnTo>
                  <a:pt x="1041" y="1596"/>
                </a:lnTo>
                <a:lnTo>
                  <a:pt x="1051" y="1580"/>
                </a:lnTo>
                <a:lnTo>
                  <a:pt x="1063" y="1563"/>
                </a:lnTo>
                <a:lnTo>
                  <a:pt x="1065" y="1557"/>
                </a:lnTo>
                <a:lnTo>
                  <a:pt x="1070" y="1542"/>
                </a:lnTo>
                <a:lnTo>
                  <a:pt x="1073" y="1531"/>
                </a:lnTo>
                <a:lnTo>
                  <a:pt x="1075" y="1519"/>
                </a:lnTo>
                <a:lnTo>
                  <a:pt x="1076" y="1505"/>
                </a:lnTo>
                <a:lnTo>
                  <a:pt x="1076" y="1491"/>
                </a:lnTo>
                <a:lnTo>
                  <a:pt x="1075" y="1475"/>
                </a:lnTo>
                <a:lnTo>
                  <a:pt x="1073" y="1458"/>
                </a:lnTo>
                <a:lnTo>
                  <a:pt x="1069" y="1449"/>
                </a:lnTo>
                <a:lnTo>
                  <a:pt x="1067" y="1440"/>
                </a:lnTo>
                <a:lnTo>
                  <a:pt x="1064" y="1431"/>
                </a:lnTo>
                <a:lnTo>
                  <a:pt x="1059" y="1422"/>
                </a:lnTo>
                <a:lnTo>
                  <a:pt x="1054" y="1415"/>
                </a:lnTo>
                <a:lnTo>
                  <a:pt x="1048" y="1406"/>
                </a:lnTo>
                <a:lnTo>
                  <a:pt x="1041" y="1397"/>
                </a:lnTo>
                <a:lnTo>
                  <a:pt x="1033" y="1388"/>
                </a:lnTo>
                <a:lnTo>
                  <a:pt x="1025" y="1379"/>
                </a:lnTo>
                <a:lnTo>
                  <a:pt x="1015" y="1371"/>
                </a:lnTo>
                <a:lnTo>
                  <a:pt x="1005" y="1362"/>
                </a:lnTo>
                <a:lnTo>
                  <a:pt x="994" y="1354"/>
                </a:lnTo>
                <a:lnTo>
                  <a:pt x="989" y="1352"/>
                </a:lnTo>
                <a:lnTo>
                  <a:pt x="978" y="1345"/>
                </a:lnTo>
                <a:lnTo>
                  <a:pt x="962" y="1335"/>
                </a:lnTo>
                <a:lnTo>
                  <a:pt x="944" y="1320"/>
                </a:lnTo>
                <a:lnTo>
                  <a:pt x="935" y="1311"/>
                </a:lnTo>
                <a:lnTo>
                  <a:pt x="926" y="1301"/>
                </a:lnTo>
                <a:lnTo>
                  <a:pt x="919" y="1290"/>
                </a:lnTo>
                <a:lnTo>
                  <a:pt x="911" y="1279"/>
                </a:lnTo>
                <a:lnTo>
                  <a:pt x="904" y="1267"/>
                </a:lnTo>
                <a:lnTo>
                  <a:pt x="900" y="1253"/>
                </a:lnTo>
                <a:lnTo>
                  <a:pt x="896" y="1239"/>
                </a:lnTo>
                <a:lnTo>
                  <a:pt x="895" y="1223"/>
                </a:lnTo>
                <a:lnTo>
                  <a:pt x="898" y="1218"/>
                </a:lnTo>
                <a:lnTo>
                  <a:pt x="905" y="1208"/>
                </a:lnTo>
                <a:lnTo>
                  <a:pt x="911" y="1202"/>
                </a:lnTo>
                <a:lnTo>
                  <a:pt x="917" y="1195"/>
                </a:lnTo>
                <a:lnTo>
                  <a:pt x="924" y="1188"/>
                </a:lnTo>
                <a:lnTo>
                  <a:pt x="933" y="1181"/>
                </a:lnTo>
                <a:lnTo>
                  <a:pt x="943" y="1176"/>
                </a:lnTo>
                <a:lnTo>
                  <a:pt x="953" y="1171"/>
                </a:lnTo>
                <a:lnTo>
                  <a:pt x="966" y="1169"/>
                </a:lnTo>
                <a:lnTo>
                  <a:pt x="978" y="1168"/>
                </a:lnTo>
                <a:lnTo>
                  <a:pt x="985" y="1169"/>
                </a:lnTo>
                <a:lnTo>
                  <a:pt x="992" y="1170"/>
                </a:lnTo>
                <a:lnTo>
                  <a:pt x="998" y="1172"/>
                </a:lnTo>
                <a:lnTo>
                  <a:pt x="1006" y="1175"/>
                </a:lnTo>
                <a:lnTo>
                  <a:pt x="1014" y="1178"/>
                </a:lnTo>
                <a:lnTo>
                  <a:pt x="1022" y="1183"/>
                </a:lnTo>
                <a:lnTo>
                  <a:pt x="1030" y="1188"/>
                </a:lnTo>
                <a:lnTo>
                  <a:pt x="1038" y="1194"/>
                </a:lnTo>
                <a:lnTo>
                  <a:pt x="1036" y="1195"/>
                </a:lnTo>
                <a:lnTo>
                  <a:pt x="1030" y="1199"/>
                </a:lnTo>
                <a:lnTo>
                  <a:pt x="1028" y="1203"/>
                </a:lnTo>
                <a:lnTo>
                  <a:pt x="1025" y="1206"/>
                </a:lnTo>
                <a:lnTo>
                  <a:pt x="1023" y="1211"/>
                </a:lnTo>
                <a:lnTo>
                  <a:pt x="1022" y="1216"/>
                </a:lnTo>
                <a:lnTo>
                  <a:pt x="1018" y="1211"/>
                </a:lnTo>
                <a:lnTo>
                  <a:pt x="1004" y="1200"/>
                </a:lnTo>
                <a:lnTo>
                  <a:pt x="995" y="1196"/>
                </a:lnTo>
                <a:lnTo>
                  <a:pt x="985" y="1193"/>
                </a:lnTo>
                <a:lnTo>
                  <a:pt x="979" y="1192"/>
                </a:lnTo>
                <a:lnTo>
                  <a:pt x="974" y="1192"/>
                </a:lnTo>
                <a:lnTo>
                  <a:pt x="968" y="1193"/>
                </a:lnTo>
                <a:lnTo>
                  <a:pt x="962" y="1194"/>
                </a:lnTo>
                <a:lnTo>
                  <a:pt x="957" y="1196"/>
                </a:lnTo>
                <a:lnTo>
                  <a:pt x="950" y="1200"/>
                </a:lnTo>
                <a:lnTo>
                  <a:pt x="944" y="1205"/>
                </a:lnTo>
                <a:lnTo>
                  <a:pt x="940" y="1209"/>
                </a:lnTo>
                <a:lnTo>
                  <a:pt x="935" y="1216"/>
                </a:lnTo>
                <a:lnTo>
                  <a:pt x="931" y="1223"/>
                </a:lnTo>
                <a:lnTo>
                  <a:pt x="929" y="1230"/>
                </a:lnTo>
                <a:lnTo>
                  <a:pt x="926" y="1237"/>
                </a:lnTo>
                <a:lnTo>
                  <a:pt x="926" y="1244"/>
                </a:lnTo>
                <a:lnTo>
                  <a:pt x="928" y="1252"/>
                </a:lnTo>
                <a:lnTo>
                  <a:pt x="931" y="1261"/>
                </a:lnTo>
                <a:lnTo>
                  <a:pt x="937" y="1269"/>
                </a:lnTo>
                <a:lnTo>
                  <a:pt x="943" y="1277"/>
                </a:lnTo>
                <a:lnTo>
                  <a:pt x="953" y="1285"/>
                </a:lnTo>
                <a:lnTo>
                  <a:pt x="965" y="1291"/>
                </a:lnTo>
                <a:lnTo>
                  <a:pt x="980" y="1298"/>
                </a:lnTo>
                <a:lnTo>
                  <a:pt x="989" y="1299"/>
                </a:lnTo>
                <a:lnTo>
                  <a:pt x="1011" y="1296"/>
                </a:lnTo>
                <a:lnTo>
                  <a:pt x="1018" y="1295"/>
                </a:lnTo>
                <a:lnTo>
                  <a:pt x="1024" y="1292"/>
                </a:lnTo>
                <a:lnTo>
                  <a:pt x="1031" y="1289"/>
                </a:lnTo>
                <a:lnTo>
                  <a:pt x="1038" y="1286"/>
                </a:lnTo>
                <a:lnTo>
                  <a:pt x="1043" y="1280"/>
                </a:lnTo>
                <a:lnTo>
                  <a:pt x="1050" y="1274"/>
                </a:lnTo>
                <a:lnTo>
                  <a:pt x="1056" y="1268"/>
                </a:lnTo>
                <a:lnTo>
                  <a:pt x="1060" y="1261"/>
                </a:lnTo>
                <a:lnTo>
                  <a:pt x="1063" y="1267"/>
                </a:lnTo>
                <a:lnTo>
                  <a:pt x="1068" y="1282"/>
                </a:lnTo>
                <a:lnTo>
                  <a:pt x="1072" y="1292"/>
                </a:lnTo>
                <a:lnTo>
                  <a:pt x="1077" y="1304"/>
                </a:lnTo>
                <a:lnTo>
                  <a:pt x="1084" y="1316"/>
                </a:lnTo>
                <a:lnTo>
                  <a:pt x="1092" y="1328"/>
                </a:lnTo>
                <a:lnTo>
                  <a:pt x="1101" y="1341"/>
                </a:lnTo>
                <a:lnTo>
                  <a:pt x="1112" y="1351"/>
                </a:lnTo>
                <a:lnTo>
                  <a:pt x="1124" y="1361"/>
                </a:lnTo>
                <a:lnTo>
                  <a:pt x="1138" y="1370"/>
                </a:lnTo>
                <a:lnTo>
                  <a:pt x="1145" y="1372"/>
                </a:lnTo>
                <a:lnTo>
                  <a:pt x="1152" y="1375"/>
                </a:lnTo>
                <a:lnTo>
                  <a:pt x="1160" y="1378"/>
                </a:lnTo>
                <a:lnTo>
                  <a:pt x="1169" y="1379"/>
                </a:lnTo>
                <a:lnTo>
                  <a:pt x="1178" y="1380"/>
                </a:lnTo>
                <a:lnTo>
                  <a:pt x="1187" y="1379"/>
                </a:lnTo>
                <a:lnTo>
                  <a:pt x="1197" y="1378"/>
                </a:lnTo>
                <a:lnTo>
                  <a:pt x="1208" y="1376"/>
                </a:lnTo>
                <a:lnTo>
                  <a:pt x="1212" y="1374"/>
                </a:lnTo>
                <a:lnTo>
                  <a:pt x="1226" y="1370"/>
                </a:lnTo>
                <a:lnTo>
                  <a:pt x="1235" y="1365"/>
                </a:lnTo>
                <a:lnTo>
                  <a:pt x="1244" y="1361"/>
                </a:lnTo>
                <a:lnTo>
                  <a:pt x="1253" y="1355"/>
                </a:lnTo>
                <a:lnTo>
                  <a:pt x="1263" y="1347"/>
                </a:lnTo>
                <a:lnTo>
                  <a:pt x="1271" y="1339"/>
                </a:lnTo>
                <a:lnTo>
                  <a:pt x="1278" y="1331"/>
                </a:lnTo>
                <a:lnTo>
                  <a:pt x="1285" y="1320"/>
                </a:lnTo>
                <a:lnTo>
                  <a:pt x="1290" y="1308"/>
                </a:lnTo>
                <a:lnTo>
                  <a:pt x="1291" y="1302"/>
                </a:lnTo>
                <a:lnTo>
                  <a:pt x="1291" y="1296"/>
                </a:lnTo>
                <a:lnTo>
                  <a:pt x="1291" y="1289"/>
                </a:lnTo>
                <a:lnTo>
                  <a:pt x="1291" y="1281"/>
                </a:lnTo>
                <a:lnTo>
                  <a:pt x="1289" y="1274"/>
                </a:lnTo>
                <a:lnTo>
                  <a:pt x="1286" y="1267"/>
                </a:lnTo>
                <a:lnTo>
                  <a:pt x="1283" y="1258"/>
                </a:lnTo>
                <a:lnTo>
                  <a:pt x="1278" y="1250"/>
                </a:lnTo>
                <a:lnTo>
                  <a:pt x="1276" y="1244"/>
                </a:lnTo>
                <a:lnTo>
                  <a:pt x="1266" y="1234"/>
                </a:lnTo>
                <a:lnTo>
                  <a:pt x="1257" y="1229"/>
                </a:lnTo>
                <a:lnTo>
                  <a:pt x="1246" y="1224"/>
                </a:lnTo>
                <a:lnTo>
                  <a:pt x="1239" y="1223"/>
                </a:lnTo>
                <a:lnTo>
                  <a:pt x="1231" y="1221"/>
                </a:lnTo>
                <a:lnTo>
                  <a:pt x="1223" y="1221"/>
                </a:lnTo>
                <a:lnTo>
                  <a:pt x="1214" y="1221"/>
                </a:lnTo>
                <a:lnTo>
                  <a:pt x="1219" y="1171"/>
                </a:lnTo>
                <a:lnTo>
                  <a:pt x="1272" y="1167"/>
                </a:lnTo>
                <a:lnTo>
                  <a:pt x="1272" y="1171"/>
                </a:lnTo>
                <a:lnTo>
                  <a:pt x="1271" y="1183"/>
                </a:lnTo>
                <a:lnTo>
                  <a:pt x="1269" y="1197"/>
                </a:lnTo>
                <a:lnTo>
                  <a:pt x="1272" y="1214"/>
                </a:lnTo>
                <a:lnTo>
                  <a:pt x="1274" y="1222"/>
                </a:lnTo>
                <a:lnTo>
                  <a:pt x="1277" y="1231"/>
                </a:lnTo>
                <a:lnTo>
                  <a:pt x="1283" y="1237"/>
                </a:lnTo>
                <a:lnTo>
                  <a:pt x="1289" y="1244"/>
                </a:lnTo>
                <a:lnTo>
                  <a:pt x="1296" y="1249"/>
                </a:lnTo>
                <a:lnTo>
                  <a:pt x="1307" y="1253"/>
                </a:lnTo>
                <a:lnTo>
                  <a:pt x="1312" y="1254"/>
                </a:lnTo>
                <a:lnTo>
                  <a:pt x="1318" y="1254"/>
                </a:lnTo>
                <a:lnTo>
                  <a:pt x="1325" y="1254"/>
                </a:lnTo>
                <a:lnTo>
                  <a:pt x="1332" y="1254"/>
                </a:lnTo>
                <a:lnTo>
                  <a:pt x="1347" y="1251"/>
                </a:lnTo>
                <a:lnTo>
                  <a:pt x="1360" y="1246"/>
                </a:lnTo>
                <a:lnTo>
                  <a:pt x="1372" y="1241"/>
                </a:lnTo>
                <a:lnTo>
                  <a:pt x="1383" y="1234"/>
                </a:lnTo>
                <a:lnTo>
                  <a:pt x="1393" y="1225"/>
                </a:lnTo>
                <a:lnTo>
                  <a:pt x="1402" y="1216"/>
                </a:lnTo>
                <a:lnTo>
                  <a:pt x="1410" y="1206"/>
                </a:lnTo>
                <a:lnTo>
                  <a:pt x="1418" y="1195"/>
                </a:lnTo>
                <a:lnTo>
                  <a:pt x="1423" y="1184"/>
                </a:lnTo>
                <a:lnTo>
                  <a:pt x="1428" y="1172"/>
                </a:lnTo>
                <a:lnTo>
                  <a:pt x="1431" y="1161"/>
                </a:lnTo>
                <a:lnTo>
                  <a:pt x="1434" y="1150"/>
                </a:lnTo>
                <a:lnTo>
                  <a:pt x="1435" y="1139"/>
                </a:lnTo>
                <a:lnTo>
                  <a:pt x="1435" y="1128"/>
                </a:lnTo>
                <a:lnTo>
                  <a:pt x="1435" y="1119"/>
                </a:lnTo>
                <a:lnTo>
                  <a:pt x="1432" y="1110"/>
                </a:lnTo>
                <a:lnTo>
                  <a:pt x="1429" y="1102"/>
                </a:lnTo>
                <a:lnTo>
                  <a:pt x="1426" y="1093"/>
                </a:lnTo>
                <a:lnTo>
                  <a:pt x="1421" y="1086"/>
                </a:lnTo>
                <a:lnTo>
                  <a:pt x="1416" y="1078"/>
                </a:lnTo>
                <a:lnTo>
                  <a:pt x="1410" y="1072"/>
                </a:lnTo>
                <a:lnTo>
                  <a:pt x="1404" y="1065"/>
                </a:lnTo>
                <a:lnTo>
                  <a:pt x="1396" y="1058"/>
                </a:lnTo>
                <a:lnTo>
                  <a:pt x="1390" y="1053"/>
                </a:lnTo>
                <a:lnTo>
                  <a:pt x="1381" y="1047"/>
                </a:lnTo>
                <a:lnTo>
                  <a:pt x="1373" y="1042"/>
                </a:lnTo>
                <a:lnTo>
                  <a:pt x="1364" y="1037"/>
                </a:lnTo>
                <a:lnTo>
                  <a:pt x="1355" y="1033"/>
                </a:lnTo>
                <a:lnTo>
                  <a:pt x="1335" y="1026"/>
                </a:lnTo>
                <a:lnTo>
                  <a:pt x="1314" y="1021"/>
                </a:lnTo>
                <a:lnTo>
                  <a:pt x="1319" y="1017"/>
                </a:lnTo>
                <a:lnTo>
                  <a:pt x="1330" y="1005"/>
                </a:lnTo>
                <a:lnTo>
                  <a:pt x="1337" y="998"/>
                </a:lnTo>
                <a:lnTo>
                  <a:pt x="1343" y="991"/>
                </a:lnTo>
                <a:lnTo>
                  <a:pt x="1347" y="983"/>
                </a:lnTo>
                <a:lnTo>
                  <a:pt x="1350" y="976"/>
                </a:lnTo>
                <a:lnTo>
                  <a:pt x="1351" y="968"/>
                </a:lnTo>
                <a:lnTo>
                  <a:pt x="1351" y="957"/>
                </a:lnTo>
                <a:lnTo>
                  <a:pt x="1351" y="952"/>
                </a:lnTo>
                <a:lnTo>
                  <a:pt x="1350" y="945"/>
                </a:lnTo>
                <a:lnTo>
                  <a:pt x="1348" y="939"/>
                </a:lnTo>
                <a:lnTo>
                  <a:pt x="1346" y="933"/>
                </a:lnTo>
                <a:lnTo>
                  <a:pt x="1343" y="926"/>
                </a:lnTo>
                <a:lnTo>
                  <a:pt x="1339" y="920"/>
                </a:lnTo>
                <a:lnTo>
                  <a:pt x="1334" y="914"/>
                </a:lnTo>
                <a:lnTo>
                  <a:pt x="1328" y="908"/>
                </a:lnTo>
                <a:lnTo>
                  <a:pt x="1321" y="903"/>
                </a:lnTo>
                <a:lnTo>
                  <a:pt x="1312" y="899"/>
                </a:lnTo>
                <a:lnTo>
                  <a:pt x="1303" y="894"/>
                </a:lnTo>
                <a:lnTo>
                  <a:pt x="1292" y="892"/>
                </a:lnTo>
                <a:lnTo>
                  <a:pt x="1284" y="891"/>
                </a:lnTo>
                <a:lnTo>
                  <a:pt x="1266" y="891"/>
                </a:lnTo>
                <a:lnTo>
                  <a:pt x="1256" y="893"/>
                </a:lnTo>
                <a:lnTo>
                  <a:pt x="1246" y="898"/>
                </a:lnTo>
                <a:lnTo>
                  <a:pt x="1241" y="900"/>
                </a:lnTo>
                <a:lnTo>
                  <a:pt x="1238" y="905"/>
                </a:lnTo>
                <a:lnTo>
                  <a:pt x="1235" y="909"/>
                </a:lnTo>
                <a:lnTo>
                  <a:pt x="1232" y="915"/>
                </a:lnTo>
                <a:lnTo>
                  <a:pt x="1228" y="926"/>
                </a:lnTo>
                <a:lnTo>
                  <a:pt x="1226" y="936"/>
                </a:lnTo>
                <a:lnTo>
                  <a:pt x="1224" y="942"/>
                </a:lnTo>
                <a:lnTo>
                  <a:pt x="1224" y="946"/>
                </a:lnTo>
                <a:lnTo>
                  <a:pt x="1226" y="951"/>
                </a:lnTo>
                <a:lnTo>
                  <a:pt x="1227" y="955"/>
                </a:lnTo>
                <a:lnTo>
                  <a:pt x="1228" y="958"/>
                </a:lnTo>
                <a:lnTo>
                  <a:pt x="1231" y="963"/>
                </a:lnTo>
                <a:lnTo>
                  <a:pt x="1235" y="966"/>
                </a:lnTo>
                <a:lnTo>
                  <a:pt x="1239" y="970"/>
                </a:lnTo>
                <a:lnTo>
                  <a:pt x="1245" y="972"/>
                </a:lnTo>
                <a:lnTo>
                  <a:pt x="1250" y="974"/>
                </a:lnTo>
                <a:lnTo>
                  <a:pt x="1258" y="976"/>
                </a:lnTo>
                <a:lnTo>
                  <a:pt x="1267" y="979"/>
                </a:lnTo>
                <a:lnTo>
                  <a:pt x="1247" y="1005"/>
                </a:lnTo>
                <a:lnTo>
                  <a:pt x="1242" y="1003"/>
                </a:lnTo>
                <a:lnTo>
                  <a:pt x="1230" y="996"/>
                </a:lnTo>
                <a:lnTo>
                  <a:pt x="1222" y="992"/>
                </a:lnTo>
                <a:lnTo>
                  <a:pt x="1213" y="986"/>
                </a:lnTo>
                <a:lnTo>
                  <a:pt x="1206" y="980"/>
                </a:lnTo>
                <a:lnTo>
                  <a:pt x="1200" y="972"/>
                </a:lnTo>
                <a:lnTo>
                  <a:pt x="1196" y="967"/>
                </a:lnTo>
                <a:lnTo>
                  <a:pt x="1194" y="963"/>
                </a:lnTo>
                <a:lnTo>
                  <a:pt x="1192" y="957"/>
                </a:lnTo>
                <a:lnTo>
                  <a:pt x="1191" y="953"/>
                </a:lnTo>
                <a:lnTo>
                  <a:pt x="1190" y="947"/>
                </a:lnTo>
                <a:lnTo>
                  <a:pt x="1190" y="940"/>
                </a:lnTo>
                <a:lnTo>
                  <a:pt x="1191" y="935"/>
                </a:lnTo>
                <a:lnTo>
                  <a:pt x="1192" y="928"/>
                </a:lnTo>
                <a:lnTo>
                  <a:pt x="1194" y="921"/>
                </a:lnTo>
                <a:lnTo>
                  <a:pt x="1197" y="915"/>
                </a:lnTo>
                <a:lnTo>
                  <a:pt x="1202" y="907"/>
                </a:lnTo>
                <a:lnTo>
                  <a:pt x="1208" y="899"/>
                </a:lnTo>
                <a:lnTo>
                  <a:pt x="1214" y="891"/>
                </a:lnTo>
                <a:lnTo>
                  <a:pt x="1223" y="883"/>
                </a:lnTo>
                <a:lnTo>
                  <a:pt x="1232" y="874"/>
                </a:lnTo>
                <a:lnTo>
                  <a:pt x="1244" y="865"/>
                </a:lnTo>
                <a:lnTo>
                  <a:pt x="1246" y="864"/>
                </a:lnTo>
                <a:lnTo>
                  <a:pt x="1256" y="861"/>
                </a:lnTo>
                <a:lnTo>
                  <a:pt x="1263" y="860"/>
                </a:lnTo>
                <a:lnTo>
                  <a:pt x="1269" y="860"/>
                </a:lnTo>
                <a:lnTo>
                  <a:pt x="1278" y="860"/>
                </a:lnTo>
                <a:lnTo>
                  <a:pt x="1287" y="860"/>
                </a:lnTo>
                <a:lnTo>
                  <a:pt x="1298" y="862"/>
                </a:lnTo>
                <a:lnTo>
                  <a:pt x="1308" y="865"/>
                </a:lnTo>
                <a:lnTo>
                  <a:pt x="1319" y="871"/>
                </a:lnTo>
                <a:lnTo>
                  <a:pt x="1329" y="879"/>
                </a:lnTo>
                <a:lnTo>
                  <a:pt x="1340" y="888"/>
                </a:lnTo>
                <a:lnTo>
                  <a:pt x="1351" y="900"/>
                </a:lnTo>
                <a:lnTo>
                  <a:pt x="1362" y="915"/>
                </a:lnTo>
                <a:lnTo>
                  <a:pt x="1372" y="931"/>
                </a:lnTo>
                <a:lnTo>
                  <a:pt x="1374" y="938"/>
                </a:lnTo>
                <a:lnTo>
                  <a:pt x="1381" y="955"/>
                </a:lnTo>
                <a:lnTo>
                  <a:pt x="1386" y="966"/>
                </a:lnTo>
                <a:lnTo>
                  <a:pt x="1393" y="979"/>
                </a:lnTo>
                <a:lnTo>
                  <a:pt x="1401" y="992"/>
                </a:lnTo>
                <a:lnTo>
                  <a:pt x="1411" y="1005"/>
                </a:lnTo>
                <a:lnTo>
                  <a:pt x="1422" y="1019"/>
                </a:lnTo>
                <a:lnTo>
                  <a:pt x="1436" y="1032"/>
                </a:lnTo>
                <a:lnTo>
                  <a:pt x="1444" y="1038"/>
                </a:lnTo>
                <a:lnTo>
                  <a:pt x="1452" y="1044"/>
                </a:lnTo>
                <a:lnTo>
                  <a:pt x="1459" y="1049"/>
                </a:lnTo>
                <a:lnTo>
                  <a:pt x="1468" y="1054"/>
                </a:lnTo>
                <a:lnTo>
                  <a:pt x="1477" y="1058"/>
                </a:lnTo>
                <a:lnTo>
                  <a:pt x="1488" y="1061"/>
                </a:lnTo>
                <a:lnTo>
                  <a:pt x="1498" y="1065"/>
                </a:lnTo>
                <a:lnTo>
                  <a:pt x="1508" y="1067"/>
                </a:lnTo>
                <a:lnTo>
                  <a:pt x="1519" y="1069"/>
                </a:lnTo>
                <a:lnTo>
                  <a:pt x="1531" y="1070"/>
                </a:lnTo>
                <a:lnTo>
                  <a:pt x="1544" y="1070"/>
                </a:lnTo>
                <a:lnTo>
                  <a:pt x="1557" y="1069"/>
                </a:lnTo>
                <a:lnTo>
                  <a:pt x="1582" y="1066"/>
                </a:lnTo>
                <a:lnTo>
                  <a:pt x="1604" y="1061"/>
                </a:lnTo>
                <a:lnTo>
                  <a:pt x="1624" y="1056"/>
                </a:lnTo>
                <a:lnTo>
                  <a:pt x="1640" y="1049"/>
                </a:lnTo>
                <a:lnTo>
                  <a:pt x="1655" y="1041"/>
                </a:lnTo>
                <a:lnTo>
                  <a:pt x="1667" y="1032"/>
                </a:lnTo>
                <a:lnTo>
                  <a:pt x="1678" y="1023"/>
                </a:lnTo>
                <a:lnTo>
                  <a:pt x="1685" y="1013"/>
                </a:lnTo>
                <a:lnTo>
                  <a:pt x="1692" y="1004"/>
                </a:lnTo>
                <a:lnTo>
                  <a:pt x="1698" y="994"/>
                </a:lnTo>
                <a:lnTo>
                  <a:pt x="1702" y="984"/>
                </a:lnTo>
                <a:lnTo>
                  <a:pt x="1705" y="975"/>
                </a:lnTo>
                <a:lnTo>
                  <a:pt x="1709" y="957"/>
                </a:lnTo>
                <a:lnTo>
                  <a:pt x="1711" y="943"/>
                </a:lnTo>
                <a:lnTo>
                  <a:pt x="1711" y="936"/>
                </a:lnTo>
                <a:lnTo>
                  <a:pt x="1712" y="927"/>
                </a:lnTo>
                <a:lnTo>
                  <a:pt x="1712" y="917"/>
                </a:lnTo>
                <a:lnTo>
                  <a:pt x="1712" y="906"/>
                </a:lnTo>
                <a:lnTo>
                  <a:pt x="1716" y="919"/>
                </a:lnTo>
                <a:lnTo>
                  <a:pt x="1718" y="922"/>
                </a:lnTo>
                <a:lnTo>
                  <a:pt x="1723" y="931"/>
                </a:lnTo>
                <a:lnTo>
                  <a:pt x="1736" y="957"/>
                </a:lnTo>
                <a:lnTo>
                  <a:pt x="1754" y="992"/>
                </a:lnTo>
                <a:lnTo>
                  <a:pt x="1774" y="1032"/>
                </a:lnTo>
                <a:lnTo>
                  <a:pt x="1796" y="1073"/>
                </a:lnTo>
                <a:lnTo>
                  <a:pt x="1815" y="1110"/>
                </a:lnTo>
                <a:lnTo>
                  <a:pt x="1828" y="1135"/>
                </a:lnTo>
                <a:lnTo>
                  <a:pt x="1835" y="1147"/>
                </a:lnTo>
                <a:lnTo>
                  <a:pt x="1838" y="1150"/>
                </a:lnTo>
                <a:lnTo>
                  <a:pt x="1843" y="1151"/>
                </a:lnTo>
                <a:lnTo>
                  <a:pt x="1845" y="1151"/>
                </a:lnTo>
                <a:lnTo>
                  <a:pt x="1846" y="1151"/>
                </a:lnTo>
                <a:lnTo>
                  <a:pt x="1847" y="1150"/>
                </a:lnTo>
                <a:lnTo>
                  <a:pt x="1846" y="1149"/>
                </a:lnTo>
                <a:lnTo>
                  <a:pt x="1845" y="1139"/>
                </a:lnTo>
                <a:lnTo>
                  <a:pt x="1846" y="1132"/>
                </a:lnTo>
                <a:lnTo>
                  <a:pt x="2067" y="763"/>
                </a:lnTo>
                <a:lnTo>
                  <a:pt x="1935" y="442"/>
                </a:lnTo>
                <a:lnTo>
                  <a:pt x="1928" y="454"/>
                </a:lnTo>
                <a:lnTo>
                  <a:pt x="1910" y="486"/>
                </a:lnTo>
                <a:lnTo>
                  <a:pt x="1883" y="536"/>
                </a:lnTo>
                <a:lnTo>
                  <a:pt x="1852" y="594"/>
                </a:lnTo>
                <a:lnTo>
                  <a:pt x="1819" y="657"/>
                </a:lnTo>
                <a:lnTo>
                  <a:pt x="1787" y="717"/>
                </a:lnTo>
                <a:lnTo>
                  <a:pt x="1759" y="771"/>
                </a:lnTo>
                <a:lnTo>
                  <a:pt x="1737" y="810"/>
                </a:lnTo>
                <a:lnTo>
                  <a:pt x="1730" y="825"/>
                </a:lnTo>
                <a:lnTo>
                  <a:pt x="1725" y="838"/>
                </a:lnTo>
                <a:lnTo>
                  <a:pt x="1720" y="850"/>
                </a:lnTo>
                <a:lnTo>
                  <a:pt x="1717" y="861"/>
                </a:lnTo>
                <a:lnTo>
                  <a:pt x="1714" y="880"/>
                </a:lnTo>
                <a:lnTo>
                  <a:pt x="1711" y="894"/>
                </a:lnTo>
                <a:lnTo>
                  <a:pt x="1709" y="879"/>
                </a:lnTo>
                <a:lnTo>
                  <a:pt x="1706" y="862"/>
                </a:lnTo>
                <a:lnTo>
                  <a:pt x="1703" y="853"/>
                </a:lnTo>
                <a:lnTo>
                  <a:pt x="1700" y="845"/>
                </a:lnTo>
                <a:lnTo>
                  <a:pt x="1697" y="837"/>
                </a:lnTo>
                <a:lnTo>
                  <a:pt x="1692" y="831"/>
                </a:lnTo>
                <a:lnTo>
                  <a:pt x="1688" y="823"/>
                </a:lnTo>
                <a:lnTo>
                  <a:pt x="1682" y="816"/>
                </a:lnTo>
                <a:lnTo>
                  <a:pt x="1676" y="810"/>
                </a:lnTo>
                <a:lnTo>
                  <a:pt x="1669" y="805"/>
                </a:lnTo>
                <a:lnTo>
                  <a:pt x="1661" y="800"/>
                </a:lnTo>
                <a:lnTo>
                  <a:pt x="1653" y="797"/>
                </a:lnTo>
                <a:lnTo>
                  <a:pt x="1643" y="794"/>
                </a:lnTo>
                <a:lnTo>
                  <a:pt x="1633" y="792"/>
                </a:lnTo>
                <a:lnTo>
                  <a:pt x="1618" y="791"/>
                </a:lnTo>
                <a:lnTo>
                  <a:pt x="1606" y="792"/>
                </a:lnTo>
                <a:lnTo>
                  <a:pt x="1595" y="795"/>
                </a:lnTo>
                <a:lnTo>
                  <a:pt x="1586" y="799"/>
                </a:lnTo>
                <a:lnTo>
                  <a:pt x="1580" y="806"/>
                </a:lnTo>
                <a:lnTo>
                  <a:pt x="1574" y="813"/>
                </a:lnTo>
                <a:lnTo>
                  <a:pt x="1570" y="820"/>
                </a:lnTo>
                <a:lnTo>
                  <a:pt x="1567" y="828"/>
                </a:lnTo>
                <a:lnTo>
                  <a:pt x="1566" y="837"/>
                </a:lnTo>
                <a:lnTo>
                  <a:pt x="1565" y="846"/>
                </a:lnTo>
                <a:lnTo>
                  <a:pt x="1565" y="855"/>
                </a:lnTo>
                <a:lnTo>
                  <a:pt x="1565" y="863"/>
                </a:lnTo>
                <a:lnTo>
                  <a:pt x="1567" y="878"/>
                </a:lnTo>
                <a:lnTo>
                  <a:pt x="1571" y="888"/>
                </a:lnTo>
                <a:lnTo>
                  <a:pt x="1576" y="889"/>
                </a:lnTo>
                <a:lnTo>
                  <a:pt x="1593" y="892"/>
                </a:lnTo>
                <a:lnTo>
                  <a:pt x="1604" y="893"/>
                </a:lnTo>
                <a:lnTo>
                  <a:pt x="1616" y="893"/>
                </a:lnTo>
                <a:lnTo>
                  <a:pt x="1628" y="891"/>
                </a:lnTo>
                <a:lnTo>
                  <a:pt x="1639" y="888"/>
                </a:lnTo>
                <a:lnTo>
                  <a:pt x="1640" y="891"/>
                </a:lnTo>
                <a:lnTo>
                  <a:pt x="1644" y="900"/>
                </a:lnTo>
                <a:lnTo>
                  <a:pt x="1645" y="907"/>
                </a:lnTo>
                <a:lnTo>
                  <a:pt x="1646" y="914"/>
                </a:lnTo>
                <a:lnTo>
                  <a:pt x="1646" y="922"/>
                </a:lnTo>
                <a:lnTo>
                  <a:pt x="1646" y="930"/>
                </a:lnTo>
                <a:lnTo>
                  <a:pt x="1644" y="940"/>
                </a:lnTo>
                <a:lnTo>
                  <a:pt x="1642" y="949"/>
                </a:lnTo>
                <a:lnTo>
                  <a:pt x="1638" y="958"/>
                </a:lnTo>
                <a:lnTo>
                  <a:pt x="1631" y="968"/>
                </a:lnTo>
                <a:lnTo>
                  <a:pt x="1625" y="977"/>
                </a:lnTo>
                <a:lnTo>
                  <a:pt x="1615" y="985"/>
                </a:lnTo>
                <a:lnTo>
                  <a:pt x="1602" y="993"/>
                </a:lnTo>
                <a:lnTo>
                  <a:pt x="1589" y="1001"/>
                </a:lnTo>
                <a:lnTo>
                  <a:pt x="1584" y="1001"/>
                </a:lnTo>
                <a:lnTo>
                  <a:pt x="1573" y="1003"/>
                </a:lnTo>
                <a:lnTo>
                  <a:pt x="1556" y="1003"/>
                </a:lnTo>
                <a:lnTo>
                  <a:pt x="1535" y="1002"/>
                </a:lnTo>
                <a:lnTo>
                  <a:pt x="1524" y="1000"/>
                </a:lnTo>
                <a:lnTo>
                  <a:pt x="1512" y="996"/>
                </a:lnTo>
                <a:lnTo>
                  <a:pt x="1500" y="993"/>
                </a:lnTo>
                <a:lnTo>
                  <a:pt x="1488" y="988"/>
                </a:lnTo>
                <a:lnTo>
                  <a:pt x="1476" y="981"/>
                </a:lnTo>
                <a:lnTo>
                  <a:pt x="1464" y="972"/>
                </a:lnTo>
                <a:lnTo>
                  <a:pt x="1454" y="962"/>
                </a:lnTo>
                <a:lnTo>
                  <a:pt x="1444" y="949"/>
                </a:lnTo>
                <a:lnTo>
                  <a:pt x="1458" y="948"/>
                </a:lnTo>
                <a:lnTo>
                  <a:pt x="1493" y="942"/>
                </a:lnTo>
                <a:lnTo>
                  <a:pt x="1502" y="938"/>
                </a:lnTo>
                <a:lnTo>
                  <a:pt x="1512" y="935"/>
                </a:lnTo>
                <a:lnTo>
                  <a:pt x="1521" y="930"/>
                </a:lnTo>
                <a:lnTo>
                  <a:pt x="1530" y="925"/>
                </a:lnTo>
                <a:lnTo>
                  <a:pt x="1537" y="919"/>
                </a:lnTo>
                <a:lnTo>
                  <a:pt x="1544" y="912"/>
                </a:lnTo>
                <a:lnTo>
                  <a:pt x="1549" y="905"/>
                </a:lnTo>
                <a:lnTo>
                  <a:pt x="1553" y="897"/>
                </a:lnTo>
                <a:lnTo>
                  <a:pt x="1555" y="888"/>
                </a:lnTo>
                <a:lnTo>
                  <a:pt x="1556" y="879"/>
                </a:lnTo>
                <a:lnTo>
                  <a:pt x="1557" y="870"/>
                </a:lnTo>
                <a:lnTo>
                  <a:pt x="1557" y="862"/>
                </a:lnTo>
                <a:lnTo>
                  <a:pt x="1556" y="855"/>
                </a:lnTo>
                <a:lnTo>
                  <a:pt x="1555" y="847"/>
                </a:lnTo>
                <a:lnTo>
                  <a:pt x="1554" y="841"/>
                </a:lnTo>
                <a:lnTo>
                  <a:pt x="1551" y="834"/>
                </a:lnTo>
                <a:lnTo>
                  <a:pt x="1548" y="828"/>
                </a:lnTo>
                <a:lnTo>
                  <a:pt x="1545" y="823"/>
                </a:lnTo>
                <a:lnTo>
                  <a:pt x="1540" y="818"/>
                </a:lnTo>
                <a:lnTo>
                  <a:pt x="1536" y="814"/>
                </a:lnTo>
                <a:lnTo>
                  <a:pt x="1530" y="809"/>
                </a:lnTo>
                <a:lnTo>
                  <a:pt x="1525" y="806"/>
                </a:lnTo>
                <a:lnTo>
                  <a:pt x="1519" y="804"/>
                </a:lnTo>
                <a:lnTo>
                  <a:pt x="1512" y="800"/>
                </a:lnTo>
                <a:lnTo>
                  <a:pt x="1503" y="798"/>
                </a:lnTo>
                <a:lnTo>
                  <a:pt x="1494" y="797"/>
                </a:lnTo>
                <a:lnTo>
                  <a:pt x="1485" y="797"/>
                </a:lnTo>
                <a:lnTo>
                  <a:pt x="1477" y="798"/>
                </a:lnTo>
                <a:close/>
                <a:moveTo>
                  <a:pt x="2900" y="581"/>
                </a:moveTo>
                <a:lnTo>
                  <a:pt x="2914" y="582"/>
                </a:lnTo>
                <a:lnTo>
                  <a:pt x="2954" y="586"/>
                </a:lnTo>
                <a:lnTo>
                  <a:pt x="2981" y="591"/>
                </a:lnTo>
                <a:lnTo>
                  <a:pt x="3012" y="599"/>
                </a:lnTo>
                <a:lnTo>
                  <a:pt x="3029" y="603"/>
                </a:lnTo>
                <a:lnTo>
                  <a:pt x="3047" y="609"/>
                </a:lnTo>
                <a:lnTo>
                  <a:pt x="3065" y="615"/>
                </a:lnTo>
                <a:lnTo>
                  <a:pt x="3084" y="622"/>
                </a:lnTo>
                <a:lnTo>
                  <a:pt x="3103" y="631"/>
                </a:lnTo>
                <a:lnTo>
                  <a:pt x="3124" y="641"/>
                </a:lnTo>
                <a:lnTo>
                  <a:pt x="3144" y="651"/>
                </a:lnTo>
                <a:lnTo>
                  <a:pt x="3164" y="664"/>
                </a:lnTo>
                <a:lnTo>
                  <a:pt x="3184" y="677"/>
                </a:lnTo>
                <a:lnTo>
                  <a:pt x="3204" y="692"/>
                </a:lnTo>
                <a:lnTo>
                  <a:pt x="3225" y="707"/>
                </a:lnTo>
                <a:lnTo>
                  <a:pt x="3245" y="725"/>
                </a:lnTo>
                <a:lnTo>
                  <a:pt x="3264" y="744"/>
                </a:lnTo>
                <a:lnTo>
                  <a:pt x="3283" y="766"/>
                </a:lnTo>
                <a:lnTo>
                  <a:pt x="3302" y="788"/>
                </a:lnTo>
                <a:lnTo>
                  <a:pt x="3321" y="812"/>
                </a:lnTo>
                <a:lnTo>
                  <a:pt x="3338" y="837"/>
                </a:lnTo>
                <a:lnTo>
                  <a:pt x="3356" y="865"/>
                </a:lnTo>
                <a:lnTo>
                  <a:pt x="3372" y="896"/>
                </a:lnTo>
                <a:lnTo>
                  <a:pt x="3388" y="927"/>
                </a:lnTo>
                <a:lnTo>
                  <a:pt x="3390" y="936"/>
                </a:lnTo>
                <a:lnTo>
                  <a:pt x="3394" y="958"/>
                </a:lnTo>
                <a:lnTo>
                  <a:pt x="3397" y="973"/>
                </a:lnTo>
                <a:lnTo>
                  <a:pt x="3398" y="990"/>
                </a:lnTo>
                <a:lnTo>
                  <a:pt x="3397" y="1009"/>
                </a:lnTo>
                <a:lnTo>
                  <a:pt x="3394" y="1028"/>
                </a:lnTo>
                <a:lnTo>
                  <a:pt x="3396" y="1031"/>
                </a:lnTo>
                <a:lnTo>
                  <a:pt x="3403" y="1047"/>
                </a:lnTo>
                <a:lnTo>
                  <a:pt x="3411" y="1060"/>
                </a:lnTo>
                <a:lnTo>
                  <a:pt x="3423" y="1078"/>
                </a:lnTo>
                <a:lnTo>
                  <a:pt x="3438" y="1101"/>
                </a:lnTo>
                <a:lnTo>
                  <a:pt x="3459" y="1130"/>
                </a:lnTo>
                <a:lnTo>
                  <a:pt x="3480" y="1158"/>
                </a:lnTo>
                <a:lnTo>
                  <a:pt x="3497" y="1179"/>
                </a:lnTo>
                <a:lnTo>
                  <a:pt x="3510" y="1195"/>
                </a:lnTo>
                <a:lnTo>
                  <a:pt x="3520" y="1206"/>
                </a:lnTo>
                <a:lnTo>
                  <a:pt x="3532" y="1216"/>
                </a:lnTo>
                <a:lnTo>
                  <a:pt x="3534" y="1218"/>
                </a:lnTo>
                <a:lnTo>
                  <a:pt x="3533" y="1205"/>
                </a:lnTo>
                <a:lnTo>
                  <a:pt x="3528" y="1169"/>
                </a:lnTo>
                <a:lnTo>
                  <a:pt x="3523" y="1116"/>
                </a:lnTo>
                <a:lnTo>
                  <a:pt x="3518" y="1054"/>
                </a:lnTo>
                <a:lnTo>
                  <a:pt x="3517" y="1020"/>
                </a:lnTo>
                <a:lnTo>
                  <a:pt x="3517" y="986"/>
                </a:lnTo>
                <a:lnTo>
                  <a:pt x="3518" y="953"/>
                </a:lnTo>
                <a:lnTo>
                  <a:pt x="3520" y="920"/>
                </a:lnTo>
                <a:lnTo>
                  <a:pt x="3524" y="890"/>
                </a:lnTo>
                <a:lnTo>
                  <a:pt x="3529" y="862"/>
                </a:lnTo>
                <a:lnTo>
                  <a:pt x="3534" y="849"/>
                </a:lnTo>
                <a:lnTo>
                  <a:pt x="3537" y="837"/>
                </a:lnTo>
                <a:lnTo>
                  <a:pt x="3543" y="826"/>
                </a:lnTo>
                <a:lnTo>
                  <a:pt x="3547" y="816"/>
                </a:lnTo>
                <a:lnTo>
                  <a:pt x="3560" y="826"/>
                </a:lnTo>
                <a:lnTo>
                  <a:pt x="3588" y="856"/>
                </a:lnTo>
                <a:lnTo>
                  <a:pt x="3606" y="879"/>
                </a:lnTo>
                <a:lnTo>
                  <a:pt x="3625" y="906"/>
                </a:lnTo>
                <a:lnTo>
                  <a:pt x="3635" y="921"/>
                </a:lnTo>
                <a:lnTo>
                  <a:pt x="3644" y="937"/>
                </a:lnTo>
                <a:lnTo>
                  <a:pt x="3653" y="955"/>
                </a:lnTo>
                <a:lnTo>
                  <a:pt x="3662" y="974"/>
                </a:lnTo>
                <a:lnTo>
                  <a:pt x="3671" y="994"/>
                </a:lnTo>
                <a:lnTo>
                  <a:pt x="3678" y="1016"/>
                </a:lnTo>
                <a:lnTo>
                  <a:pt x="3685" y="1038"/>
                </a:lnTo>
                <a:lnTo>
                  <a:pt x="3691" y="1061"/>
                </a:lnTo>
                <a:lnTo>
                  <a:pt x="3696" y="1086"/>
                </a:lnTo>
                <a:lnTo>
                  <a:pt x="3699" y="1112"/>
                </a:lnTo>
                <a:lnTo>
                  <a:pt x="3701" y="1139"/>
                </a:lnTo>
                <a:lnTo>
                  <a:pt x="3703" y="1167"/>
                </a:lnTo>
                <a:lnTo>
                  <a:pt x="3703" y="1196"/>
                </a:lnTo>
                <a:lnTo>
                  <a:pt x="3699" y="1226"/>
                </a:lnTo>
                <a:lnTo>
                  <a:pt x="3696" y="1258"/>
                </a:lnTo>
                <a:lnTo>
                  <a:pt x="3689" y="1290"/>
                </a:lnTo>
                <a:lnTo>
                  <a:pt x="3681" y="1324"/>
                </a:lnTo>
                <a:lnTo>
                  <a:pt x="3670" y="1359"/>
                </a:lnTo>
                <a:lnTo>
                  <a:pt x="3656" y="1394"/>
                </a:lnTo>
                <a:lnTo>
                  <a:pt x="3642" y="1431"/>
                </a:lnTo>
                <a:lnTo>
                  <a:pt x="3643" y="1439"/>
                </a:lnTo>
                <a:lnTo>
                  <a:pt x="3647" y="1461"/>
                </a:lnTo>
                <a:lnTo>
                  <a:pt x="3653" y="1492"/>
                </a:lnTo>
                <a:lnTo>
                  <a:pt x="3661" y="1530"/>
                </a:lnTo>
                <a:lnTo>
                  <a:pt x="3669" y="1570"/>
                </a:lnTo>
                <a:lnTo>
                  <a:pt x="3676" y="1612"/>
                </a:lnTo>
                <a:lnTo>
                  <a:pt x="3680" y="1651"/>
                </a:lnTo>
                <a:lnTo>
                  <a:pt x="3683" y="1682"/>
                </a:lnTo>
                <a:lnTo>
                  <a:pt x="3685" y="1673"/>
                </a:lnTo>
                <a:lnTo>
                  <a:pt x="3688" y="1650"/>
                </a:lnTo>
                <a:lnTo>
                  <a:pt x="3694" y="1614"/>
                </a:lnTo>
                <a:lnTo>
                  <a:pt x="3701" y="1569"/>
                </a:lnTo>
                <a:lnTo>
                  <a:pt x="3704" y="1557"/>
                </a:lnTo>
                <a:lnTo>
                  <a:pt x="3708" y="1543"/>
                </a:lnTo>
                <a:lnTo>
                  <a:pt x="3713" y="1530"/>
                </a:lnTo>
                <a:lnTo>
                  <a:pt x="3719" y="1515"/>
                </a:lnTo>
                <a:lnTo>
                  <a:pt x="3733" y="1485"/>
                </a:lnTo>
                <a:lnTo>
                  <a:pt x="3749" y="1454"/>
                </a:lnTo>
                <a:lnTo>
                  <a:pt x="3766" y="1424"/>
                </a:lnTo>
                <a:lnTo>
                  <a:pt x="3782" y="1394"/>
                </a:lnTo>
                <a:lnTo>
                  <a:pt x="3799" y="1367"/>
                </a:lnTo>
                <a:lnTo>
                  <a:pt x="3813" y="1343"/>
                </a:lnTo>
                <a:lnTo>
                  <a:pt x="3825" y="1319"/>
                </a:lnTo>
                <a:lnTo>
                  <a:pt x="3836" y="1296"/>
                </a:lnTo>
                <a:lnTo>
                  <a:pt x="3846" y="1272"/>
                </a:lnTo>
                <a:lnTo>
                  <a:pt x="3855" y="1251"/>
                </a:lnTo>
                <a:lnTo>
                  <a:pt x="3868" y="1218"/>
                </a:lnTo>
                <a:lnTo>
                  <a:pt x="3873" y="1205"/>
                </a:lnTo>
                <a:lnTo>
                  <a:pt x="3878" y="1218"/>
                </a:lnTo>
                <a:lnTo>
                  <a:pt x="3888" y="1253"/>
                </a:lnTo>
                <a:lnTo>
                  <a:pt x="3895" y="1277"/>
                </a:lnTo>
                <a:lnTo>
                  <a:pt x="3903" y="1305"/>
                </a:lnTo>
                <a:lnTo>
                  <a:pt x="3909" y="1335"/>
                </a:lnTo>
                <a:lnTo>
                  <a:pt x="3916" y="1367"/>
                </a:lnTo>
                <a:lnTo>
                  <a:pt x="3922" y="1402"/>
                </a:lnTo>
                <a:lnTo>
                  <a:pt x="3926" y="1437"/>
                </a:lnTo>
                <a:lnTo>
                  <a:pt x="3929" y="1473"/>
                </a:lnTo>
                <a:lnTo>
                  <a:pt x="3930" y="1508"/>
                </a:lnTo>
                <a:lnTo>
                  <a:pt x="3929" y="1524"/>
                </a:lnTo>
                <a:lnTo>
                  <a:pt x="3927" y="1541"/>
                </a:lnTo>
                <a:lnTo>
                  <a:pt x="3925" y="1558"/>
                </a:lnTo>
                <a:lnTo>
                  <a:pt x="3922" y="1574"/>
                </a:lnTo>
                <a:lnTo>
                  <a:pt x="3917" y="1588"/>
                </a:lnTo>
                <a:lnTo>
                  <a:pt x="3913" y="1603"/>
                </a:lnTo>
                <a:lnTo>
                  <a:pt x="3907" y="1616"/>
                </a:lnTo>
                <a:lnTo>
                  <a:pt x="3899" y="1629"/>
                </a:lnTo>
                <a:lnTo>
                  <a:pt x="3897" y="1634"/>
                </a:lnTo>
                <a:lnTo>
                  <a:pt x="3888" y="1649"/>
                </a:lnTo>
                <a:lnTo>
                  <a:pt x="3881" y="1659"/>
                </a:lnTo>
                <a:lnTo>
                  <a:pt x="3872" y="1670"/>
                </a:lnTo>
                <a:lnTo>
                  <a:pt x="3862" y="1681"/>
                </a:lnTo>
                <a:lnTo>
                  <a:pt x="3851" y="1695"/>
                </a:lnTo>
                <a:lnTo>
                  <a:pt x="3837" y="1707"/>
                </a:lnTo>
                <a:lnTo>
                  <a:pt x="3822" y="1721"/>
                </a:lnTo>
                <a:lnTo>
                  <a:pt x="3806" y="1733"/>
                </a:lnTo>
                <a:lnTo>
                  <a:pt x="3787" y="1744"/>
                </a:lnTo>
                <a:lnTo>
                  <a:pt x="3767" y="1755"/>
                </a:lnTo>
                <a:lnTo>
                  <a:pt x="3744" y="1764"/>
                </a:lnTo>
                <a:lnTo>
                  <a:pt x="3733" y="1769"/>
                </a:lnTo>
                <a:lnTo>
                  <a:pt x="3721" y="1772"/>
                </a:lnTo>
                <a:lnTo>
                  <a:pt x="3708" y="1775"/>
                </a:lnTo>
                <a:lnTo>
                  <a:pt x="3695" y="1778"/>
                </a:lnTo>
                <a:lnTo>
                  <a:pt x="3696" y="1792"/>
                </a:lnTo>
                <a:lnTo>
                  <a:pt x="3696" y="1832"/>
                </a:lnTo>
                <a:lnTo>
                  <a:pt x="3698" y="1888"/>
                </a:lnTo>
                <a:lnTo>
                  <a:pt x="3699" y="1953"/>
                </a:lnTo>
                <a:lnTo>
                  <a:pt x="3699" y="2020"/>
                </a:lnTo>
                <a:lnTo>
                  <a:pt x="3699" y="2082"/>
                </a:lnTo>
                <a:lnTo>
                  <a:pt x="3699" y="2108"/>
                </a:lnTo>
                <a:lnTo>
                  <a:pt x="3698" y="2131"/>
                </a:lnTo>
                <a:lnTo>
                  <a:pt x="3697" y="2149"/>
                </a:lnTo>
                <a:lnTo>
                  <a:pt x="3695" y="2160"/>
                </a:lnTo>
                <a:lnTo>
                  <a:pt x="3696" y="2153"/>
                </a:lnTo>
                <a:lnTo>
                  <a:pt x="3700" y="2136"/>
                </a:lnTo>
                <a:lnTo>
                  <a:pt x="3708" y="2112"/>
                </a:lnTo>
                <a:lnTo>
                  <a:pt x="3718" y="2082"/>
                </a:lnTo>
                <a:lnTo>
                  <a:pt x="3731" y="2049"/>
                </a:lnTo>
                <a:lnTo>
                  <a:pt x="3744" y="2014"/>
                </a:lnTo>
                <a:lnTo>
                  <a:pt x="3753" y="1999"/>
                </a:lnTo>
                <a:lnTo>
                  <a:pt x="3761" y="1983"/>
                </a:lnTo>
                <a:lnTo>
                  <a:pt x="3770" y="1968"/>
                </a:lnTo>
                <a:lnTo>
                  <a:pt x="3779" y="1956"/>
                </a:lnTo>
                <a:lnTo>
                  <a:pt x="3816" y="1909"/>
                </a:lnTo>
                <a:lnTo>
                  <a:pt x="3848" y="1865"/>
                </a:lnTo>
                <a:lnTo>
                  <a:pt x="3862" y="1845"/>
                </a:lnTo>
                <a:lnTo>
                  <a:pt x="3875" y="1826"/>
                </a:lnTo>
                <a:lnTo>
                  <a:pt x="3885" y="1808"/>
                </a:lnTo>
                <a:lnTo>
                  <a:pt x="3893" y="1791"/>
                </a:lnTo>
                <a:lnTo>
                  <a:pt x="3900" y="1778"/>
                </a:lnTo>
                <a:lnTo>
                  <a:pt x="3907" y="1767"/>
                </a:lnTo>
                <a:lnTo>
                  <a:pt x="3913" y="1759"/>
                </a:lnTo>
                <a:lnTo>
                  <a:pt x="3918" y="1753"/>
                </a:lnTo>
                <a:lnTo>
                  <a:pt x="3926" y="1747"/>
                </a:lnTo>
                <a:lnTo>
                  <a:pt x="3929" y="1746"/>
                </a:lnTo>
                <a:lnTo>
                  <a:pt x="3932" y="1758"/>
                </a:lnTo>
                <a:lnTo>
                  <a:pt x="3941" y="1788"/>
                </a:lnTo>
                <a:lnTo>
                  <a:pt x="3945" y="1809"/>
                </a:lnTo>
                <a:lnTo>
                  <a:pt x="3950" y="1835"/>
                </a:lnTo>
                <a:lnTo>
                  <a:pt x="3953" y="1862"/>
                </a:lnTo>
                <a:lnTo>
                  <a:pt x="3956" y="1893"/>
                </a:lnTo>
                <a:lnTo>
                  <a:pt x="3957" y="1926"/>
                </a:lnTo>
                <a:lnTo>
                  <a:pt x="3954" y="1959"/>
                </a:lnTo>
                <a:lnTo>
                  <a:pt x="3953" y="1977"/>
                </a:lnTo>
                <a:lnTo>
                  <a:pt x="3950" y="1995"/>
                </a:lnTo>
                <a:lnTo>
                  <a:pt x="3947" y="2013"/>
                </a:lnTo>
                <a:lnTo>
                  <a:pt x="3943" y="2032"/>
                </a:lnTo>
                <a:lnTo>
                  <a:pt x="3938" y="2050"/>
                </a:lnTo>
                <a:lnTo>
                  <a:pt x="3932" y="2068"/>
                </a:lnTo>
                <a:lnTo>
                  <a:pt x="3924" y="2086"/>
                </a:lnTo>
                <a:lnTo>
                  <a:pt x="3916" y="2105"/>
                </a:lnTo>
                <a:lnTo>
                  <a:pt x="3907" y="2123"/>
                </a:lnTo>
                <a:lnTo>
                  <a:pt x="3896" y="2141"/>
                </a:lnTo>
                <a:lnTo>
                  <a:pt x="3884" y="2158"/>
                </a:lnTo>
                <a:lnTo>
                  <a:pt x="3871" y="2176"/>
                </a:lnTo>
                <a:lnTo>
                  <a:pt x="3866" y="2179"/>
                </a:lnTo>
                <a:lnTo>
                  <a:pt x="3852" y="2190"/>
                </a:lnTo>
                <a:lnTo>
                  <a:pt x="3832" y="2206"/>
                </a:lnTo>
                <a:lnTo>
                  <a:pt x="3806" y="2225"/>
                </a:lnTo>
                <a:lnTo>
                  <a:pt x="3776" y="2246"/>
                </a:lnTo>
                <a:lnTo>
                  <a:pt x="3744" y="2268"/>
                </a:lnTo>
                <a:lnTo>
                  <a:pt x="3727" y="2278"/>
                </a:lnTo>
                <a:lnTo>
                  <a:pt x="3712" y="2287"/>
                </a:lnTo>
                <a:lnTo>
                  <a:pt x="3695" y="2294"/>
                </a:lnTo>
                <a:lnTo>
                  <a:pt x="3679" y="2302"/>
                </a:lnTo>
                <a:lnTo>
                  <a:pt x="3644" y="2473"/>
                </a:lnTo>
                <a:lnTo>
                  <a:pt x="3644" y="2474"/>
                </a:lnTo>
                <a:lnTo>
                  <a:pt x="3644" y="2474"/>
                </a:lnTo>
                <a:lnTo>
                  <a:pt x="3646" y="2474"/>
                </a:lnTo>
                <a:lnTo>
                  <a:pt x="3649" y="2473"/>
                </a:lnTo>
                <a:lnTo>
                  <a:pt x="3654" y="2468"/>
                </a:lnTo>
                <a:lnTo>
                  <a:pt x="3662" y="2460"/>
                </a:lnTo>
                <a:lnTo>
                  <a:pt x="3673" y="2447"/>
                </a:lnTo>
                <a:lnTo>
                  <a:pt x="3688" y="2429"/>
                </a:lnTo>
                <a:lnTo>
                  <a:pt x="3705" y="2408"/>
                </a:lnTo>
                <a:lnTo>
                  <a:pt x="3723" y="2390"/>
                </a:lnTo>
                <a:lnTo>
                  <a:pt x="3741" y="2373"/>
                </a:lnTo>
                <a:lnTo>
                  <a:pt x="3759" y="2357"/>
                </a:lnTo>
                <a:lnTo>
                  <a:pt x="3793" y="2333"/>
                </a:lnTo>
                <a:lnTo>
                  <a:pt x="3822" y="2314"/>
                </a:lnTo>
                <a:lnTo>
                  <a:pt x="3835" y="2303"/>
                </a:lnTo>
                <a:lnTo>
                  <a:pt x="3851" y="2291"/>
                </a:lnTo>
                <a:lnTo>
                  <a:pt x="3868" y="2277"/>
                </a:lnTo>
                <a:lnTo>
                  <a:pt x="3885" y="2261"/>
                </a:lnTo>
                <a:lnTo>
                  <a:pt x="3902" y="2245"/>
                </a:lnTo>
                <a:lnTo>
                  <a:pt x="3916" y="2231"/>
                </a:lnTo>
                <a:lnTo>
                  <a:pt x="3930" y="2216"/>
                </a:lnTo>
                <a:lnTo>
                  <a:pt x="3940" y="2205"/>
                </a:lnTo>
                <a:lnTo>
                  <a:pt x="3974" y="2194"/>
                </a:lnTo>
                <a:lnTo>
                  <a:pt x="3972" y="2203"/>
                </a:lnTo>
                <a:lnTo>
                  <a:pt x="3970" y="2229"/>
                </a:lnTo>
                <a:lnTo>
                  <a:pt x="3965" y="2270"/>
                </a:lnTo>
                <a:lnTo>
                  <a:pt x="3957" y="2318"/>
                </a:lnTo>
                <a:lnTo>
                  <a:pt x="3950" y="2345"/>
                </a:lnTo>
                <a:lnTo>
                  <a:pt x="3943" y="2372"/>
                </a:lnTo>
                <a:lnTo>
                  <a:pt x="3935" y="2400"/>
                </a:lnTo>
                <a:lnTo>
                  <a:pt x="3925" y="2427"/>
                </a:lnTo>
                <a:lnTo>
                  <a:pt x="3914" y="2453"/>
                </a:lnTo>
                <a:lnTo>
                  <a:pt x="3902" y="2477"/>
                </a:lnTo>
                <a:lnTo>
                  <a:pt x="3895" y="2490"/>
                </a:lnTo>
                <a:lnTo>
                  <a:pt x="3887" y="2501"/>
                </a:lnTo>
                <a:lnTo>
                  <a:pt x="3879" y="2512"/>
                </a:lnTo>
                <a:lnTo>
                  <a:pt x="3871" y="2522"/>
                </a:lnTo>
                <a:lnTo>
                  <a:pt x="3869" y="2525"/>
                </a:lnTo>
                <a:lnTo>
                  <a:pt x="3863" y="2534"/>
                </a:lnTo>
                <a:lnTo>
                  <a:pt x="3858" y="2541"/>
                </a:lnTo>
                <a:lnTo>
                  <a:pt x="3850" y="2549"/>
                </a:lnTo>
                <a:lnTo>
                  <a:pt x="3840" y="2557"/>
                </a:lnTo>
                <a:lnTo>
                  <a:pt x="3827" y="2567"/>
                </a:lnTo>
                <a:lnTo>
                  <a:pt x="3812" y="2577"/>
                </a:lnTo>
                <a:lnTo>
                  <a:pt x="3794" y="2588"/>
                </a:lnTo>
                <a:lnTo>
                  <a:pt x="3771" y="2599"/>
                </a:lnTo>
                <a:lnTo>
                  <a:pt x="3745" y="2611"/>
                </a:lnTo>
                <a:lnTo>
                  <a:pt x="3716" y="2623"/>
                </a:lnTo>
                <a:lnTo>
                  <a:pt x="3682" y="2635"/>
                </a:lnTo>
                <a:lnTo>
                  <a:pt x="3644" y="2648"/>
                </a:lnTo>
                <a:lnTo>
                  <a:pt x="3601" y="2660"/>
                </a:lnTo>
                <a:lnTo>
                  <a:pt x="3497" y="2855"/>
                </a:lnTo>
                <a:lnTo>
                  <a:pt x="3501" y="2850"/>
                </a:lnTo>
                <a:lnTo>
                  <a:pt x="3514" y="2839"/>
                </a:lnTo>
                <a:lnTo>
                  <a:pt x="3534" y="2824"/>
                </a:lnTo>
                <a:lnTo>
                  <a:pt x="3561" y="2803"/>
                </a:lnTo>
                <a:lnTo>
                  <a:pt x="3578" y="2793"/>
                </a:lnTo>
                <a:lnTo>
                  <a:pt x="3596" y="2782"/>
                </a:lnTo>
                <a:lnTo>
                  <a:pt x="3616" y="2772"/>
                </a:lnTo>
                <a:lnTo>
                  <a:pt x="3637" y="2762"/>
                </a:lnTo>
                <a:lnTo>
                  <a:pt x="3661" y="2753"/>
                </a:lnTo>
                <a:lnTo>
                  <a:pt x="3686" y="2744"/>
                </a:lnTo>
                <a:lnTo>
                  <a:pt x="3712" y="2737"/>
                </a:lnTo>
                <a:lnTo>
                  <a:pt x="3740" y="2731"/>
                </a:lnTo>
                <a:lnTo>
                  <a:pt x="3752" y="2727"/>
                </a:lnTo>
                <a:lnTo>
                  <a:pt x="3782" y="2716"/>
                </a:lnTo>
                <a:lnTo>
                  <a:pt x="3799" y="2709"/>
                </a:lnTo>
                <a:lnTo>
                  <a:pt x="3817" y="2701"/>
                </a:lnTo>
                <a:lnTo>
                  <a:pt x="3833" y="2694"/>
                </a:lnTo>
                <a:lnTo>
                  <a:pt x="3846" y="2683"/>
                </a:lnTo>
                <a:lnTo>
                  <a:pt x="3852" y="2680"/>
                </a:lnTo>
                <a:lnTo>
                  <a:pt x="3859" y="2676"/>
                </a:lnTo>
                <a:lnTo>
                  <a:pt x="3866" y="2672"/>
                </a:lnTo>
                <a:lnTo>
                  <a:pt x="3873" y="2669"/>
                </a:lnTo>
                <a:lnTo>
                  <a:pt x="3888" y="2663"/>
                </a:lnTo>
                <a:lnTo>
                  <a:pt x="3904" y="2659"/>
                </a:lnTo>
                <a:lnTo>
                  <a:pt x="3930" y="2654"/>
                </a:lnTo>
                <a:lnTo>
                  <a:pt x="3940" y="2653"/>
                </a:lnTo>
                <a:lnTo>
                  <a:pt x="3939" y="2662"/>
                </a:lnTo>
                <a:lnTo>
                  <a:pt x="3935" y="2689"/>
                </a:lnTo>
                <a:lnTo>
                  <a:pt x="3931" y="2707"/>
                </a:lnTo>
                <a:lnTo>
                  <a:pt x="3924" y="2728"/>
                </a:lnTo>
                <a:lnTo>
                  <a:pt x="3915" y="2751"/>
                </a:lnTo>
                <a:lnTo>
                  <a:pt x="3904" y="2774"/>
                </a:lnTo>
                <a:lnTo>
                  <a:pt x="3896" y="2788"/>
                </a:lnTo>
                <a:lnTo>
                  <a:pt x="3888" y="2800"/>
                </a:lnTo>
                <a:lnTo>
                  <a:pt x="3879" y="2812"/>
                </a:lnTo>
                <a:lnTo>
                  <a:pt x="3870" y="2825"/>
                </a:lnTo>
                <a:lnTo>
                  <a:pt x="3859" y="2838"/>
                </a:lnTo>
                <a:lnTo>
                  <a:pt x="3848" y="2850"/>
                </a:lnTo>
                <a:lnTo>
                  <a:pt x="3834" y="2863"/>
                </a:lnTo>
                <a:lnTo>
                  <a:pt x="3821" y="2875"/>
                </a:lnTo>
                <a:lnTo>
                  <a:pt x="3805" y="2886"/>
                </a:lnTo>
                <a:lnTo>
                  <a:pt x="3789" y="2899"/>
                </a:lnTo>
                <a:lnTo>
                  <a:pt x="3771" y="2909"/>
                </a:lnTo>
                <a:lnTo>
                  <a:pt x="3752" y="2920"/>
                </a:lnTo>
                <a:lnTo>
                  <a:pt x="3732" y="2929"/>
                </a:lnTo>
                <a:lnTo>
                  <a:pt x="3709" y="2939"/>
                </a:lnTo>
                <a:lnTo>
                  <a:pt x="3687" y="2947"/>
                </a:lnTo>
                <a:lnTo>
                  <a:pt x="3661" y="2955"/>
                </a:lnTo>
                <a:lnTo>
                  <a:pt x="3654" y="2957"/>
                </a:lnTo>
                <a:lnTo>
                  <a:pt x="3635" y="2961"/>
                </a:lnTo>
                <a:lnTo>
                  <a:pt x="3607" y="2968"/>
                </a:lnTo>
                <a:lnTo>
                  <a:pt x="3571" y="2975"/>
                </a:lnTo>
                <a:lnTo>
                  <a:pt x="3551" y="2978"/>
                </a:lnTo>
                <a:lnTo>
                  <a:pt x="3531" y="2980"/>
                </a:lnTo>
                <a:lnTo>
                  <a:pt x="3509" y="2983"/>
                </a:lnTo>
                <a:lnTo>
                  <a:pt x="3488" y="2984"/>
                </a:lnTo>
                <a:lnTo>
                  <a:pt x="3466" y="2985"/>
                </a:lnTo>
                <a:lnTo>
                  <a:pt x="3445" y="2984"/>
                </a:lnTo>
                <a:lnTo>
                  <a:pt x="3425" y="2983"/>
                </a:lnTo>
                <a:lnTo>
                  <a:pt x="3406" y="2979"/>
                </a:lnTo>
                <a:lnTo>
                  <a:pt x="3165" y="3217"/>
                </a:lnTo>
                <a:lnTo>
                  <a:pt x="3164" y="3218"/>
                </a:lnTo>
                <a:lnTo>
                  <a:pt x="3164" y="3219"/>
                </a:lnTo>
                <a:lnTo>
                  <a:pt x="3165" y="3219"/>
                </a:lnTo>
                <a:lnTo>
                  <a:pt x="3167" y="3219"/>
                </a:lnTo>
                <a:lnTo>
                  <a:pt x="3173" y="3216"/>
                </a:lnTo>
                <a:lnTo>
                  <a:pt x="3183" y="3209"/>
                </a:lnTo>
                <a:lnTo>
                  <a:pt x="3199" y="3198"/>
                </a:lnTo>
                <a:lnTo>
                  <a:pt x="3220" y="3181"/>
                </a:lnTo>
                <a:lnTo>
                  <a:pt x="3244" y="3162"/>
                </a:lnTo>
                <a:lnTo>
                  <a:pt x="3263" y="3145"/>
                </a:lnTo>
                <a:lnTo>
                  <a:pt x="3281" y="3131"/>
                </a:lnTo>
                <a:lnTo>
                  <a:pt x="3298" y="3118"/>
                </a:lnTo>
                <a:lnTo>
                  <a:pt x="3307" y="3113"/>
                </a:lnTo>
                <a:lnTo>
                  <a:pt x="3317" y="3108"/>
                </a:lnTo>
                <a:lnTo>
                  <a:pt x="3326" y="3104"/>
                </a:lnTo>
                <a:lnTo>
                  <a:pt x="3337" y="3100"/>
                </a:lnTo>
                <a:lnTo>
                  <a:pt x="3348" y="3097"/>
                </a:lnTo>
                <a:lnTo>
                  <a:pt x="3361" y="3094"/>
                </a:lnTo>
                <a:lnTo>
                  <a:pt x="3374" y="3091"/>
                </a:lnTo>
                <a:lnTo>
                  <a:pt x="3390" y="3090"/>
                </a:lnTo>
                <a:lnTo>
                  <a:pt x="3421" y="3088"/>
                </a:lnTo>
                <a:lnTo>
                  <a:pt x="3454" y="3088"/>
                </a:lnTo>
                <a:lnTo>
                  <a:pt x="3484" y="3088"/>
                </a:lnTo>
                <a:lnTo>
                  <a:pt x="3515" y="3089"/>
                </a:lnTo>
                <a:lnTo>
                  <a:pt x="3543" y="3090"/>
                </a:lnTo>
                <a:lnTo>
                  <a:pt x="3569" y="3091"/>
                </a:lnTo>
                <a:lnTo>
                  <a:pt x="3591" y="3091"/>
                </a:lnTo>
                <a:lnTo>
                  <a:pt x="3610" y="3090"/>
                </a:lnTo>
                <a:lnTo>
                  <a:pt x="3626" y="3089"/>
                </a:lnTo>
                <a:lnTo>
                  <a:pt x="3642" y="3089"/>
                </a:lnTo>
                <a:lnTo>
                  <a:pt x="3655" y="3090"/>
                </a:lnTo>
                <a:lnTo>
                  <a:pt x="3668" y="3091"/>
                </a:lnTo>
                <a:lnTo>
                  <a:pt x="3686" y="3094"/>
                </a:lnTo>
                <a:lnTo>
                  <a:pt x="3692" y="3095"/>
                </a:lnTo>
                <a:lnTo>
                  <a:pt x="3687" y="3100"/>
                </a:lnTo>
                <a:lnTo>
                  <a:pt x="3669" y="3117"/>
                </a:lnTo>
                <a:lnTo>
                  <a:pt x="3641" y="3141"/>
                </a:lnTo>
                <a:lnTo>
                  <a:pt x="3605" y="3169"/>
                </a:lnTo>
                <a:lnTo>
                  <a:pt x="3585" y="3183"/>
                </a:lnTo>
                <a:lnTo>
                  <a:pt x="3562" y="3198"/>
                </a:lnTo>
                <a:lnTo>
                  <a:pt x="3538" y="3212"/>
                </a:lnTo>
                <a:lnTo>
                  <a:pt x="3513" y="3227"/>
                </a:lnTo>
                <a:lnTo>
                  <a:pt x="3487" y="3241"/>
                </a:lnTo>
                <a:lnTo>
                  <a:pt x="3461" y="3252"/>
                </a:lnTo>
                <a:lnTo>
                  <a:pt x="3433" y="3262"/>
                </a:lnTo>
                <a:lnTo>
                  <a:pt x="3406" y="3270"/>
                </a:lnTo>
                <a:lnTo>
                  <a:pt x="3397" y="3272"/>
                </a:lnTo>
                <a:lnTo>
                  <a:pt x="3373" y="3279"/>
                </a:lnTo>
                <a:lnTo>
                  <a:pt x="3337" y="3286"/>
                </a:lnTo>
                <a:lnTo>
                  <a:pt x="3290" y="3294"/>
                </a:lnTo>
                <a:lnTo>
                  <a:pt x="3263" y="3299"/>
                </a:lnTo>
                <a:lnTo>
                  <a:pt x="3235" y="3302"/>
                </a:lnTo>
                <a:lnTo>
                  <a:pt x="3206" y="3304"/>
                </a:lnTo>
                <a:lnTo>
                  <a:pt x="3174" y="3307"/>
                </a:lnTo>
                <a:lnTo>
                  <a:pt x="3143" y="3308"/>
                </a:lnTo>
                <a:lnTo>
                  <a:pt x="3110" y="3308"/>
                </a:lnTo>
                <a:lnTo>
                  <a:pt x="3077" y="3307"/>
                </a:lnTo>
                <a:lnTo>
                  <a:pt x="3045" y="3303"/>
                </a:lnTo>
                <a:lnTo>
                  <a:pt x="2882" y="3401"/>
                </a:lnTo>
                <a:lnTo>
                  <a:pt x="2830" y="3375"/>
                </a:lnTo>
                <a:lnTo>
                  <a:pt x="2907" y="3301"/>
                </a:lnTo>
                <a:lnTo>
                  <a:pt x="2905" y="3293"/>
                </a:lnTo>
                <a:lnTo>
                  <a:pt x="2904" y="3271"/>
                </a:lnTo>
                <a:lnTo>
                  <a:pt x="2904" y="3237"/>
                </a:lnTo>
                <a:lnTo>
                  <a:pt x="2905" y="3193"/>
                </a:lnTo>
                <a:lnTo>
                  <a:pt x="2908" y="3169"/>
                </a:lnTo>
                <a:lnTo>
                  <a:pt x="2911" y="3144"/>
                </a:lnTo>
                <a:lnTo>
                  <a:pt x="2916" y="3117"/>
                </a:lnTo>
                <a:lnTo>
                  <a:pt x="2921" y="3089"/>
                </a:lnTo>
                <a:lnTo>
                  <a:pt x="2929" y="3062"/>
                </a:lnTo>
                <a:lnTo>
                  <a:pt x="2938" y="3034"/>
                </a:lnTo>
                <a:lnTo>
                  <a:pt x="2949" y="3006"/>
                </a:lnTo>
                <a:lnTo>
                  <a:pt x="2962" y="2979"/>
                </a:lnTo>
                <a:lnTo>
                  <a:pt x="2989" y="2930"/>
                </a:lnTo>
                <a:lnTo>
                  <a:pt x="3010" y="2887"/>
                </a:lnTo>
                <a:lnTo>
                  <a:pt x="3029" y="2852"/>
                </a:lnTo>
                <a:lnTo>
                  <a:pt x="3043" y="2820"/>
                </a:lnTo>
                <a:lnTo>
                  <a:pt x="3048" y="2806"/>
                </a:lnTo>
                <a:lnTo>
                  <a:pt x="3054" y="2792"/>
                </a:lnTo>
                <a:lnTo>
                  <a:pt x="3057" y="2779"/>
                </a:lnTo>
                <a:lnTo>
                  <a:pt x="3059" y="2766"/>
                </a:lnTo>
                <a:lnTo>
                  <a:pt x="3062" y="2754"/>
                </a:lnTo>
                <a:lnTo>
                  <a:pt x="3063" y="2742"/>
                </a:lnTo>
                <a:lnTo>
                  <a:pt x="3063" y="2729"/>
                </a:lnTo>
                <a:lnTo>
                  <a:pt x="3062" y="2717"/>
                </a:lnTo>
                <a:lnTo>
                  <a:pt x="3071" y="2728"/>
                </a:lnTo>
                <a:lnTo>
                  <a:pt x="3090" y="2760"/>
                </a:lnTo>
                <a:lnTo>
                  <a:pt x="3101" y="2782"/>
                </a:lnTo>
                <a:lnTo>
                  <a:pt x="3113" y="2809"/>
                </a:lnTo>
                <a:lnTo>
                  <a:pt x="3119" y="2825"/>
                </a:lnTo>
                <a:lnTo>
                  <a:pt x="3124" y="2840"/>
                </a:lnTo>
                <a:lnTo>
                  <a:pt x="3128" y="2857"/>
                </a:lnTo>
                <a:lnTo>
                  <a:pt x="3133" y="2875"/>
                </a:lnTo>
                <a:lnTo>
                  <a:pt x="3136" y="2894"/>
                </a:lnTo>
                <a:lnTo>
                  <a:pt x="3138" y="2913"/>
                </a:lnTo>
                <a:lnTo>
                  <a:pt x="3139" y="2933"/>
                </a:lnTo>
                <a:lnTo>
                  <a:pt x="3140" y="2955"/>
                </a:lnTo>
                <a:lnTo>
                  <a:pt x="3139" y="2977"/>
                </a:lnTo>
                <a:lnTo>
                  <a:pt x="3137" y="3000"/>
                </a:lnTo>
                <a:lnTo>
                  <a:pt x="3134" y="3022"/>
                </a:lnTo>
                <a:lnTo>
                  <a:pt x="3128" y="3047"/>
                </a:lnTo>
                <a:lnTo>
                  <a:pt x="3121" y="3070"/>
                </a:lnTo>
                <a:lnTo>
                  <a:pt x="3112" y="3096"/>
                </a:lnTo>
                <a:lnTo>
                  <a:pt x="3102" y="3121"/>
                </a:lnTo>
                <a:lnTo>
                  <a:pt x="3089" y="3146"/>
                </a:lnTo>
                <a:lnTo>
                  <a:pt x="3074" y="3173"/>
                </a:lnTo>
                <a:lnTo>
                  <a:pt x="3057" y="3200"/>
                </a:lnTo>
                <a:lnTo>
                  <a:pt x="3037" y="3227"/>
                </a:lnTo>
                <a:lnTo>
                  <a:pt x="3016" y="3255"/>
                </a:lnTo>
                <a:lnTo>
                  <a:pt x="3023" y="3249"/>
                </a:lnTo>
                <a:lnTo>
                  <a:pt x="3045" y="3236"/>
                </a:lnTo>
                <a:lnTo>
                  <a:pt x="3075" y="3215"/>
                </a:lnTo>
                <a:lnTo>
                  <a:pt x="3112" y="3189"/>
                </a:lnTo>
                <a:lnTo>
                  <a:pt x="3131" y="3173"/>
                </a:lnTo>
                <a:lnTo>
                  <a:pt x="3150" y="3159"/>
                </a:lnTo>
                <a:lnTo>
                  <a:pt x="3168" y="3142"/>
                </a:lnTo>
                <a:lnTo>
                  <a:pt x="3185" y="3125"/>
                </a:lnTo>
                <a:lnTo>
                  <a:pt x="3201" y="3108"/>
                </a:lnTo>
                <a:lnTo>
                  <a:pt x="3215" y="3091"/>
                </a:lnTo>
                <a:lnTo>
                  <a:pt x="3220" y="3084"/>
                </a:lnTo>
                <a:lnTo>
                  <a:pt x="3226" y="3076"/>
                </a:lnTo>
                <a:lnTo>
                  <a:pt x="3230" y="3067"/>
                </a:lnTo>
                <a:lnTo>
                  <a:pt x="3234" y="3059"/>
                </a:lnTo>
                <a:lnTo>
                  <a:pt x="3230" y="3056"/>
                </a:lnTo>
                <a:lnTo>
                  <a:pt x="3224" y="3045"/>
                </a:lnTo>
                <a:lnTo>
                  <a:pt x="3219" y="3037"/>
                </a:lnTo>
                <a:lnTo>
                  <a:pt x="3213" y="3025"/>
                </a:lnTo>
                <a:lnTo>
                  <a:pt x="3208" y="3012"/>
                </a:lnTo>
                <a:lnTo>
                  <a:pt x="3202" y="2995"/>
                </a:lnTo>
                <a:lnTo>
                  <a:pt x="3198" y="2976"/>
                </a:lnTo>
                <a:lnTo>
                  <a:pt x="3192" y="2954"/>
                </a:lnTo>
                <a:lnTo>
                  <a:pt x="3188" y="2929"/>
                </a:lnTo>
                <a:lnTo>
                  <a:pt x="3185" y="2900"/>
                </a:lnTo>
                <a:lnTo>
                  <a:pt x="3183" y="2867"/>
                </a:lnTo>
                <a:lnTo>
                  <a:pt x="3182" y="2831"/>
                </a:lnTo>
                <a:lnTo>
                  <a:pt x="3182" y="2792"/>
                </a:lnTo>
                <a:lnTo>
                  <a:pt x="3184" y="2748"/>
                </a:lnTo>
                <a:lnTo>
                  <a:pt x="3185" y="2743"/>
                </a:lnTo>
                <a:lnTo>
                  <a:pt x="3188" y="2727"/>
                </a:lnTo>
                <a:lnTo>
                  <a:pt x="3191" y="2705"/>
                </a:lnTo>
                <a:lnTo>
                  <a:pt x="3197" y="2677"/>
                </a:lnTo>
                <a:lnTo>
                  <a:pt x="3204" y="2648"/>
                </a:lnTo>
                <a:lnTo>
                  <a:pt x="3212" y="2618"/>
                </a:lnTo>
                <a:lnTo>
                  <a:pt x="3218" y="2605"/>
                </a:lnTo>
                <a:lnTo>
                  <a:pt x="3224" y="2592"/>
                </a:lnTo>
                <a:lnTo>
                  <a:pt x="3229" y="2580"/>
                </a:lnTo>
                <a:lnTo>
                  <a:pt x="3236" y="2570"/>
                </a:lnTo>
                <a:lnTo>
                  <a:pt x="3238" y="2558"/>
                </a:lnTo>
                <a:lnTo>
                  <a:pt x="3243" y="2526"/>
                </a:lnTo>
                <a:lnTo>
                  <a:pt x="3243" y="2507"/>
                </a:lnTo>
                <a:lnTo>
                  <a:pt x="3240" y="2486"/>
                </a:lnTo>
                <a:lnTo>
                  <a:pt x="3238" y="2476"/>
                </a:lnTo>
                <a:lnTo>
                  <a:pt x="3236" y="2466"/>
                </a:lnTo>
                <a:lnTo>
                  <a:pt x="3231" y="2456"/>
                </a:lnTo>
                <a:lnTo>
                  <a:pt x="3227" y="2446"/>
                </a:lnTo>
                <a:lnTo>
                  <a:pt x="3236" y="2451"/>
                </a:lnTo>
                <a:lnTo>
                  <a:pt x="3260" y="2468"/>
                </a:lnTo>
                <a:lnTo>
                  <a:pt x="3275" y="2482"/>
                </a:lnTo>
                <a:lnTo>
                  <a:pt x="3291" y="2498"/>
                </a:lnTo>
                <a:lnTo>
                  <a:pt x="3299" y="2509"/>
                </a:lnTo>
                <a:lnTo>
                  <a:pt x="3308" y="2520"/>
                </a:lnTo>
                <a:lnTo>
                  <a:pt x="3316" y="2533"/>
                </a:lnTo>
                <a:lnTo>
                  <a:pt x="3324" y="2547"/>
                </a:lnTo>
                <a:lnTo>
                  <a:pt x="3332" y="2561"/>
                </a:lnTo>
                <a:lnTo>
                  <a:pt x="3338" y="2577"/>
                </a:lnTo>
                <a:lnTo>
                  <a:pt x="3345" y="2594"/>
                </a:lnTo>
                <a:lnTo>
                  <a:pt x="3352" y="2613"/>
                </a:lnTo>
                <a:lnTo>
                  <a:pt x="3357" y="2633"/>
                </a:lnTo>
                <a:lnTo>
                  <a:pt x="3362" y="2654"/>
                </a:lnTo>
                <a:lnTo>
                  <a:pt x="3365" y="2677"/>
                </a:lnTo>
                <a:lnTo>
                  <a:pt x="3368" y="2701"/>
                </a:lnTo>
                <a:lnTo>
                  <a:pt x="3370" y="2727"/>
                </a:lnTo>
                <a:lnTo>
                  <a:pt x="3370" y="2754"/>
                </a:lnTo>
                <a:lnTo>
                  <a:pt x="3369" y="2783"/>
                </a:lnTo>
                <a:lnTo>
                  <a:pt x="3366" y="2813"/>
                </a:lnTo>
                <a:lnTo>
                  <a:pt x="3363" y="2846"/>
                </a:lnTo>
                <a:lnTo>
                  <a:pt x="3357" y="2880"/>
                </a:lnTo>
                <a:lnTo>
                  <a:pt x="3350" y="2915"/>
                </a:lnTo>
                <a:lnTo>
                  <a:pt x="3341" y="2952"/>
                </a:lnTo>
                <a:lnTo>
                  <a:pt x="3346" y="2947"/>
                </a:lnTo>
                <a:lnTo>
                  <a:pt x="3362" y="2930"/>
                </a:lnTo>
                <a:lnTo>
                  <a:pt x="3383" y="2905"/>
                </a:lnTo>
                <a:lnTo>
                  <a:pt x="3410" y="2874"/>
                </a:lnTo>
                <a:lnTo>
                  <a:pt x="3424" y="2856"/>
                </a:lnTo>
                <a:lnTo>
                  <a:pt x="3437" y="2838"/>
                </a:lnTo>
                <a:lnTo>
                  <a:pt x="3451" y="2818"/>
                </a:lnTo>
                <a:lnTo>
                  <a:pt x="3464" y="2798"/>
                </a:lnTo>
                <a:lnTo>
                  <a:pt x="3475" y="2778"/>
                </a:lnTo>
                <a:lnTo>
                  <a:pt x="3486" y="2757"/>
                </a:lnTo>
                <a:lnTo>
                  <a:pt x="3495" y="2737"/>
                </a:lnTo>
                <a:lnTo>
                  <a:pt x="3501" y="2717"/>
                </a:lnTo>
                <a:lnTo>
                  <a:pt x="3493" y="2709"/>
                </a:lnTo>
                <a:lnTo>
                  <a:pt x="3474" y="2687"/>
                </a:lnTo>
                <a:lnTo>
                  <a:pt x="3461" y="2671"/>
                </a:lnTo>
                <a:lnTo>
                  <a:pt x="3446" y="2653"/>
                </a:lnTo>
                <a:lnTo>
                  <a:pt x="3430" y="2632"/>
                </a:lnTo>
                <a:lnTo>
                  <a:pt x="3415" y="2608"/>
                </a:lnTo>
                <a:lnTo>
                  <a:pt x="3398" y="2584"/>
                </a:lnTo>
                <a:lnTo>
                  <a:pt x="3381" y="2557"/>
                </a:lnTo>
                <a:lnTo>
                  <a:pt x="3366" y="2529"/>
                </a:lnTo>
                <a:lnTo>
                  <a:pt x="3352" y="2500"/>
                </a:lnTo>
                <a:lnTo>
                  <a:pt x="3339" y="2470"/>
                </a:lnTo>
                <a:lnTo>
                  <a:pt x="3328" y="2440"/>
                </a:lnTo>
                <a:lnTo>
                  <a:pt x="3325" y="2424"/>
                </a:lnTo>
                <a:lnTo>
                  <a:pt x="3320" y="2410"/>
                </a:lnTo>
                <a:lnTo>
                  <a:pt x="3318" y="2394"/>
                </a:lnTo>
                <a:lnTo>
                  <a:pt x="3316" y="2380"/>
                </a:lnTo>
                <a:lnTo>
                  <a:pt x="3310" y="2324"/>
                </a:lnTo>
                <a:lnTo>
                  <a:pt x="3306" y="2273"/>
                </a:lnTo>
                <a:lnTo>
                  <a:pt x="3299" y="2229"/>
                </a:lnTo>
                <a:lnTo>
                  <a:pt x="3292" y="2192"/>
                </a:lnTo>
                <a:lnTo>
                  <a:pt x="3288" y="2176"/>
                </a:lnTo>
                <a:lnTo>
                  <a:pt x="3283" y="2160"/>
                </a:lnTo>
                <a:lnTo>
                  <a:pt x="3278" y="2147"/>
                </a:lnTo>
                <a:lnTo>
                  <a:pt x="3272" y="2134"/>
                </a:lnTo>
                <a:lnTo>
                  <a:pt x="3265" y="2123"/>
                </a:lnTo>
                <a:lnTo>
                  <a:pt x="3257" y="2114"/>
                </a:lnTo>
                <a:lnTo>
                  <a:pt x="3248" y="2105"/>
                </a:lnTo>
                <a:lnTo>
                  <a:pt x="3238" y="2097"/>
                </a:lnTo>
                <a:lnTo>
                  <a:pt x="3245" y="2096"/>
                </a:lnTo>
                <a:lnTo>
                  <a:pt x="3265" y="2096"/>
                </a:lnTo>
                <a:lnTo>
                  <a:pt x="3279" y="2099"/>
                </a:lnTo>
                <a:lnTo>
                  <a:pt x="3296" y="2104"/>
                </a:lnTo>
                <a:lnTo>
                  <a:pt x="3306" y="2108"/>
                </a:lnTo>
                <a:lnTo>
                  <a:pt x="3315" y="2113"/>
                </a:lnTo>
                <a:lnTo>
                  <a:pt x="3326" y="2118"/>
                </a:lnTo>
                <a:lnTo>
                  <a:pt x="3336" y="2125"/>
                </a:lnTo>
                <a:lnTo>
                  <a:pt x="3347" y="2134"/>
                </a:lnTo>
                <a:lnTo>
                  <a:pt x="3360" y="2143"/>
                </a:lnTo>
                <a:lnTo>
                  <a:pt x="3371" y="2154"/>
                </a:lnTo>
                <a:lnTo>
                  <a:pt x="3384" y="2168"/>
                </a:lnTo>
                <a:lnTo>
                  <a:pt x="3397" y="2181"/>
                </a:lnTo>
                <a:lnTo>
                  <a:pt x="3410" y="2198"/>
                </a:lnTo>
                <a:lnTo>
                  <a:pt x="3424" y="2216"/>
                </a:lnTo>
                <a:lnTo>
                  <a:pt x="3437" y="2235"/>
                </a:lnTo>
                <a:lnTo>
                  <a:pt x="3452" y="2257"/>
                </a:lnTo>
                <a:lnTo>
                  <a:pt x="3465" y="2281"/>
                </a:lnTo>
                <a:lnTo>
                  <a:pt x="3480" y="2308"/>
                </a:lnTo>
                <a:lnTo>
                  <a:pt x="3495" y="2336"/>
                </a:lnTo>
                <a:lnTo>
                  <a:pt x="3509" y="2367"/>
                </a:lnTo>
                <a:lnTo>
                  <a:pt x="3525" y="2400"/>
                </a:lnTo>
                <a:lnTo>
                  <a:pt x="3540" y="2437"/>
                </a:lnTo>
                <a:lnTo>
                  <a:pt x="3554" y="2475"/>
                </a:lnTo>
                <a:lnTo>
                  <a:pt x="3556" y="2485"/>
                </a:lnTo>
                <a:lnTo>
                  <a:pt x="3560" y="2507"/>
                </a:lnTo>
                <a:lnTo>
                  <a:pt x="3560" y="2522"/>
                </a:lnTo>
                <a:lnTo>
                  <a:pt x="3559" y="2537"/>
                </a:lnTo>
                <a:lnTo>
                  <a:pt x="3556" y="2544"/>
                </a:lnTo>
                <a:lnTo>
                  <a:pt x="3554" y="2551"/>
                </a:lnTo>
                <a:lnTo>
                  <a:pt x="3552" y="2558"/>
                </a:lnTo>
                <a:lnTo>
                  <a:pt x="3547" y="2563"/>
                </a:lnTo>
                <a:lnTo>
                  <a:pt x="3551" y="2558"/>
                </a:lnTo>
                <a:lnTo>
                  <a:pt x="3558" y="2541"/>
                </a:lnTo>
                <a:lnTo>
                  <a:pt x="3569" y="2516"/>
                </a:lnTo>
                <a:lnTo>
                  <a:pt x="3580" y="2486"/>
                </a:lnTo>
                <a:lnTo>
                  <a:pt x="3590" y="2455"/>
                </a:lnTo>
                <a:lnTo>
                  <a:pt x="3598" y="2422"/>
                </a:lnTo>
                <a:lnTo>
                  <a:pt x="3601" y="2408"/>
                </a:lnTo>
                <a:lnTo>
                  <a:pt x="3602" y="2394"/>
                </a:lnTo>
                <a:lnTo>
                  <a:pt x="3602" y="2382"/>
                </a:lnTo>
                <a:lnTo>
                  <a:pt x="3601" y="2371"/>
                </a:lnTo>
                <a:lnTo>
                  <a:pt x="3595" y="2365"/>
                </a:lnTo>
                <a:lnTo>
                  <a:pt x="3577" y="2349"/>
                </a:lnTo>
                <a:lnTo>
                  <a:pt x="3551" y="2324"/>
                </a:lnTo>
                <a:lnTo>
                  <a:pt x="3519" y="2291"/>
                </a:lnTo>
                <a:lnTo>
                  <a:pt x="3502" y="2271"/>
                </a:lnTo>
                <a:lnTo>
                  <a:pt x="3486" y="2250"/>
                </a:lnTo>
                <a:lnTo>
                  <a:pt x="3469" y="2227"/>
                </a:lnTo>
                <a:lnTo>
                  <a:pt x="3453" y="2204"/>
                </a:lnTo>
                <a:lnTo>
                  <a:pt x="3438" y="2178"/>
                </a:lnTo>
                <a:lnTo>
                  <a:pt x="3425" y="2151"/>
                </a:lnTo>
                <a:lnTo>
                  <a:pt x="3418" y="2138"/>
                </a:lnTo>
                <a:lnTo>
                  <a:pt x="3412" y="2124"/>
                </a:lnTo>
                <a:lnTo>
                  <a:pt x="3408" y="2110"/>
                </a:lnTo>
                <a:lnTo>
                  <a:pt x="3403" y="2095"/>
                </a:lnTo>
                <a:lnTo>
                  <a:pt x="3387" y="2040"/>
                </a:lnTo>
                <a:lnTo>
                  <a:pt x="3370" y="1988"/>
                </a:lnTo>
                <a:lnTo>
                  <a:pt x="3353" y="1941"/>
                </a:lnTo>
                <a:lnTo>
                  <a:pt x="3336" y="1899"/>
                </a:lnTo>
                <a:lnTo>
                  <a:pt x="3327" y="1880"/>
                </a:lnTo>
                <a:lnTo>
                  <a:pt x="3318" y="1862"/>
                </a:lnTo>
                <a:lnTo>
                  <a:pt x="3310" y="1845"/>
                </a:lnTo>
                <a:lnTo>
                  <a:pt x="3301" y="1830"/>
                </a:lnTo>
                <a:lnTo>
                  <a:pt x="3292" y="1817"/>
                </a:lnTo>
                <a:lnTo>
                  <a:pt x="3283" y="1805"/>
                </a:lnTo>
                <a:lnTo>
                  <a:pt x="3274" y="1793"/>
                </a:lnTo>
                <a:lnTo>
                  <a:pt x="3265" y="1784"/>
                </a:lnTo>
                <a:lnTo>
                  <a:pt x="3276" y="1789"/>
                </a:lnTo>
                <a:lnTo>
                  <a:pt x="3307" y="1801"/>
                </a:lnTo>
                <a:lnTo>
                  <a:pt x="3328" y="1812"/>
                </a:lnTo>
                <a:lnTo>
                  <a:pt x="3352" y="1826"/>
                </a:lnTo>
                <a:lnTo>
                  <a:pt x="3379" y="1843"/>
                </a:lnTo>
                <a:lnTo>
                  <a:pt x="3407" y="1864"/>
                </a:lnTo>
                <a:lnTo>
                  <a:pt x="3421" y="1875"/>
                </a:lnTo>
                <a:lnTo>
                  <a:pt x="3436" y="1889"/>
                </a:lnTo>
                <a:lnTo>
                  <a:pt x="3451" y="1902"/>
                </a:lnTo>
                <a:lnTo>
                  <a:pt x="3466" y="1918"/>
                </a:lnTo>
                <a:lnTo>
                  <a:pt x="3481" y="1934"/>
                </a:lnTo>
                <a:lnTo>
                  <a:pt x="3496" y="1951"/>
                </a:lnTo>
                <a:lnTo>
                  <a:pt x="3510" y="1969"/>
                </a:lnTo>
                <a:lnTo>
                  <a:pt x="3525" y="1990"/>
                </a:lnTo>
                <a:lnTo>
                  <a:pt x="3540" y="2011"/>
                </a:lnTo>
                <a:lnTo>
                  <a:pt x="3553" y="2033"/>
                </a:lnTo>
                <a:lnTo>
                  <a:pt x="3567" y="2057"/>
                </a:lnTo>
                <a:lnTo>
                  <a:pt x="3579" y="2083"/>
                </a:lnTo>
                <a:lnTo>
                  <a:pt x="3591" y="2108"/>
                </a:lnTo>
                <a:lnTo>
                  <a:pt x="3602" y="2138"/>
                </a:lnTo>
                <a:lnTo>
                  <a:pt x="3614" y="2167"/>
                </a:lnTo>
                <a:lnTo>
                  <a:pt x="3624" y="2198"/>
                </a:lnTo>
                <a:lnTo>
                  <a:pt x="3625" y="2190"/>
                </a:lnTo>
                <a:lnTo>
                  <a:pt x="3629" y="2171"/>
                </a:lnTo>
                <a:lnTo>
                  <a:pt x="3635" y="2142"/>
                </a:lnTo>
                <a:lnTo>
                  <a:pt x="3642" y="2106"/>
                </a:lnTo>
                <a:lnTo>
                  <a:pt x="3644" y="2086"/>
                </a:lnTo>
                <a:lnTo>
                  <a:pt x="3646" y="2066"/>
                </a:lnTo>
                <a:lnTo>
                  <a:pt x="3647" y="2046"/>
                </a:lnTo>
                <a:lnTo>
                  <a:pt x="3647" y="2025"/>
                </a:lnTo>
                <a:lnTo>
                  <a:pt x="3647" y="2005"/>
                </a:lnTo>
                <a:lnTo>
                  <a:pt x="3646" y="1986"/>
                </a:lnTo>
                <a:lnTo>
                  <a:pt x="3643" y="1968"/>
                </a:lnTo>
                <a:lnTo>
                  <a:pt x="3640" y="1951"/>
                </a:lnTo>
                <a:lnTo>
                  <a:pt x="3631" y="1944"/>
                </a:lnTo>
                <a:lnTo>
                  <a:pt x="3608" y="1922"/>
                </a:lnTo>
                <a:lnTo>
                  <a:pt x="3573" y="1891"/>
                </a:lnTo>
                <a:lnTo>
                  <a:pt x="3528" y="1852"/>
                </a:lnTo>
                <a:lnTo>
                  <a:pt x="3502" y="1828"/>
                </a:lnTo>
                <a:lnTo>
                  <a:pt x="3478" y="1802"/>
                </a:lnTo>
                <a:lnTo>
                  <a:pt x="3454" y="1774"/>
                </a:lnTo>
                <a:lnTo>
                  <a:pt x="3430" y="1745"/>
                </a:lnTo>
                <a:lnTo>
                  <a:pt x="3408" y="1715"/>
                </a:lnTo>
                <a:lnTo>
                  <a:pt x="3387" y="1686"/>
                </a:lnTo>
                <a:lnTo>
                  <a:pt x="3368" y="1657"/>
                </a:lnTo>
                <a:lnTo>
                  <a:pt x="3350" y="1629"/>
                </a:lnTo>
                <a:lnTo>
                  <a:pt x="3332" y="1602"/>
                </a:lnTo>
                <a:lnTo>
                  <a:pt x="3312" y="1575"/>
                </a:lnTo>
                <a:lnTo>
                  <a:pt x="3291" y="1548"/>
                </a:lnTo>
                <a:lnTo>
                  <a:pt x="3271" y="1523"/>
                </a:lnTo>
                <a:lnTo>
                  <a:pt x="3251" y="1502"/>
                </a:lnTo>
                <a:lnTo>
                  <a:pt x="3234" y="1485"/>
                </a:lnTo>
                <a:lnTo>
                  <a:pt x="3226" y="1478"/>
                </a:lnTo>
                <a:lnTo>
                  <a:pt x="3218" y="1474"/>
                </a:lnTo>
                <a:lnTo>
                  <a:pt x="3212" y="1471"/>
                </a:lnTo>
                <a:lnTo>
                  <a:pt x="3207" y="1469"/>
                </a:lnTo>
                <a:lnTo>
                  <a:pt x="3209" y="1465"/>
                </a:lnTo>
                <a:lnTo>
                  <a:pt x="3218" y="1457"/>
                </a:lnTo>
                <a:lnTo>
                  <a:pt x="3224" y="1453"/>
                </a:lnTo>
                <a:lnTo>
                  <a:pt x="3233" y="1449"/>
                </a:lnTo>
                <a:lnTo>
                  <a:pt x="3237" y="1448"/>
                </a:lnTo>
                <a:lnTo>
                  <a:pt x="3242" y="1448"/>
                </a:lnTo>
                <a:lnTo>
                  <a:pt x="3247" y="1448"/>
                </a:lnTo>
                <a:lnTo>
                  <a:pt x="3254" y="1449"/>
                </a:lnTo>
                <a:lnTo>
                  <a:pt x="3273" y="1454"/>
                </a:lnTo>
                <a:lnTo>
                  <a:pt x="3294" y="1459"/>
                </a:lnTo>
                <a:lnTo>
                  <a:pt x="3318" y="1467"/>
                </a:lnTo>
                <a:lnTo>
                  <a:pt x="3343" y="1475"/>
                </a:lnTo>
                <a:lnTo>
                  <a:pt x="3368" y="1486"/>
                </a:lnTo>
                <a:lnTo>
                  <a:pt x="3394" y="1499"/>
                </a:lnTo>
                <a:lnTo>
                  <a:pt x="3421" y="1512"/>
                </a:lnTo>
                <a:lnTo>
                  <a:pt x="3448" y="1529"/>
                </a:lnTo>
                <a:lnTo>
                  <a:pt x="3462" y="1538"/>
                </a:lnTo>
                <a:lnTo>
                  <a:pt x="3475" y="1548"/>
                </a:lnTo>
                <a:lnTo>
                  <a:pt x="3489" y="1558"/>
                </a:lnTo>
                <a:lnTo>
                  <a:pt x="3501" y="1569"/>
                </a:lnTo>
                <a:lnTo>
                  <a:pt x="3515" y="1580"/>
                </a:lnTo>
                <a:lnTo>
                  <a:pt x="3527" y="1593"/>
                </a:lnTo>
                <a:lnTo>
                  <a:pt x="3540" y="1606"/>
                </a:lnTo>
                <a:lnTo>
                  <a:pt x="3552" y="1620"/>
                </a:lnTo>
                <a:lnTo>
                  <a:pt x="3564" y="1634"/>
                </a:lnTo>
                <a:lnTo>
                  <a:pt x="3576" y="1650"/>
                </a:lnTo>
                <a:lnTo>
                  <a:pt x="3587" y="1666"/>
                </a:lnTo>
                <a:lnTo>
                  <a:pt x="3597" y="1682"/>
                </a:lnTo>
                <a:lnTo>
                  <a:pt x="3607" y="1700"/>
                </a:lnTo>
                <a:lnTo>
                  <a:pt x="3617" y="1718"/>
                </a:lnTo>
                <a:lnTo>
                  <a:pt x="3626" y="1737"/>
                </a:lnTo>
                <a:lnTo>
                  <a:pt x="3635" y="1758"/>
                </a:lnTo>
                <a:lnTo>
                  <a:pt x="3634" y="1752"/>
                </a:lnTo>
                <a:lnTo>
                  <a:pt x="3633" y="1735"/>
                </a:lnTo>
                <a:lnTo>
                  <a:pt x="3632" y="1710"/>
                </a:lnTo>
                <a:lnTo>
                  <a:pt x="3628" y="1679"/>
                </a:lnTo>
                <a:lnTo>
                  <a:pt x="3624" y="1643"/>
                </a:lnTo>
                <a:lnTo>
                  <a:pt x="3618" y="1606"/>
                </a:lnTo>
                <a:lnTo>
                  <a:pt x="3611" y="1569"/>
                </a:lnTo>
                <a:lnTo>
                  <a:pt x="3604" y="1536"/>
                </a:lnTo>
                <a:lnTo>
                  <a:pt x="3597" y="1533"/>
                </a:lnTo>
                <a:lnTo>
                  <a:pt x="3578" y="1528"/>
                </a:lnTo>
                <a:lnTo>
                  <a:pt x="3565" y="1522"/>
                </a:lnTo>
                <a:lnTo>
                  <a:pt x="3550" y="1517"/>
                </a:lnTo>
                <a:lnTo>
                  <a:pt x="3533" y="1509"/>
                </a:lnTo>
                <a:lnTo>
                  <a:pt x="3515" y="1499"/>
                </a:lnTo>
                <a:lnTo>
                  <a:pt x="3496" y="1489"/>
                </a:lnTo>
                <a:lnTo>
                  <a:pt x="3475" y="1475"/>
                </a:lnTo>
                <a:lnTo>
                  <a:pt x="3454" y="1462"/>
                </a:lnTo>
                <a:lnTo>
                  <a:pt x="3434" y="1445"/>
                </a:lnTo>
                <a:lnTo>
                  <a:pt x="3412" y="1427"/>
                </a:lnTo>
                <a:lnTo>
                  <a:pt x="3392" y="1407"/>
                </a:lnTo>
                <a:lnTo>
                  <a:pt x="3373" y="1384"/>
                </a:lnTo>
                <a:lnTo>
                  <a:pt x="3354" y="1361"/>
                </a:lnTo>
                <a:lnTo>
                  <a:pt x="3319" y="1310"/>
                </a:lnTo>
                <a:lnTo>
                  <a:pt x="3288" y="1264"/>
                </a:lnTo>
                <a:lnTo>
                  <a:pt x="3260" y="1222"/>
                </a:lnTo>
                <a:lnTo>
                  <a:pt x="3235" y="1185"/>
                </a:lnTo>
                <a:lnTo>
                  <a:pt x="3215" y="1155"/>
                </a:lnTo>
                <a:lnTo>
                  <a:pt x="3200" y="1131"/>
                </a:lnTo>
                <a:lnTo>
                  <a:pt x="3190" y="1116"/>
                </a:lnTo>
                <a:lnTo>
                  <a:pt x="3186" y="1112"/>
                </a:lnTo>
                <a:lnTo>
                  <a:pt x="3192" y="1110"/>
                </a:lnTo>
                <a:lnTo>
                  <a:pt x="3206" y="1106"/>
                </a:lnTo>
                <a:lnTo>
                  <a:pt x="3216" y="1106"/>
                </a:lnTo>
                <a:lnTo>
                  <a:pt x="3229" y="1106"/>
                </a:lnTo>
                <a:lnTo>
                  <a:pt x="3245" y="1107"/>
                </a:lnTo>
                <a:lnTo>
                  <a:pt x="3263" y="1112"/>
                </a:lnTo>
                <a:lnTo>
                  <a:pt x="3273" y="1114"/>
                </a:lnTo>
                <a:lnTo>
                  <a:pt x="3283" y="1119"/>
                </a:lnTo>
                <a:lnTo>
                  <a:pt x="3296" y="1123"/>
                </a:lnTo>
                <a:lnTo>
                  <a:pt x="3307" y="1129"/>
                </a:lnTo>
                <a:lnTo>
                  <a:pt x="3320" y="1135"/>
                </a:lnTo>
                <a:lnTo>
                  <a:pt x="3334" y="1143"/>
                </a:lnTo>
                <a:lnTo>
                  <a:pt x="3347" y="1152"/>
                </a:lnTo>
                <a:lnTo>
                  <a:pt x="3362" y="1162"/>
                </a:lnTo>
                <a:lnTo>
                  <a:pt x="3376" y="1174"/>
                </a:lnTo>
                <a:lnTo>
                  <a:pt x="3391" y="1186"/>
                </a:lnTo>
                <a:lnTo>
                  <a:pt x="3407" y="1199"/>
                </a:lnTo>
                <a:lnTo>
                  <a:pt x="3423" y="1214"/>
                </a:lnTo>
                <a:lnTo>
                  <a:pt x="3438" y="1230"/>
                </a:lnTo>
                <a:lnTo>
                  <a:pt x="3454" y="1246"/>
                </a:lnTo>
                <a:lnTo>
                  <a:pt x="3470" y="1265"/>
                </a:lnTo>
                <a:lnTo>
                  <a:pt x="3486" y="1285"/>
                </a:lnTo>
                <a:lnTo>
                  <a:pt x="3532" y="1309"/>
                </a:lnTo>
                <a:lnTo>
                  <a:pt x="3525" y="1298"/>
                </a:lnTo>
                <a:lnTo>
                  <a:pt x="3506" y="1270"/>
                </a:lnTo>
                <a:lnTo>
                  <a:pt x="3478" y="1229"/>
                </a:lnTo>
                <a:lnTo>
                  <a:pt x="3444" y="1181"/>
                </a:lnTo>
                <a:lnTo>
                  <a:pt x="3410" y="1133"/>
                </a:lnTo>
                <a:lnTo>
                  <a:pt x="3378" y="1091"/>
                </a:lnTo>
                <a:lnTo>
                  <a:pt x="3364" y="1073"/>
                </a:lnTo>
                <a:lnTo>
                  <a:pt x="3352" y="1058"/>
                </a:lnTo>
                <a:lnTo>
                  <a:pt x="3343" y="1048"/>
                </a:lnTo>
                <a:lnTo>
                  <a:pt x="3336" y="1042"/>
                </a:lnTo>
                <a:lnTo>
                  <a:pt x="3321" y="1033"/>
                </a:lnTo>
                <a:lnTo>
                  <a:pt x="3299" y="1017"/>
                </a:lnTo>
                <a:lnTo>
                  <a:pt x="3270" y="992"/>
                </a:lnTo>
                <a:lnTo>
                  <a:pt x="3235" y="964"/>
                </a:lnTo>
                <a:lnTo>
                  <a:pt x="3199" y="930"/>
                </a:lnTo>
                <a:lnTo>
                  <a:pt x="3162" y="894"/>
                </a:lnTo>
                <a:lnTo>
                  <a:pt x="3125" y="857"/>
                </a:lnTo>
                <a:lnTo>
                  <a:pt x="3091" y="820"/>
                </a:lnTo>
                <a:lnTo>
                  <a:pt x="3058" y="782"/>
                </a:lnTo>
                <a:lnTo>
                  <a:pt x="3026" y="742"/>
                </a:lnTo>
                <a:lnTo>
                  <a:pt x="2993" y="702"/>
                </a:lnTo>
                <a:lnTo>
                  <a:pt x="2964" y="665"/>
                </a:lnTo>
                <a:lnTo>
                  <a:pt x="2938" y="631"/>
                </a:lnTo>
                <a:lnTo>
                  <a:pt x="2918" y="604"/>
                </a:lnTo>
                <a:lnTo>
                  <a:pt x="2904" y="587"/>
                </a:lnTo>
                <a:lnTo>
                  <a:pt x="2900" y="581"/>
                </a:lnTo>
                <a:close/>
                <a:moveTo>
                  <a:pt x="1360" y="1167"/>
                </a:moveTo>
                <a:lnTo>
                  <a:pt x="1362" y="1165"/>
                </a:lnTo>
                <a:lnTo>
                  <a:pt x="1363" y="1157"/>
                </a:lnTo>
                <a:lnTo>
                  <a:pt x="1362" y="1146"/>
                </a:lnTo>
                <a:lnTo>
                  <a:pt x="1359" y="1131"/>
                </a:lnTo>
                <a:lnTo>
                  <a:pt x="1357" y="1123"/>
                </a:lnTo>
                <a:lnTo>
                  <a:pt x="1354" y="1115"/>
                </a:lnTo>
                <a:lnTo>
                  <a:pt x="1348" y="1107"/>
                </a:lnTo>
                <a:lnTo>
                  <a:pt x="1343" y="1098"/>
                </a:lnTo>
                <a:lnTo>
                  <a:pt x="1335" y="1091"/>
                </a:lnTo>
                <a:lnTo>
                  <a:pt x="1326" y="1083"/>
                </a:lnTo>
                <a:lnTo>
                  <a:pt x="1314" y="1076"/>
                </a:lnTo>
                <a:lnTo>
                  <a:pt x="1301" y="1069"/>
                </a:lnTo>
                <a:lnTo>
                  <a:pt x="1294" y="1067"/>
                </a:lnTo>
                <a:lnTo>
                  <a:pt x="1275" y="1063"/>
                </a:lnTo>
                <a:lnTo>
                  <a:pt x="1264" y="1060"/>
                </a:lnTo>
                <a:lnTo>
                  <a:pt x="1250" y="1060"/>
                </a:lnTo>
                <a:lnTo>
                  <a:pt x="1244" y="1060"/>
                </a:lnTo>
                <a:lnTo>
                  <a:pt x="1237" y="1061"/>
                </a:lnTo>
                <a:lnTo>
                  <a:pt x="1230" y="1063"/>
                </a:lnTo>
                <a:lnTo>
                  <a:pt x="1223" y="1065"/>
                </a:lnTo>
                <a:lnTo>
                  <a:pt x="1226" y="1112"/>
                </a:lnTo>
                <a:lnTo>
                  <a:pt x="1276" y="1141"/>
                </a:lnTo>
                <a:lnTo>
                  <a:pt x="1285" y="1139"/>
                </a:lnTo>
                <a:lnTo>
                  <a:pt x="1307" y="1139"/>
                </a:lnTo>
                <a:lnTo>
                  <a:pt x="1313" y="1140"/>
                </a:lnTo>
                <a:lnTo>
                  <a:pt x="1320" y="1141"/>
                </a:lnTo>
                <a:lnTo>
                  <a:pt x="1328" y="1143"/>
                </a:lnTo>
                <a:lnTo>
                  <a:pt x="1335" y="1147"/>
                </a:lnTo>
                <a:lnTo>
                  <a:pt x="1341" y="1150"/>
                </a:lnTo>
                <a:lnTo>
                  <a:pt x="1348" y="1155"/>
                </a:lnTo>
                <a:lnTo>
                  <a:pt x="1355" y="1160"/>
                </a:lnTo>
                <a:lnTo>
                  <a:pt x="1360" y="1167"/>
                </a:lnTo>
                <a:close/>
                <a:moveTo>
                  <a:pt x="1092" y="1183"/>
                </a:moveTo>
                <a:lnTo>
                  <a:pt x="1091" y="1167"/>
                </a:lnTo>
                <a:lnTo>
                  <a:pt x="1088" y="1128"/>
                </a:lnTo>
                <a:lnTo>
                  <a:pt x="1085" y="1106"/>
                </a:lnTo>
                <a:lnTo>
                  <a:pt x="1082" y="1084"/>
                </a:lnTo>
                <a:lnTo>
                  <a:pt x="1078" y="1075"/>
                </a:lnTo>
                <a:lnTo>
                  <a:pt x="1075" y="1066"/>
                </a:lnTo>
                <a:lnTo>
                  <a:pt x="1072" y="1058"/>
                </a:lnTo>
                <a:lnTo>
                  <a:pt x="1067" y="1051"/>
                </a:lnTo>
                <a:lnTo>
                  <a:pt x="1085" y="1051"/>
                </a:lnTo>
                <a:lnTo>
                  <a:pt x="1127" y="1051"/>
                </a:lnTo>
                <a:lnTo>
                  <a:pt x="1150" y="1053"/>
                </a:lnTo>
                <a:lnTo>
                  <a:pt x="1173" y="1054"/>
                </a:lnTo>
                <a:lnTo>
                  <a:pt x="1192" y="1056"/>
                </a:lnTo>
                <a:lnTo>
                  <a:pt x="1205" y="1058"/>
                </a:lnTo>
                <a:lnTo>
                  <a:pt x="1167" y="1092"/>
                </a:lnTo>
                <a:lnTo>
                  <a:pt x="1103" y="1076"/>
                </a:lnTo>
                <a:lnTo>
                  <a:pt x="1122" y="1139"/>
                </a:lnTo>
                <a:lnTo>
                  <a:pt x="1092" y="1183"/>
                </a:lnTo>
                <a:close/>
                <a:moveTo>
                  <a:pt x="1190" y="1232"/>
                </a:moveTo>
                <a:lnTo>
                  <a:pt x="1151" y="1187"/>
                </a:lnTo>
                <a:lnTo>
                  <a:pt x="1099" y="1189"/>
                </a:lnTo>
                <a:lnTo>
                  <a:pt x="1100" y="1195"/>
                </a:lnTo>
                <a:lnTo>
                  <a:pt x="1103" y="1209"/>
                </a:lnTo>
                <a:lnTo>
                  <a:pt x="1109" y="1229"/>
                </a:lnTo>
                <a:lnTo>
                  <a:pt x="1118" y="1252"/>
                </a:lnTo>
                <a:lnTo>
                  <a:pt x="1123" y="1263"/>
                </a:lnTo>
                <a:lnTo>
                  <a:pt x="1129" y="1274"/>
                </a:lnTo>
                <a:lnTo>
                  <a:pt x="1136" y="1286"/>
                </a:lnTo>
                <a:lnTo>
                  <a:pt x="1143" y="1296"/>
                </a:lnTo>
                <a:lnTo>
                  <a:pt x="1151" y="1304"/>
                </a:lnTo>
                <a:lnTo>
                  <a:pt x="1160" y="1310"/>
                </a:lnTo>
                <a:lnTo>
                  <a:pt x="1165" y="1313"/>
                </a:lnTo>
                <a:lnTo>
                  <a:pt x="1170" y="1314"/>
                </a:lnTo>
                <a:lnTo>
                  <a:pt x="1175" y="1316"/>
                </a:lnTo>
                <a:lnTo>
                  <a:pt x="1181" y="1316"/>
                </a:lnTo>
                <a:lnTo>
                  <a:pt x="1187" y="1316"/>
                </a:lnTo>
                <a:lnTo>
                  <a:pt x="1202" y="1313"/>
                </a:lnTo>
                <a:lnTo>
                  <a:pt x="1210" y="1310"/>
                </a:lnTo>
                <a:lnTo>
                  <a:pt x="1217" y="1307"/>
                </a:lnTo>
                <a:lnTo>
                  <a:pt x="1219" y="1305"/>
                </a:lnTo>
                <a:lnTo>
                  <a:pt x="1220" y="1302"/>
                </a:lnTo>
                <a:lnTo>
                  <a:pt x="1221" y="1299"/>
                </a:lnTo>
                <a:lnTo>
                  <a:pt x="1221" y="1296"/>
                </a:lnTo>
                <a:lnTo>
                  <a:pt x="1220" y="1294"/>
                </a:lnTo>
                <a:lnTo>
                  <a:pt x="1218" y="1291"/>
                </a:lnTo>
                <a:lnTo>
                  <a:pt x="1217" y="1290"/>
                </a:lnTo>
                <a:lnTo>
                  <a:pt x="1214" y="1289"/>
                </a:lnTo>
                <a:lnTo>
                  <a:pt x="1210" y="1289"/>
                </a:lnTo>
                <a:lnTo>
                  <a:pt x="1204" y="1290"/>
                </a:lnTo>
                <a:lnTo>
                  <a:pt x="1199" y="1291"/>
                </a:lnTo>
                <a:lnTo>
                  <a:pt x="1193" y="1291"/>
                </a:lnTo>
                <a:lnTo>
                  <a:pt x="1190" y="1291"/>
                </a:lnTo>
                <a:lnTo>
                  <a:pt x="1187" y="1290"/>
                </a:lnTo>
                <a:lnTo>
                  <a:pt x="1185" y="1288"/>
                </a:lnTo>
                <a:lnTo>
                  <a:pt x="1183" y="1285"/>
                </a:lnTo>
                <a:lnTo>
                  <a:pt x="1181" y="1280"/>
                </a:lnTo>
                <a:lnTo>
                  <a:pt x="1178" y="1274"/>
                </a:lnTo>
                <a:lnTo>
                  <a:pt x="1177" y="1270"/>
                </a:lnTo>
                <a:lnTo>
                  <a:pt x="1177" y="1265"/>
                </a:lnTo>
                <a:lnTo>
                  <a:pt x="1178" y="1257"/>
                </a:lnTo>
                <a:lnTo>
                  <a:pt x="1181" y="1249"/>
                </a:lnTo>
                <a:lnTo>
                  <a:pt x="1186" y="1236"/>
                </a:lnTo>
                <a:lnTo>
                  <a:pt x="1190" y="1232"/>
                </a:lnTo>
                <a:close/>
                <a:moveTo>
                  <a:pt x="2024" y="3210"/>
                </a:moveTo>
                <a:lnTo>
                  <a:pt x="1994" y="3210"/>
                </a:lnTo>
                <a:lnTo>
                  <a:pt x="1959" y="3211"/>
                </a:lnTo>
                <a:lnTo>
                  <a:pt x="1919" y="3211"/>
                </a:lnTo>
                <a:lnTo>
                  <a:pt x="1879" y="3212"/>
                </a:lnTo>
                <a:lnTo>
                  <a:pt x="1838" y="3212"/>
                </a:lnTo>
                <a:lnTo>
                  <a:pt x="1799" y="3215"/>
                </a:lnTo>
                <a:lnTo>
                  <a:pt x="1762" y="3218"/>
                </a:lnTo>
                <a:lnTo>
                  <a:pt x="1730" y="3223"/>
                </a:lnTo>
                <a:lnTo>
                  <a:pt x="1651" y="3234"/>
                </a:lnTo>
                <a:lnTo>
                  <a:pt x="1576" y="3247"/>
                </a:lnTo>
                <a:lnTo>
                  <a:pt x="1506" y="3262"/>
                </a:lnTo>
                <a:lnTo>
                  <a:pt x="1440" y="3276"/>
                </a:lnTo>
                <a:lnTo>
                  <a:pt x="1378" y="3292"/>
                </a:lnTo>
                <a:lnTo>
                  <a:pt x="1322" y="3309"/>
                </a:lnTo>
                <a:lnTo>
                  <a:pt x="1271" y="3326"/>
                </a:lnTo>
                <a:lnTo>
                  <a:pt x="1224" y="3343"/>
                </a:lnTo>
                <a:lnTo>
                  <a:pt x="1184" y="3358"/>
                </a:lnTo>
                <a:lnTo>
                  <a:pt x="1148" y="3375"/>
                </a:lnTo>
                <a:lnTo>
                  <a:pt x="1117" y="3390"/>
                </a:lnTo>
                <a:lnTo>
                  <a:pt x="1092" y="3404"/>
                </a:lnTo>
                <a:lnTo>
                  <a:pt x="1072" y="3416"/>
                </a:lnTo>
                <a:lnTo>
                  <a:pt x="1058" y="3429"/>
                </a:lnTo>
                <a:lnTo>
                  <a:pt x="1054" y="3433"/>
                </a:lnTo>
                <a:lnTo>
                  <a:pt x="1050" y="3438"/>
                </a:lnTo>
                <a:lnTo>
                  <a:pt x="1048" y="3442"/>
                </a:lnTo>
                <a:lnTo>
                  <a:pt x="1048" y="3446"/>
                </a:lnTo>
                <a:lnTo>
                  <a:pt x="1049" y="3458"/>
                </a:lnTo>
                <a:lnTo>
                  <a:pt x="1050" y="3468"/>
                </a:lnTo>
                <a:lnTo>
                  <a:pt x="1052" y="3476"/>
                </a:lnTo>
                <a:lnTo>
                  <a:pt x="1055" y="3482"/>
                </a:lnTo>
                <a:lnTo>
                  <a:pt x="1058" y="3488"/>
                </a:lnTo>
                <a:lnTo>
                  <a:pt x="1059" y="3490"/>
                </a:lnTo>
                <a:lnTo>
                  <a:pt x="1335" y="3764"/>
                </a:lnTo>
                <a:lnTo>
                  <a:pt x="1336" y="3753"/>
                </a:lnTo>
                <a:lnTo>
                  <a:pt x="1345" y="3727"/>
                </a:lnTo>
                <a:lnTo>
                  <a:pt x="1348" y="3719"/>
                </a:lnTo>
                <a:lnTo>
                  <a:pt x="1351" y="3712"/>
                </a:lnTo>
                <a:lnTo>
                  <a:pt x="1356" y="3705"/>
                </a:lnTo>
                <a:lnTo>
                  <a:pt x="1362" y="3698"/>
                </a:lnTo>
                <a:lnTo>
                  <a:pt x="1368" y="3691"/>
                </a:lnTo>
                <a:lnTo>
                  <a:pt x="1375" y="3686"/>
                </a:lnTo>
                <a:lnTo>
                  <a:pt x="1382" y="3681"/>
                </a:lnTo>
                <a:lnTo>
                  <a:pt x="1391" y="3678"/>
                </a:lnTo>
                <a:lnTo>
                  <a:pt x="1413" y="3671"/>
                </a:lnTo>
                <a:lnTo>
                  <a:pt x="1454" y="3661"/>
                </a:lnTo>
                <a:lnTo>
                  <a:pt x="1511" y="3646"/>
                </a:lnTo>
                <a:lnTo>
                  <a:pt x="1584" y="3631"/>
                </a:lnTo>
                <a:lnTo>
                  <a:pt x="1625" y="3623"/>
                </a:lnTo>
                <a:lnTo>
                  <a:pt x="1670" y="3615"/>
                </a:lnTo>
                <a:lnTo>
                  <a:pt x="1717" y="3608"/>
                </a:lnTo>
                <a:lnTo>
                  <a:pt x="1766" y="3601"/>
                </a:lnTo>
                <a:lnTo>
                  <a:pt x="1818" y="3595"/>
                </a:lnTo>
                <a:lnTo>
                  <a:pt x="1872" y="3590"/>
                </a:lnTo>
                <a:lnTo>
                  <a:pt x="1928" y="3586"/>
                </a:lnTo>
                <a:lnTo>
                  <a:pt x="1987" y="3584"/>
                </a:lnTo>
                <a:lnTo>
                  <a:pt x="2044" y="3586"/>
                </a:lnTo>
                <a:lnTo>
                  <a:pt x="2100" y="3590"/>
                </a:lnTo>
                <a:lnTo>
                  <a:pt x="2155" y="3595"/>
                </a:lnTo>
                <a:lnTo>
                  <a:pt x="2207" y="3601"/>
                </a:lnTo>
                <a:lnTo>
                  <a:pt x="2257" y="3608"/>
                </a:lnTo>
                <a:lnTo>
                  <a:pt x="2304" y="3615"/>
                </a:lnTo>
                <a:lnTo>
                  <a:pt x="2348" y="3623"/>
                </a:lnTo>
                <a:lnTo>
                  <a:pt x="2389" y="3631"/>
                </a:lnTo>
                <a:lnTo>
                  <a:pt x="2461" y="3646"/>
                </a:lnTo>
                <a:lnTo>
                  <a:pt x="2520" y="3661"/>
                </a:lnTo>
                <a:lnTo>
                  <a:pt x="2560" y="3671"/>
                </a:lnTo>
                <a:lnTo>
                  <a:pt x="2583" y="3678"/>
                </a:lnTo>
                <a:lnTo>
                  <a:pt x="2591" y="3681"/>
                </a:lnTo>
                <a:lnTo>
                  <a:pt x="2598" y="3686"/>
                </a:lnTo>
                <a:lnTo>
                  <a:pt x="2605" y="3691"/>
                </a:lnTo>
                <a:lnTo>
                  <a:pt x="2612" y="3698"/>
                </a:lnTo>
                <a:lnTo>
                  <a:pt x="2616" y="3705"/>
                </a:lnTo>
                <a:lnTo>
                  <a:pt x="2621" y="3712"/>
                </a:lnTo>
                <a:lnTo>
                  <a:pt x="2625" y="3719"/>
                </a:lnTo>
                <a:lnTo>
                  <a:pt x="2629" y="3727"/>
                </a:lnTo>
                <a:lnTo>
                  <a:pt x="2637" y="3753"/>
                </a:lnTo>
                <a:lnTo>
                  <a:pt x="2639" y="3764"/>
                </a:lnTo>
                <a:lnTo>
                  <a:pt x="2914" y="3490"/>
                </a:lnTo>
                <a:lnTo>
                  <a:pt x="2916" y="3488"/>
                </a:lnTo>
                <a:lnTo>
                  <a:pt x="2919" y="3482"/>
                </a:lnTo>
                <a:lnTo>
                  <a:pt x="2921" y="3476"/>
                </a:lnTo>
                <a:lnTo>
                  <a:pt x="2922" y="3468"/>
                </a:lnTo>
                <a:lnTo>
                  <a:pt x="2924" y="3458"/>
                </a:lnTo>
                <a:lnTo>
                  <a:pt x="2926" y="3446"/>
                </a:lnTo>
                <a:lnTo>
                  <a:pt x="2926" y="3442"/>
                </a:lnTo>
                <a:lnTo>
                  <a:pt x="2923" y="3438"/>
                </a:lnTo>
                <a:lnTo>
                  <a:pt x="2920" y="3433"/>
                </a:lnTo>
                <a:lnTo>
                  <a:pt x="2916" y="3429"/>
                </a:lnTo>
                <a:lnTo>
                  <a:pt x="2902" y="3418"/>
                </a:lnTo>
                <a:lnTo>
                  <a:pt x="2883" y="3405"/>
                </a:lnTo>
                <a:lnTo>
                  <a:pt x="2857" y="3391"/>
                </a:lnTo>
                <a:lnTo>
                  <a:pt x="2827" y="3376"/>
                </a:lnTo>
                <a:lnTo>
                  <a:pt x="2790" y="3360"/>
                </a:lnTo>
                <a:lnTo>
                  <a:pt x="2747" y="3345"/>
                </a:lnTo>
                <a:lnTo>
                  <a:pt x="2699" y="3329"/>
                </a:lnTo>
                <a:lnTo>
                  <a:pt x="2645" y="3312"/>
                </a:lnTo>
                <a:lnTo>
                  <a:pt x="2584" y="3295"/>
                </a:lnTo>
                <a:lnTo>
                  <a:pt x="2517" y="3280"/>
                </a:lnTo>
                <a:lnTo>
                  <a:pt x="2446" y="3264"/>
                </a:lnTo>
                <a:lnTo>
                  <a:pt x="2368" y="3249"/>
                </a:lnTo>
                <a:lnTo>
                  <a:pt x="2284" y="3236"/>
                </a:lnTo>
                <a:lnTo>
                  <a:pt x="2194" y="3224"/>
                </a:lnTo>
                <a:lnTo>
                  <a:pt x="2167" y="3220"/>
                </a:lnTo>
                <a:lnTo>
                  <a:pt x="2142" y="3217"/>
                </a:lnTo>
                <a:lnTo>
                  <a:pt x="2119" y="3215"/>
                </a:lnTo>
                <a:lnTo>
                  <a:pt x="2098" y="3212"/>
                </a:lnTo>
                <a:lnTo>
                  <a:pt x="2078" y="3211"/>
                </a:lnTo>
                <a:lnTo>
                  <a:pt x="2059" y="3210"/>
                </a:lnTo>
                <a:lnTo>
                  <a:pt x="2041" y="3210"/>
                </a:lnTo>
                <a:lnTo>
                  <a:pt x="2024" y="3210"/>
                </a:lnTo>
                <a:lnTo>
                  <a:pt x="2024" y="3210"/>
                </a:lnTo>
                <a:close/>
                <a:moveTo>
                  <a:pt x="1900" y="1295"/>
                </a:moveTo>
                <a:lnTo>
                  <a:pt x="1310" y="1292"/>
                </a:lnTo>
                <a:lnTo>
                  <a:pt x="1310" y="2047"/>
                </a:lnTo>
                <a:lnTo>
                  <a:pt x="1311" y="2064"/>
                </a:lnTo>
                <a:lnTo>
                  <a:pt x="1318" y="2111"/>
                </a:lnTo>
                <a:lnTo>
                  <a:pt x="1322" y="2142"/>
                </a:lnTo>
                <a:lnTo>
                  <a:pt x="1330" y="2179"/>
                </a:lnTo>
                <a:lnTo>
                  <a:pt x="1340" y="2218"/>
                </a:lnTo>
                <a:lnTo>
                  <a:pt x="1353" y="2261"/>
                </a:lnTo>
                <a:lnTo>
                  <a:pt x="1359" y="2282"/>
                </a:lnTo>
                <a:lnTo>
                  <a:pt x="1367" y="2305"/>
                </a:lnTo>
                <a:lnTo>
                  <a:pt x="1376" y="2326"/>
                </a:lnTo>
                <a:lnTo>
                  <a:pt x="1386" y="2348"/>
                </a:lnTo>
                <a:lnTo>
                  <a:pt x="1398" y="2370"/>
                </a:lnTo>
                <a:lnTo>
                  <a:pt x="1409" y="2392"/>
                </a:lnTo>
                <a:lnTo>
                  <a:pt x="1421" y="2412"/>
                </a:lnTo>
                <a:lnTo>
                  <a:pt x="1435" y="2433"/>
                </a:lnTo>
                <a:lnTo>
                  <a:pt x="1449" y="2454"/>
                </a:lnTo>
                <a:lnTo>
                  <a:pt x="1465" y="2473"/>
                </a:lnTo>
                <a:lnTo>
                  <a:pt x="1482" y="2491"/>
                </a:lnTo>
                <a:lnTo>
                  <a:pt x="1500" y="2507"/>
                </a:lnTo>
                <a:lnTo>
                  <a:pt x="1519" y="2524"/>
                </a:lnTo>
                <a:lnTo>
                  <a:pt x="1540" y="2539"/>
                </a:lnTo>
                <a:lnTo>
                  <a:pt x="1562" y="2552"/>
                </a:lnTo>
                <a:lnTo>
                  <a:pt x="1585" y="2565"/>
                </a:lnTo>
                <a:lnTo>
                  <a:pt x="1590" y="2567"/>
                </a:lnTo>
                <a:lnTo>
                  <a:pt x="1603" y="2575"/>
                </a:lnTo>
                <a:lnTo>
                  <a:pt x="1615" y="2580"/>
                </a:lnTo>
                <a:lnTo>
                  <a:pt x="1627" y="2585"/>
                </a:lnTo>
                <a:lnTo>
                  <a:pt x="1643" y="2590"/>
                </a:lnTo>
                <a:lnTo>
                  <a:pt x="1660" y="2596"/>
                </a:lnTo>
                <a:lnTo>
                  <a:pt x="1679" y="2602"/>
                </a:lnTo>
                <a:lnTo>
                  <a:pt x="1701" y="2607"/>
                </a:lnTo>
                <a:lnTo>
                  <a:pt x="1725" y="2612"/>
                </a:lnTo>
                <a:lnTo>
                  <a:pt x="1752" y="2615"/>
                </a:lnTo>
                <a:lnTo>
                  <a:pt x="1780" y="2617"/>
                </a:lnTo>
                <a:lnTo>
                  <a:pt x="1810" y="2618"/>
                </a:lnTo>
                <a:lnTo>
                  <a:pt x="1843" y="2617"/>
                </a:lnTo>
                <a:lnTo>
                  <a:pt x="1878" y="2615"/>
                </a:lnTo>
                <a:lnTo>
                  <a:pt x="1890" y="2617"/>
                </a:lnTo>
                <a:lnTo>
                  <a:pt x="1919" y="2626"/>
                </a:lnTo>
                <a:lnTo>
                  <a:pt x="1927" y="2630"/>
                </a:lnTo>
                <a:lnTo>
                  <a:pt x="1936" y="2634"/>
                </a:lnTo>
                <a:lnTo>
                  <a:pt x="1944" y="2640"/>
                </a:lnTo>
                <a:lnTo>
                  <a:pt x="1952" y="2645"/>
                </a:lnTo>
                <a:lnTo>
                  <a:pt x="1959" y="2652"/>
                </a:lnTo>
                <a:lnTo>
                  <a:pt x="1965" y="2660"/>
                </a:lnTo>
                <a:lnTo>
                  <a:pt x="1971" y="2669"/>
                </a:lnTo>
                <a:lnTo>
                  <a:pt x="1976" y="2678"/>
                </a:lnTo>
                <a:lnTo>
                  <a:pt x="1976" y="2680"/>
                </a:lnTo>
                <a:lnTo>
                  <a:pt x="1977" y="2680"/>
                </a:lnTo>
                <a:lnTo>
                  <a:pt x="1977" y="2680"/>
                </a:lnTo>
                <a:lnTo>
                  <a:pt x="1977" y="2680"/>
                </a:lnTo>
                <a:lnTo>
                  <a:pt x="1977" y="2681"/>
                </a:lnTo>
                <a:lnTo>
                  <a:pt x="1977" y="2681"/>
                </a:lnTo>
                <a:lnTo>
                  <a:pt x="1977" y="2682"/>
                </a:lnTo>
                <a:lnTo>
                  <a:pt x="1979" y="2686"/>
                </a:lnTo>
                <a:lnTo>
                  <a:pt x="1981" y="2688"/>
                </a:lnTo>
                <a:lnTo>
                  <a:pt x="1985" y="2690"/>
                </a:lnTo>
                <a:lnTo>
                  <a:pt x="1987" y="2690"/>
                </a:lnTo>
                <a:lnTo>
                  <a:pt x="1989" y="2689"/>
                </a:lnTo>
                <a:lnTo>
                  <a:pt x="1991" y="2688"/>
                </a:lnTo>
                <a:lnTo>
                  <a:pt x="1994" y="2686"/>
                </a:lnTo>
                <a:lnTo>
                  <a:pt x="1996" y="2682"/>
                </a:lnTo>
                <a:lnTo>
                  <a:pt x="1997" y="2680"/>
                </a:lnTo>
                <a:lnTo>
                  <a:pt x="1998" y="2680"/>
                </a:lnTo>
                <a:lnTo>
                  <a:pt x="1998" y="2678"/>
                </a:lnTo>
                <a:lnTo>
                  <a:pt x="2003" y="2669"/>
                </a:lnTo>
                <a:lnTo>
                  <a:pt x="2008" y="2660"/>
                </a:lnTo>
                <a:lnTo>
                  <a:pt x="2014" y="2652"/>
                </a:lnTo>
                <a:lnTo>
                  <a:pt x="2022" y="2645"/>
                </a:lnTo>
                <a:lnTo>
                  <a:pt x="2029" y="2640"/>
                </a:lnTo>
                <a:lnTo>
                  <a:pt x="2037" y="2634"/>
                </a:lnTo>
                <a:lnTo>
                  <a:pt x="2045" y="2630"/>
                </a:lnTo>
                <a:lnTo>
                  <a:pt x="2054" y="2626"/>
                </a:lnTo>
                <a:lnTo>
                  <a:pt x="2083" y="2617"/>
                </a:lnTo>
                <a:lnTo>
                  <a:pt x="2096" y="2615"/>
                </a:lnTo>
                <a:lnTo>
                  <a:pt x="2131" y="2617"/>
                </a:lnTo>
                <a:lnTo>
                  <a:pt x="2163" y="2618"/>
                </a:lnTo>
                <a:lnTo>
                  <a:pt x="2194" y="2617"/>
                </a:lnTo>
                <a:lnTo>
                  <a:pt x="2222" y="2615"/>
                </a:lnTo>
                <a:lnTo>
                  <a:pt x="2249" y="2612"/>
                </a:lnTo>
                <a:lnTo>
                  <a:pt x="2272" y="2607"/>
                </a:lnTo>
                <a:lnTo>
                  <a:pt x="2294" y="2602"/>
                </a:lnTo>
                <a:lnTo>
                  <a:pt x="2314" y="2596"/>
                </a:lnTo>
                <a:lnTo>
                  <a:pt x="2331" y="2590"/>
                </a:lnTo>
                <a:lnTo>
                  <a:pt x="2347" y="2585"/>
                </a:lnTo>
                <a:lnTo>
                  <a:pt x="2359" y="2580"/>
                </a:lnTo>
                <a:lnTo>
                  <a:pt x="2369" y="2575"/>
                </a:lnTo>
                <a:lnTo>
                  <a:pt x="2384" y="2567"/>
                </a:lnTo>
                <a:lnTo>
                  <a:pt x="2388" y="2565"/>
                </a:lnTo>
                <a:lnTo>
                  <a:pt x="2412" y="2552"/>
                </a:lnTo>
                <a:lnTo>
                  <a:pt x="2433" y="2539"/>
                </a:lnTo>
                <a:lnTo>
                  <a:pt x="2453" y="2524"/>
                </a:lnTo>
                <a:lnTo>
                  <a:pt x="2473" y="2507"/>
                </a:lnTo>
                <a:lnTo>
                  <a:pt x="2492" y="2491"/>
                </a:lnTo>
                <a:lnTo>
                  <a:pt x="2508" y="2473"/>
                </a:lnTo>
                <a:lnTo>
                  <a:pt x="2524" y="2454"/>
                </a:lnTo>
                <a:lnTo>
                  <a:pt x="2539" y="2433"/>
                </a:lnTo>
                <a:lnTo>
                  <a:pt x="2552" y="2412"/>
                </a:lnTo>
                <a:lnTo>
                  <a:pt x="2565" y="2392"/>
                </a:lnTo>
                <a:lnTo>
                  <a:pt x="2576" y="2370"/>
                </a:lnTo>
                <a:lnTo>
                  <a:pt x="2587" y="2348"/>
                </a:lnTo>
                <a:lnTo>
                  <a:pt x="2596" y="2326"/>
                </a:lnTo>
                <a:lnTo>
                  <a:pt x="2605" y="2305"/>
                </a:lnTo>
                <a:lnTo>
                  <a:pt x="2613" y="2282"/>
                </a:lnTo>
                <a:lnTo>
                  <a:pt x="2621" y="2261"/>
                </a:lnTo>
                <a:lnTo>
                  <a:pt x="2633" y="2218"/>
                </a:lnTo>
                <a:lnTo>
                  <a:pt x="2643" y="2179"/>
                </a:lnTo>
                <a:lnTo>
                  <a:pt x="2650" y="2142"/>
                </a:lnTo>
                <a:lnTo>
                  <a:pt x="2656" y="2111"/>
                </a:lnTo>
                <a:lnTo>
                  <a:pt x="2661" y="2064"/>
                </a:lnTo>
                <a:lnTo>
                  <a:pt x="2663" y="2047"/>
                </a:lnTo>
                <a:lnTo>
                  <a:pt x="2663" y="1292"/>
                </a:lnTo>
                <a:lnTo>
                  <a:pt x="1900" y="1295"/>
                </a:lnTo>
                <a:close/>
                <a:moveTo>
                  <a:pt x="1332" y="3790"/>
                </a:moveTo>
                <a:lnTo>
                  <a:pt x="1040" y="3490"/>
                </a:lnTo>
                <a:lnTo>
                  <a:pt x="1037" y="3493"/>
                </a:lnTo>
                <a:lnTo>
                  <a:pt x="1028" y="3495"/>
                </a:lnTo>
                <a:lnTo>
                  <a:pt x="1021" y="3496"/>
                </a:lnTo>
                <a:lnTo>
                  <a:pt x="1012" y="3495"/>
                </a:lnTo>
                <a:lnTo>
                  <a:pt x="1002" y="3492"/>
                </a:lnTo>
                <a:lnTo>
                  <a:pt x="992" y="3486"/>
                </a:lnTo>
                <a:lnTo>
                  <a:pt x="966" y="3470"/>
                </a:lnTo>
                <a:lnTo>
                  <a:pt x="915" y="3442"/>
                </a:lnTo>
                <a:lnTo>
                  <a:pt x="849" y="3405"/>
                </a:lnTo>
                <a:lnTo>
                  <a:pt x="769" y="3365"/>
                </a:lnTo>
                <a:lnTo>
                  <a:pt x="727" y="3345"/>
                </a:lnTo>
                <a:lnTo>
                  <a:pt x="686" y="3326"/>
                </a:lnTo>
                <a:lnTo>
                  <a:pt x="644" y="3308"/>
                </a:lnTo>
                <a:lnTo>
                  <a:pt x="604" y="3292"/>
                </a:lnTo>
                <a:lnTo>
                  <a:pt x="564" y="3279"/>
                </a:lnTo>
                <a:lnTo>
                  <a:pt x="528" y="3269"/>
                </a:lnTo>
                <a:lnTo>
                  <a:pt x="512" y="3264"/>
                </a:lnTo>
                <a:lnTo>
                  <a:pt x="496" y="3262"/>
                </a:lnTo>
                <a:lnTo>
                  <a:pt x="481" y="3260"/>
                </a:lnTo>
                <a:lnTo>
                  <a:pt x="468" y="3260"/>
                </a:lnTo>
                <a:lnTo>
                  <a:pt x="443" y="3260"/>
                </a:lnTo>
                <a:lnTo>
                  <a:pt x="421" y="3261"/>
                </a:lnTo>
                <a:lnTo>
                  <a:pt x="400" y="3263"/>
                </a:lnTo>
                <a:lnTo>
                  <a:pt x="381" y="3265"/>
                </a:lnTo>
                <a:lnTo>
                  <a:pt x="365" y="3269"/>
                </a:lnTo>
                <a:lnTo>
                  <a:pt x="352" y="3273"/>
                </a:lnTo>
                <a:lnTo>
                  <a:pt x="341" y="3277"/>
                </a:lnTo>
                <a:lnTo>
                  <a:pt x="331" y="3284"/>
                </a:lnTo>
                <a:lnTo>
                  <a:pt x="327" y="3286"/>
                </a:lnTo>
                <a:lnTo>
                  <a:pt x="324" y="3290"/>
                </a:lnTo>
                <a:lnTo>
                  <a:pt x="322" y="3294"/>
                </a:lnTo>
                <a:lnTo>
                  <a:pt x="319" y="3298"/>
                </a:lnTo>
                <a:lnTo>
                  <a:pt x="318" y="3301"/>
                </a:lnTo>
                <a:lnTo>
                  <a:pt x="317" y="3306"/>
                </a:lnTo>
                <a:lnTo>
                  <a:pt x="317" y="3310"/>
                </a:lnTo>
                <a:lnTo>
                  <a:pt x="318" y="3314"/>
                </a:lnTo>
                <a:lnTo>
                  <a:pt x="320" y="3323"/>
                </a:lnTo>
                <a:lnTo>
                  <a:pt x="325" y="3335"/>
                </a:lnTo>
                <a:lnTo>
                  <a:pt x="333" y="3345"/>
                </a:lnTo>
                <a:lnTo>
                  <a:pt x="343" y="3357"/>
                </a:lnTo>
                <a:lnTo>
                  <a:pt x="355" y="3368"/>
                </a:lnTo>
                <a:lnTo>
                  <a:pt x="368" y="3379"/>
                </a:lnTo>
                <a:lnTo>
                  <a:pt x="380" y="3390"/>
                </a:lnTo>
                <a:lnTo>
                  <a:pt x="394" y="3400"/>
                </a:lnTo>
                <a:lnTo>
                  <a:pt x="422" y="3416"/>
                </a:lnTo>
                <a:lnTo>
                  <a:pt x="446" y="3433"/>
                </a:lnTo>
                <a:lnTo>
                  <a:pt x="459" y="3440"/>
                </a:lnTo>
                <a:lnTo>
                  <a:pt x="469" y="3448"/>
                </a:lnTo>
                <a:lnTo>
                  <a:pt x="479" y="3455"/>
                </a:lnTo>
                <a:lnTo>
                  <a:pt x="487" y="3462"/>
                </a:lnTo>
                <a:lnTo>
                  <a:pt x="494" y="3469"/>
                </a:lnTo>
                <a:lnTo>
                  <a:pt x="497" y="3477"/>
                </a:lnTo>
                <a:lnTo>
                  <a:pt x="498" y="3480"/>
                </a:lnTo>
                <a:lnTo>
                  <a:pt x="499" y="3485"/>
                </a:lnTo>
                <a:lnTo>
                  <a:pt x="499" y="3488"/>
                </a:lnTo>
                <a:lnTo>
                  <a:pt x="499" y="3493"/>
                </a:lnTo>
                <a:lnTo>
                  <a:pt x="497" y="3499"/>
                </a:lnTo>
                <a:lnTo>
                  <a:pt x="494" y="3506"/>
                </a:lnTo>
                <a:lnTo>
                  <a:pt x="490" y="3511"/>
                </a:lnTo>
                <a:lnTo>
                  <a:pt x="487" y="3515"/>
                </a:lnTo>
                <a:lnTo>
                  <a:pt x="482" y="3517"/>
                </a:lnTo>
                <a:lnTo>
                  <a:pt x="477" y="3521"/>
                </a:lnTo>
                <a:lnTo>
                  <a:pt x="471" y="3522"/>
                </a:lnTo>
                <a:lnTo>
                  <a:pt x="465" y="3523"/>
                </a:lnTo>
                <a:lnTo>
                  <a:pt x="442" y="3525"/>
                </a:lnTo>
                <a:lnTo>
                  <a:pt x="421" y="3527"/>
                </a:lnTo>
                <a:lnTo>
                  <a:pt x="407" y="3532"/>
                </a:lnTo>
                <a:lnTo>
                  <a:pt x="387" y="3538"/>
                </a:lnTo>
                <a:lnTo>
                  <a:pt x="362" y="3547"/>
                </a:lnTo>
                <a:lnTo>
                  <a:pt x="336" y="3558"/>
                </a:lnTo>
                <a:lnTo>
                  <a:pt x="324" y="3564"/>
                </a:lnTo>
                <a:lnTo>
                  <a:pt x="313" y="3572"/>
                </a:lnTo>
                <a:lnTo>
                  <a:pt x="302" y="3580"/>
                </a:lnTo>
                <a:lnTo>
                  <a:pt x="293" y="3589"/>
                </a:lnTo>
                <a:lnTo>
                  <a:pt x="290" y="3595"/>
                </a:lnTo>
                <a:lnTo>
                  <a:pt x="287" y="3599"/>
                </a:lnTo>
                <a:lnTo>
                  <a:pt x="284" y="3605"/>
                </a:lnTo>
                <a:lnTo>
                  <a:pt x="282" y="3610"/>
                </a:lnTo>
                <a:lnTo>
                  <a:pt x="280" y="3616"/>
                </a:lnTo>
                <a:lnTo>
                  <a:pt x="280" y="3622"/>
                </a:lnTo>
                <a:lnTo>
                  <a:pt x="280" y="3628"/>
                </a:lnTo>
                <a:lnTo>
                  <a:pt x="281" y="3634"/>
                </a:lnTo>
                <a:lnTo>
                  <a:pt x="281" y="3636"/>
                </a:lnTo>
                <a:lnTo>
                  <a:pt x="283" y="3643"/>
                </a:lnTo>
                <a:lnTo>
                  <a:pt x="288" y="3651"/>
                </a:lnTo>
                <a:lnTo>
                  <a:pt x="295" y="3659"/>
                </a:lnTo>
                <a:lnTo>
                  <a:pt x="299" y="3663"/>
                </a:lnTo>
                <a:lnTo>
                  <a:pt x="305" y="3666"/>
                </a:lnTo>
                <a:lnTo>
                  <a:pt x="313" y="3669"/>
                </a:lnTo>
                <a:lnTo>
                  <a:pt x="320" y="3671"/>
                </a:lnTo>
                <a:lnTo>
                  <a:pt x="329" y="3672"/>
                </a:lnTo>
                <a:lnTo>
                  <a:pt x="340" y="3671"/>
                </a:lnTo>
                <a:lnTo>
                  <a:pt x="352" y="3669"/>
                </a:lnTo>
                <a:lnTo>
                  <a:pt x="365" y="3665"/>
                </a:lnTo>
                <a:lnTo>
                  <a:pt x="394" y="3657"/>
                </a:lnTo>
                <a:lnTo>
                  <a:pt x="421" y="3651"/>
                </a:lnTo>
                <a:lnTo>
                  <a:pt x="435" y="3649"/>
                </a:lnTo>
                <a:lnTo>
                  <a:pt x="449" y="3646"/>
                </a:lnTo>
                <a:lnTo>
                  <a:pt x="463" y="3646"/>
                </a:lnTo>
                <a:lnTo>
                  <a:pt x="478" y="3646"/>
                </a:lnTo>
                <a:lnTo>
                  <a:pt x="494" y="3647"/>
                </a:lnTo>
                <a:lnTo>
                  <a:pt x="509" y="3651"/>
                </a:lnTo>
                <a:lnTo>
                  <a:pt x="526" y="3654"/>
                </a:lnTo>
                <a:lnTo>
                  <a:pt x="543" y="3660"/>
                </a:lnTo>
                <a:lnTo>
                  <a:pt x="562" y="3668"/>
                </a:lnTo>
                <a:lnTo>
                  <a:pt x="581" y="3675"/>
                </a:lnTo>
                <a:lnTo>
                  <a:pt x="602" y="3687"/>
                </a:lnTo>
                <a:lnTo>
                  <a:pt x="624" y="3699"/>
                </a:lnTo>
                <a:lnTo>
                  <a:pt x="672" y="3728"/>
                </a:lnTo>
                <a:lnTo>
                  <a:pt x="730" y="3759"/>
                </a:lnTo>
                <a:lnTo>
                  <a:pt x="760" y="3776"/>
                </a:lnTo>
                <a:lnTo>
                  <a:pt x="793" y="3791"/>
                </a:lnTo>
                <a:lnTo>
                  <a:pt x="826" y="3807"/>
                </a:lnTo>
                <a:lnTo>
                  <a:pt x="861" y="3820"/>
                </a:lnTo>
                <a:lnTo>
                  <a:pt x="898" y="3832"/>
                </a:lnTo>
                <a:lnTo>
                  <a:pt x="937" y="3842"/>
                </a:lnTo>
                <a:lnTo>
                  <a:pt x="956" y="3846"/>
                </a:lnTo>
                <a:lnTo>
                  <a:pt x="976" y="3850"/>
                </a:lnTo>
                <a:lnTo>
                  <a:pt x="995" y="3853"/>
                </a:lnTo>
                <a:lnTo>
                  <a:pt x="1015" y="3855"/>
                </a:lnTo>
                <a:lnTo>
                  <a:pt x="1036" y="3856"/>
                </a:lnTo>
                <a:lnTo>
                  <a:pt x="1057" y="3857"/>
                </a:lnTo>
                <a:lnTo>
                  <a:pt x="1077" y="3857"/>
                </a:lnTo>
                <a:lnTo>
                  <a:pt x="1099" y="3856"/>
                </a:lnTo>
                <a:lnTo>
                  <a:pt x="1120" y="3854"/>
                </a:lnTo>
                <a:lnTo>
                  <a:pt x="1141" y="3850"/>
                </a:lnTo>
                <a:lnTo>
                  <a:pt x="1164" y="3846"/>
                </a:lnTo>
                <a:lnTo>
                  <a:pt x="1185" y="3841"/>
                </a:lnTo>
                <a:lnTo>
                  <a:pt x="1332" y="3790"/>
                </a:lnTo>
                <a:close/>
                <a:moveTo>
                  <a:pt x="1074" y="581"/>
                </a:moveTo>
                <a:lnTo>
                  <a:pt x="1059" y="582"/>
                </a:lnTo>
                <a:lnTo>
                  <a:pt x="1020" y="586"/>
                </a:lnTo>
                <a:lnTo>
                  <a:pt x="993" y="591"/>
                </a:lnTo>
                <a:lnTo>
                  <a:pt x="961" y="599"/>
                </a:lnTo>
                <a:lnTo>
                  <a:pt x="944" y="603"/>
                </a:lnTo>
                <a:lnTo>
                  <a:pt x="926" y="609"/>
                </a:lnTo>
                <a:lnTo>
                  <a:pt x="908" y="615"/>
                </a:lnTo>
                <a:lnTo>
                  <a:pt x="889" y="622"/>
                </a:lnTo>
                <a:lnTo>
                  <a:pt x="870" y="631"/>
                </a:lnTo>
                <a:lnTo>
                  <a:pt x="850" y="641"/>
                </a:lnTo>
                <a:lnTo>
                  <a:pt x="830" y="651"/>
                </a:lnTo>
                <a:lnTo>
                  <a:pt x="810" y="664"/>
                </a:lnTo>
                <a:lnTo>
                  <a:pt x="789" y="677"/>
                </a:lnTo>
                <a:lnTo>
                  <a:pt x="769" y="692"/>
                </a:lnTo>
                <a:lnTo>
                  <a:pt x="749" y="707"/>
                </a:lnTo>
                <a:lnTo>
                  <a:pt x="729" y="725"/>
                </a:lnTo>
                <a:lnTo>
                  <a:pt x="709" y="744"/>
                </a:lnTo>
                <a:lnTo>
                  <a:pt x="689" y="766"/>
                </a:lnTo>
                <a:lnTo>
                  <a:pt x="670" y="788"/>
                </a:lnTo>
                <a:lnTo>
                  <a:pt x="652" y="812"/>
                </a:lnTo>
                <a:lnTo>
                  <a:pt x="634" y="837"/>
                </a:lnTo>
                <a:lnTo>
                  <a:pt x="617" y="865"/>
                </a:lnTo>
                <a:lnTo>
                  <a:pt x="602" y="896"/>
                </a:lnTo>
                <a:lnTo>
                  <a:pt x="586" y="927"/>
                </a:lnTo>
                <a:lnTo>
                  <a:pt x="584" y="936"/>
                </a:lnTo>
                <a:lnTo>
                  <a:pt x="578" y="958"/>
                </a:lnTo>
                <a:lnTo>
                  <a:pt x="577" y="973"/>
                </a:lnTo>
                <a:lnTo>
                  <a:pt x="576" y="990"/>
                </a:lnTo>
                <a:lnTo>
                  <a:pt x="577" y="1009"/>
                </a:lnTo>
                <a:lnTo>
                  <a:pt x="579" y="1028"/>
                </a:lnTo>
                <a:lnTo>
                  <a:pt x="578" y="1031"/>
                </a:lnTo>
                <a:lnTo>
                  <a:pt x="570" y="1047"/>
                </a:lnTo>
                <a:lnTo>
                  <a:pt x="562" y="1060"/>
                </a:lnTo>
                <a:lnTo>
                  <a:pt x="551" y="1078"/>
                </a:lnTo>
                <a:lnTo>
                  <a:pt x="535" y="1101"/>
                </a:lnTo>
                <a:lnTo>
                  <a:pt x="515" y="1130"/>
                </a:lnTo>
                <a:lnTo>
                  <a:pt x="494" y="1158"/>
                </a:lnTo>
                <a:lnTo>
                  <a:pt x="477" y="1179"/>
                </a:lnTo>
                <a:lnTo>
                  <a:pt x="463" y="1195"/>
                </a:lnTo>
                <a:lnTo>
                  <a:pt x="453" y="1206"/>
                </a:lnTo>
                <a:lnTo>
                  <a:pt x="442" y="1216"/>
                </a:lnTo>
                <a:lnTo>
                  <a:pt x="439" y="1218"/>
                </a:lnTo>
                <a:lnTo>
                  <a:pt x="441" y="1205"/>
                </a:lnTo>
                <a:lnTo>
                  <a:pt x="445" y="1169"/>
                </a:lnTo>
                <a:lnTo>
                  <a:pt x="451" y="1116"/>
                </a:lnTo>
                <a:lnTo>
                  <a:pt x="454" y="1054"/>
                </a:lnTo>
                <a:lnTo>
                  <a:pt x="455" y="1020"/>
                </a:lnTo>
                <a:lnTo>
                  <a:pt x="456" y="986"/>
                </a:lnTo>
                <a:lnTo>
                  <a:pt x="455" y="953"/>
                </a:lnTo>
                <a:lnTo>
                  <a:pt x="453" y="920"/>
                </a:lnTo>
                <a:lnTo>
                  <a:pt x="449" y="890"/>
                </a:lnTo>
                <a:lnTo>
                  <a:pt x="443" y="862"/>
                </a:lnTo>
                <a:lnTo>
                  <a:pt x="440" y="849"/>
                </a:lnTo>
                <a:lnTo>
                  <a:pt x="435" y="837"/>
                </a:lnTo>
                <a:lnTo>
                  <a:pt x="431" y="826"/>
                </a:lnTo>
                <a:lnTo>
                  <a:pt x="425" y="816"/>
                </a:lnTo>
                <a:lnTo>
                  <a:pt x="414" y="826"/>
                </a:lnTo>
                <a:lnTo>
                  <a:pt x="386" y="856"/>
                </a:lnTo>
                <a:lnTo>
                  <a:pt x="368" y="879"/>
                </a:lnTo>
                <a:lnTo>
                  <a:pt x="349" y="906"/>
                </a:lnTo>
                <a:lnTo>
                  <a:pt x="338" y="921"/>
                </a:lnTo>
                <a:lnTo>
                  <a:pt x="329" y="937"/>
                </a:lnTo>
                <a:lnTo>
                  <a:pt x="319" y="955"/>
                </a:lnTo>
                <a:lnTo>
                  <a:pt x="311" y="974"/>
                </a:lnTo>
                <a:lnTo>
                  <a:pt x="302" y="994"/>
                </a:lnTo>
                <a:lnTo>
                  <a:pt x="295" y="1016"/>
                </a:lnTo>
                <a:lnTo>
                  <a:pt x="288" y="1038"/>
                </a:lnTo>
                <a:lnTo>
                  <a:pt x="282" y="1061"/>
                </a:lnTo>
                <a:lnTo>
                  <a:pt x="278" y="1086"/>
                </a:lnTo>
                <a:lnTo>
                  <a:pt x="273" y="1112"/>
                </a:lnTo>
                <a:lnTo>
                  <a:pt x="271" y="1139"/>
                </a:lnTo>
                <a:lnTo>
                  <a:pt x="271" y="1167"/>
                </a:lnTo>
                <a:lnTo>
                  <a:pt x="271" y="1196"/>
                </a:lnTo>
                <a:lnTo>
                  <a:pt x="273" y="1226"/>
                </a:lnTo>
                <a:lnTo>
                  <a:pt x="278" y="1258"/>
                </a:lnTo>
                <a:lnTo>
                  <a:pt x="284" y="1290"/>
                </a:lnTo>
                <a:lnTo>
                  <a:pt x="292" y="1324"/>
                </a:lnTo>
                <a:lnTo>
                  <a:pt x="304" y="1359"/>
                </a:lnTo>
                <a:lnTo>
                  <a:pt x="316" y="1394"/>
                </a:lnTo>
                <a:lnTo>
                  <a:pt x="332" y="1431"/>
                </a:lnTo>
                <a:lnTo>
                  <a:pt x="331" y="1439"/>
                </a:lnTo>
                <a:lnTo>
                  <a:pt x="326" y="1461"/>
                </a:lnTo>
                <a:lnTo>
                  <a:pt x="319" y="1492"/>
                </a:lnTo>
                <a:lnTo>
                  <a:pt x="313" y="1530"/>
                </a:lnTo>
                <a:lnTo>
                  <a:pt x="305" y="1570"/>
                </a:lnTo>
                <a:lnTo>
                  <a:pt x="298" y="1612"/>
                </a:lnTo>
                <a:lnTo>
                  <a:pt x="292" y="1651"/>
                </a:lnTo>
                <a:lnTo>
                  <a:pt x="290" y="1682"/>
                </a:lnTo>
                <a:lnTo>
                  <a:pt x="288" y="1673"/>
                </a:lnTo>
                <a:lnTo>
                  <a:pt x="284" y="1650"/>
                </a:lnTo>
                <a:lnTo>
                  <a:pt x="279" y="1614"/>
                </a:lnTo>
                <a:lnTo>
                  <a:pt x="272" y="1569"/>
                </a:lnTo>
                <a:lnTo>
                  <a:pt x="269" y="1557"/>
                </a:lnTo>
                <a:lnTo>
                  <a:pt x="265" y="1543"/>
                </a:lnTo>
                <a:lnTo>
                  <a:pt x="260" y="1530"/>
                </a:lnTo>
                <a:lnTo>
                  <a:pt x="254" y="1515"/>
                </a:lnTo>
                <a:lnTo>
                  <a:pt x="241" y="1485"/>
                </a:lnTo>
                <a:lnTo>
                  <a:pt x="225" y="1454"/>
                </a:lnTo>
                <a:lnTo>
                  <a:pt x="207" y="1424"/>
                </a:lnTo>
                <a:lnTo>
                  <a:pt x="190" y="1394"/>
                </a:lnTo>
                <a:lnTo>
                  <a:pt x="174" y="1367"/>
                </a:lnTo>
                <a:lnTo>
                  <a:pt x="161" y="1343"/>
                </a:lnTo>
                <a:lnTo>
                  <a:pt x="148" y="1319"/>
                </a:lnTo>
                <a:lnTo>
                  <a:pt x="137" y="1296"/>
                </a:lnTo>
                <a:lnTo>
                  <a:pt x="127" y="1272"/>
                </a:lnTo>
                <a:lnTo>
                  <a:pt x="118" y="1251"/>
                </a:lnTo>
                <a:lnTo>
                  <a:pt x="105" y="1218"/>
                </a:lnTo>
                <a:lnTo>
                  <a:pt x="100" y="1205"/>
                </a:lnTo>
                <a:lnTo>
                  <a:pt x="96" y="1218"/>
                </a:lnTo>
                <a:lnTo>
                  <a:pt x="84" y="1253"/>
                </a:lnTo>
                <a:lnTo>
                  <a:pt x="78" y="1277"/>
                </a:lnTo>
                <a:lnTo>
                  <a:pt x="71" y="1305"/>
                </a:lnTo>
                <a:lnTo>
                  <a:pt x="63" y="1335"/>
                </a:lnTo>
                <a:lnTo>
                  <a:pt x="57" y="1367"/>
                </a:lnTo>
                <a:lnTo>
                  <a:pt x="51" y="1402"/>
                </a:lnTo>
                <a:lnTo>
                  <a:pt x="47" y="1437"/>
                </a:lnTo>
                <a:lnTo>
                  <a:pt x="44" y="1473"/>
                </a:lnTo>
                <a:lnTo>
                  <a:pt x="44" y="1508"/>
                </a:lnTo>
                <a:lnTo>
                  <a:pt x="45" y="1524"/>
                </a:lnTo>
                <a:lnTo>
                  <a:pt x="46" y="1541"/>
                </a:lnTo>
                <a:lnTo>
                  <a:pt x="48" y="1558"/>
                </a:lnTo>
                <a:lnTo>
                  <a:pt x="52" y="1574"/>
                </a:lnTo>
                <a:lnTo>
                  <a:pt x="55" y="1588"/>
                </a:lnTo>
                <a:lnTo>
                  <a:pt x="61" y="1603"/>
                </a:lnTo>
                <a:lnTo>
                  <a:pt x="66" y="1616"/>
                </a:lnTo>
                <a:lnTo>
                  <a:pt x="73" y="1629"/>
                </a:lnTo>
                <a:lnTo>
                  <a:pt x="76" y="1634"/>
                </a:lnTo>
                <a:lnTo>
                  <a:pt x="85" y="1649"/>
                </a:lnTo>
                <a:lnTo>
                  <a:pt x="92" y="1659"/>
                </a:lnTo>
                <a:lnTo>
                  <a:pt x="101" y="1670"/>
                </a:lnTo>
                <a:lnTo>
                  <a:pt x="111" y="1681"/>
                </a:lnTo>
                <a:lnTo>
                  <a:pt x="123" y="1695"/>
                </a:lnTo>
                <a:lnTo>
                  <a:pt x="136" y="1707"/>
                </a:lnTo>
                <a:lnTo>
                  <a:pt x="151" y="1721"/>
                </a:lnTo>
                <a:lnTo>
                  <a:pt x="168" y="1733"/>
                </a:lnTo>
                <a:lnTo>
                  <a:pt x="187" y="1744"/>
                </a:lnTo>
                <a:lnTo>
                  <a:pt x="207" y="1755"/>
                </a:lnTo>
                <a:lnTo>
                  <a:pt x="228" y="1764"/>
                </a:lnTo>
                <a:lnTo>
                  <a:pt x="241" y="1769"/>
                </a:lnTo>
                <a:lnTo>
                  <a:pt x="253" y="1772"/>
                </a:lnTo>
                <a:lnTo>
                  <a:pt x="265" y="1775"/>
                </a:lnTo>
                <a:lnTo>
                  <a:pt x="279" y="1778"/>
                </a:lnTo>
                <a:lnTo>
                  <a:pt x="278" y="1792"/>
                </a:lnTo>
                <a:lnTo>
                  <a:pt x="277" y="1832"/>
                </a:lnTo>
                <a:lnTo>
                  <a:pt x="275" y="1888"/>
                </a:lnTo>
                <a:lnTo>
                  <a:pt x="274" y="1953"/>
                </a:lnTo>
                <a:lnTo>
                  <a:pt x="273" y="2020"/>
                </a:lnTo>
                <a:lnTo>
                  <a:pt x="273" y="2082"/>
                </a:lnTo>
                <a:lnTo>
                  <a:pt x="274" y="2108"/>
                </a:lnTo>
                <a:lnTo>
                  <a:pt x="275" y="2131"/>
                </a:lnTo>
                <a:lnTo>
                  <a:pt x="277" y="2149"/>
                </a:lnTo>
                <a:lnTo>
                  <a:pt x="279" y="2160"/>
                </a:lnTo>
                <a:lnTo>
                  <a:pt x="277" y="2153"/>
                </a:lnTo>
                <a:lnTo>
                  <a:pt x="272" y="2136"/>
                </a:lnTo>
                <a:lnTo>
                  <a:pt x="265" y="2112"/>
                </a:lnTo>
                <a:lnTo>
                  <a:pt x="255" y="2082"/>
                </a:lnTo>
                <a:lnTo>
                  <a:pt x="243" y="2049"/>
                </a:lnTo>
                <a:lnTo>
                  <a:pt x="228" y="2014"/>
                </a:lnTo>
                <a:lnTo>
                  <a:pt x="220" y="1999"/>
                </a:lnTo>
                <a:lnTo>
                  <a:pt x="213" y="1983"/>
                </a:lnTo>
                <a:lnTo>
                  <a:pt x="204" y="1968"/>
                </a:lnTo>
                <a:lnTo>
                  <a:pt x="193" y="1956"/>
                </a:lnTo>
                <a:lnTo>
                  <a:pt x="157" y="1909"/>
                </a:lnTo>
                <a:lnTo>
                  <a:pt x="125" y="1865"/>
                </a:lnTo>
                <a:lnTo>
                  <a:pt x="111" y="1845"/>
                </a:lnTo>
                <a:lnTo>
                  <a:pt x="99" y="1826"/>
                </a:lnTo>
                <a:lnTo>
                  <a:pt x="89" y="1808"/>
                </a:lnTo>
                <a:lnTo>
                  <a:pt x="80" y="1791"/>
                </a:lnTo>
                <a:lnTo>
                  <a:pt x="73" y="1778"/>
                </a:lnTo>
                <a:lnTo>
                  <a:pt x="66" y="1767"/>
                </a:lnTo>
                <a:lnTo>
                  <a:pt x="60" y="1759"/>
                </a:lnTo>
                <a:lnTo>
                  <a:pt x="55" y="1753"/>
                </a:lnTo>
                <a:lnTo>
                  <a:pt x="47" y="1747"/>
                </a:lnTo>
                <a:lnTo>
                  <a:pt x="45" y="1746"/>
                </a:lnTo>
                <a:lnTo>
                  <a:pt x="40" y="1758"/>
                </a:lnTo>
                <a:lnTo>
                  <a:pt x="33" y="1788"/>
                </a:lnTo>
                <a:lnTo>
                  <a:pt x="28" y="1809"/>
                </a:lnTo>
                <a:lnTo>
                  <a:pt x="24" y="1835"/>
                </a:lnTo>
                <a:lnTo>
                  <a:pt x="20" y="1862"/>
                </a:lnTo>
                <a:lnTo>
                  <a:pt x="18" y="1893"/>
                </a:lnTo>
                <a:lnTo>
                  <a:pt x="17" y="1926"/>
                </a:lnTo>
                <a:lnTo>
                  <a:pt x="19" y="1959"/>
                </a:lnTo>
                <a:lnTo>
                  <a:pt x="20" y="1977"/>
                </a:lnTo>
                <a:lnTo>
                  <a:pt x="22" y="1995"/>
                </a:lnTo>
                <a:lnTo>
                  <a:pt x="26" y="2013"/>
                </a:lnTo>
                <a:lnTo>
                  <a:pt x="30" y="2032"/>
                </a:lnTo>
                <a:lnTo>
                  <a:pt x="36" y="2050"/>
                </a:lnTo>
                <a:lnTo>
                  <a:pt x="42" y="2068"/>
                </a:lnTo>
                <a:lnTo>
                  <a:pt x="48" y="2086"/>
                </a:lnTo>
                <a:lnTo>
                  <a:pt x="57" y="2105"/>
                </a:lnTo>
                <a:lnTo>
                  <a:pt x="66" y="2123"/>
                </a:lnTo>
                <a:lnTo>
                  <a:pt x="78" y="2141"/>
                </a:lnTo>
                <a:lnTo>
                  <a:pt x="89" y="2158"/>
                </a:lnTo>
                <a:lnTo>
                  <a:pt x="102" y="2176"/>
                </a:lnTo>
                <a:lnTo>
                  <a:pt x="107" y="2179"/>
                </a:lnTo>
                <a:lnTo>
                  <a:pt x="120" y="2190"/>
                </a:lnTo>
                <a:lnTo>
                  <a:pt x="142" y="2206"/>
                </a:lnTo>
                <a:lnTo>
                  <a:pt x="168" y="2225"/>
                </a:lnTo>
                <a:lnTo>
                  <a:pt x="197" y="2246"/>
                </a:lnTo>
                <a:lnTo>
                  <a:pt x="229" y="2268"/>
                </a:lnTo>
                <a:lnTo>
                  <a:pt x="246" y="2278"/>
                </a:lnTo>
                <a:lnTo>
                  <a:pt x="262" y="2287"/>
                </a:lnTo>
                <a:lnTo>
                  <a:pt x="279" y="2294"/>
                </a:lnTo>
                <a:lnTo>
                  <a:pt x="295" y="2302"/>
                </a:lnTo>
                <a:lnTo>
                  <a:pt x="329" y="2473"/>
                </a:lnTo>
                <a:lnTo>
                  <a:pt x="329" y="2474"/>
                </a:lnTo>
                <a:lnTo>
                  <a:pt x="329" y="2474"/>
                </a:lnTo>
                <a:lnTo>
                  <a:pt x="327" y="2474"/>
                </a:lnTo>
                <a:lnTo>
                  <a:pt x="324" y="2473"/>
                </a:lnTo>
                <a:lnTo>
                  <a:pt x="319" y="2468"/>
                </a:lnTo>
                <a:lnTo>
                  <a:pt x="311" y="2460"/>
                </a:lnTo>
                <a:lnTo>
                  <a:pt x="300" y="2447"/>
                </a:lnTo>
                <a:lnTo>
                  <a:pt x="286" y="2429"/>
                </a:lnTo>
                <a:lnTo>
                  <a:pt x="268" y="2408"/>
                </a:lnTo>
                <a:lnTo>
                  <a:pt x="250" y="2390"/>
                </a:lnTo>
                <a:lnTo>
                  <a:pt x="232" y="2373"/>
                </a:lnTo>
                <a:lnTo>
                  <a:pt x="214" y="2357"/>
                </a:lnTo>
                <a:lnTo>
                  <a:pt x="180" y="2333"/>
                </a:lnTo>
                <a:lnTo>
                  <a:pt x="152" y="2314"/>
                </a:lnTo>
                <a:lnTo>
                  <a:pt x="138" y="2303"/>
                </a:lnTo>
                <a:lnTo>
                  <a:pt x="123" y="2291"/>
                </a:lnTo>
                <a:lnTo>
                  <a:pt x="106" y="2277"/>
                </a:lnTo>
                <a:lnTo>
                  <a:pt x="89" y="2261"/>
                </a:lnTo>
                <a:lnTo>
                  <a:pt x="72" y="2245"/>
                </a:lnTo>
                <a:lnTo>
                  <a:pt x="56" y="2231"/>
                </a:lnTo>
                <a:lnTo>
                  <a:pt x="44" y="2216"/>
                </a:lnTo>
                <a:lnTo>
                  <a:pt x="34" y="2205"/>
                </a:lnTo>
                <a:lnTo>
                  <a:pt x="0" y="2194"/>
                </a:lnTo>
                <a:lnTo>
                  <a:pt x="1" y="2203"/>
                </a:lnTo>
                <a:lnTo>
                  <a:pt x="3" y="2229"/>
                </a:lnTo>
                <a:lnTo>
                  <a:pt x="8" y="2270"/>
                </a:lnTo>
                <a:lnTo>
                  <a:pt x="17" y="2318"/>
                </a:lnTo>
                <a:lnTo>
                  <a:pt x="22" y="2345"/>
                </a:lnTo>
                <a:lnTo>
                  <a:pt x="30" y="2372"/>
                </a:lnTo>
                <a:lnTo>
                  <a:pt x="38" y="2400"/>
                </a:lnTo>
                <a:lnTo>
                  <a:pt x="48" y="2427"/>
                </a:lnTo>
                <a:lnTo>
                  <a:pt x="60" y="2453"/>
                </a:lnTo>
                <a:lnTo>
                  <a:pt x="72" y="2477"/>
                </a:lnTo>
                <a:lnTo>
                  <a:pt x="79" y="2490"/>
                </a:lnTo>
                <a:lnTo>
                  <a:pt x="87" y="2501"/>
                </a:lnTo>
                <a:lnTo>
                  <a:pt x="94" y="2512"/>
                </a:lnTo>
                <a:lnTo>
                  <a:pt x="102" y="2522"/>
                </a:lnTo>
                <a:lnTo>
                  <a:pt x="105" y="2525"/>
                </a:lnTo>
                <a:lnTo>
                  <a:pt x="110" y="2534"/>
                </a:lnTo>
                <a:lnTo>
                  <a:pt x="116" y="2541"/>
                </a:lnTo>
                <a:lnTo>
                  <a:pt x="124" y="2549"/>
                </a:lnTo>
                <a:lnTo>
                  <a:pt x="134" y="2557"/>
                </a:lnTo>
                <a:lnTo>
                  <a:pt x="146" y="2567"/>
                </a:lnTo>
                <a:lnTo>
                  <a:pt x="162" y="2577"/>
                </a:lnTo>
                <a:lnTo>
                  <a:pt x="180" y="2588"/>
                </a:lnTo>
                <a:lnTo>
                  <a:pt x="202" y="2599"/>
                </a:lnTo>
                <a:lnTo>
                  <a:pt x="227" y="2611"/>
                </a:lnTo>
                <a:lnTo>
                  <a:pt x="257" y="2623"/>
                </a:lnTo>
                <a:lnTo>
                  <a:pt x="291" y="2635"/>
                </a:lnTo>
                <a:lnTo>
                  <a:pt x="329" y="2648"/>
                </a:lnTo>
                <a:lnTo>
                  <a:pt x="372" y="2660"/>
                </a:lnTo>
                <a:lnTo>
                  <a:pt x="477" y="2855"/>
                </a:lnTo>
                <a:lnTo>
                  <a:pt x="472" y="2850"/>
                </a:lnTo>
                <a:lnTo>
                  <a:pt x="460" y="2839"/>
                </a:lnTo>
                <a:lnTo>
                  <a:pt x="440" y="2824"/>
                </a:lnTo>
                <a:lnTo>
                  <a:pt x="413" y="2803"/>
                </a:lnTo>
                <a:lnTo>
                  <a:pt x="396" y="2793"/>
                </a:lnTo>
                <a:lnTo>
                  <a:pt x="378" y="2782"/>
                </a:lnTo>
                <a:lnTo>
                  <a:pt x="358" y="2772"/>
                </a:lnTo>
                <a:lnTo>
                  <a:pt x="336" y="2762"/>
                </a:lnTo>
                <a:lnTo>
                  <a:pt x="313" y="2753"/>
                </a:lnTo>
                <a:lnTo>
                  <a:pt x="288" y="2744"/>
                </a:lnTo>
                <a:lnTo>
                  <a:pt x="262" y="2737"/>
                </a:lnTo>
                <a:lnTo>
                  <a:pt x="234" y="2731"/>
                </a:lnTo>
                <a:lnTo>
                  <a:pt x="222" y="2727"/>
                </a:lnTo>
                <a:lnTo>
                  <a:pt x="191" y="2716"/>
                </a:lnTo>
                <a:lnTo>
                  <a:pt x="173" y="2709"/>
                </a:lnTo>
                <a:lnTo>
                  <a:pt x="156" y="2701"/>
                </a:lnTo>
                <a:lnTo>
                  <a:pt x="139" y="2694"/>
                </a:lnTo>
                <a:lnTo>
                  <a:pt x="127" y="2683"/>
                </a:lnTo>
                <a:lnTo>
                  <a:pt x="121" y="2680"/>
                </a:lnTo>
                <a:lnTo>
                  <a:pt x="115" y="2676"/>
                </a:lnTo>
                <a:lnTo>
                  <a:pt x="108" y="2672"/>
                </a:lnTo>
                <a:lnTo>
                  <a:pt x="100" y="2669"/>
                </a:lnTo>
                <a:lnTo>
                  <a:pt x="84" y="2663"/>
                </a:lnTo>
                <a:lnTo>
                  <a:pt x="70" y="2659"/>
                </a:lnTo>
                <a:lnTo>
                  <a:pt x="44" y="2654"/>
                </a:lnTo>
                <a:lnTo>
                  <a:pt x="34" y="2653"/>
                </a:lnTo>
                <a:lnTo>
                  <a:pt x="34" y="2662"/>
                </a:lnTo>
                <a:lnTo>
                  <a:pt x="38" y="2689"/>
                </a:lnTo>
                <a:lnTo>
                  <a:pt x="43" y="2707"/>
                </a:lnTo>
                <a:lnTo>
                  <a:pt x="49" y="2728"/>
                </a:lnTo>
                <a:lnTo>
                  <a:pt x="58" y="2751"/>
                </a:lnTo>
                <a:lnTo>
                  <a:pt x="70" y="2774"/>
                </a:lnTo>
                <a:lnTo>
                  <a:pt x="76" y="2788"/>
                </a:lnTo>
                <a:lnTo>
                  <a:pt x="84" y="2800"/>
                </a:lnTo>
                <a:lnTo>
                  <a:pt x="93" y="2812"/>
                </a:lnTo>
                <a:lnTo>
                  <a:pt x="103" y="2825"/>
                </a:lnTo>
                <a:lnTo>
                  <a:pt x="114" y="2838"/>
                </a:lnTo>
                <a:lnTo>
                  <a:pt x="126" y="2850"/>
                </a:lnTo>
                <a:lnTo>
                  <a:pt x="138" y="2863"/>
                </a:lnTo>
                <a:lnTo>
                  <a:pt x="153" y="2875"/>
                </a:lnTo>
                <a:lnTo>
                  <a:pt x="168" y="2886"/>
                </a:lnTo>
                <a:lnTo>
                  <a:pt x="184" y="2899"/>
                </a:lnTo>
                <a:lnTo>
                  <a:pt x="202" y="2909"/>
                </a:lnTo>
                <a:lnTo>
                  <a:pt x="222" y="2920"/>
                </a:lnTo>
                <a:lnTo>
                  <a:pt x="242" y="2929"/>
                </a:lnTo>
                <a:lnTo>
                  <a:pt x="263" y="2939"/>
                </a:lnTo>
                <a:lnTo>
                  <a:pt x="287" y="2947"/>
                </a:lnTo>
                <a:lnTo>
                  <a:pt x="311" y="2955"/>
                </a:lnTo>
                <a:lnTo>
                  <a:pt x="319" y="2957"/>
                </a:lnTo>
                <a:lnTo>
                  <a:pt x="337" y="2961"/>
                </a:lnTo>
                <a:lnTo>
                  <a:pt x="367" y="2968"/>
                </a:lnTo>
                <a:lnTo>
                  <a:pt x="403" y="2975"/>
                </a:lnTo>
                <a:lnTo>
                  <a:pt x="422" y="2978"/>
                </a:lnTo>
                <a:lnTo>
                  <a:pt x="443" y="2980"/>
                </a:lnTo>
                <a:lnTo>
                  <a:pt x="464" y="2983"/>
                </a:lnTo>
                <a:lnTo>
                  <a:pt x="486" y="2984"/>
                </a:lnTo>
                <a:lnTo>
                  <a:pt x="507" y="2985"/>
                </a:lnTo>
                <a:lnTo>
                  <a:pt x="528" y="2984"/>
                </a:lnTo>
                <a:lnTo>
                  <a:pt x="549" y="2983"/>
                </a:lnTo>
                <a:lnTo>
                  <a:pt x="568" y="2979"/>
                </a:lnTo>
                <a:lnTo>
                  <a:pt x="808" y="3217"/>
                </a:lnTo>
                <a:lnTo>
                  <a:pt x="808" y="3218"/>
                </a:lnTo>
                <a:lnTo>
                  <a:pt x="810" y="3219"/>
                </a:lnTo>
                <a:lnTo>
                  <a:pt x="808" y="3219"/>
                </a:lnTo>
                <a:lnTo>
                  <a:pt x="806" y="3219"/>
                </a:lnTo>
                <a:lnTo>
                  <a:pt x="799" y="3216"/>
                </a:lnTo>
                <a:lnTo>
                  <a:pt x="789" y="3209"/>
                </a:lnTo>
                <a:lnTo>
                  <a:pt x="775" y="3198"/>
                </a:lnTo>
                <a:lnTo>
                  <a:pt x="753" y="3181"/>
                </a:lnTo>
                <a:lnTo>
                  <a:pt x="730" y="3162"/>
                </a:lnTo>
                <a:lnTo>
                  <a:pt x="711" y="3145"/>
                </a:lnTo>
                <a:lnTo>
                  <a:pt x="693" y="3131"/>
                </a:lnTo>
                <a:lnTo>
                  <a:pt x="675" y="3118"/>
                </a:lnTo>
                <a:lnTo>
                  <a:pt x="666" y="3113"/>
                </a:lnTo>
                <a:lnTo>
                  <a:pt x="657" y="3108"/>
                </a:lnTo>
                <a:lnTo>
                  <a:pt x="647" y="3104"/>
                </a:lnTo>
                <a:lnTo>
                  <a:pt x="636" y="3100"/>
                </a:lnTo>
                <a:lnTo>
                  <a:pt x="625" y="3097"/>
                </a:lnTo>
                <a:lnTo>
                  <a:pt x="613" y="3094"/>
                </a:lnTo>
                <a:lnTo>
                  <a:pt x="599" y="3091"/>
                </a:lnTo>
                <a:lnTo>
                  <a:pt x="584" y="3090"/>
                </a:lnTo>
                <a:lnTo>
                  <a:pt x="552" y="3088"/>
                </a:lnTo>
                <a:lnTo>
                  <a:pt x="519" y="3088"/>
                </a:lnTo>
                <a:lnTo>
                  <a:pt x="488" y="3088"/>
                </a:lnTo>
                <a:lnTo>
                  <a:pt x="459" y="3089"/>
                </a:lnTo>
                <a:lnTo>
                  <a:pt x="431" y="3090"/>
                </a:lnTo>
                <a:lnTo>
                  <a:pt x="405" y="3091"/>
                </a:lnTo>
                <a:lnTo>
                  <a:pt x="382" y="3091"/>
                </a:lnTo>
                <a:lnTo>
                  <a:pt x="363" y="3090"/>
                </a:lnTo>
                <a:lnTo>
                  <a:pt x="346" y="3089"/>
                </a:lnTo>
                <a:lnTo>
                  <a:pt x="332" y="3089"/>
                </a:lnTo>
                <a:lnTo>
                  <a:pt x="317" y="3090"/>
                </a:lnTo>
                <a:lnTo>
                  <a:pt x="305" y="3091"/>
                </a:lnTo>
                <a:lnTo>
                  <a:pt x="288" y="3094"/>
                </a:lnTo>
                <a:lnTo>
                  <a:pt x="281" y="3095"/>
                </a:lnTo>
                <a:lnTo>
                  <a:pt x="287" y="3100"/>
                </a:lnTo>
                <a:lnTo>
                  <a:pt x="305" y="3117"/>
                </a:lnTo>
                <a:lnTo>
                  <a:pt x="333" y="3141"/>
                </a:lnTo>
                <a:lnTo>
                  <a:pt x="369" y="3169"/>
                </a:lnTo>
                <a:lnTo>
                  <a:pt x="389" y="3183"/>
                </a:lnTo>
                <a:lnTo>
                  <a:pt x="412" y="3198"/>
                </a:lnTo>
                <a:lnTo>
                  <a:pt x="435" y="3212"/>
                </a:lnTo>
                <a:lnTo>
                  <a:pt x="460" y="3227"/>
                </a:lnTo>
                <a:lnTo>
                  <a:pt x="486" y="3241"/>
                </a:lnTo>
                <a:lnTo>
                  <a:pt x="513" y="3252"/>
                </a:lnTo>
                <a:lnTo>
                  <a:pt x="540" y="3262"/>
                </a:lnTo>
                <a:lnTo>
                  <a:pt x="568" y="3270"/>
                </a:lnTo>
                <a:lnTo>
                  <a:pt x="577" y="3272"/>
                </a:lnTo>
                <a:lnTo>
                  <a:pt x="600" y="3279"/>
                </a:lnTo>
                <a:lnTo>
                  <a:pt x="636" y="3286"/>
                </a:lnTo>
                <a:lnTo>
                  <a:pt x="684" y="3294"/>
                </a:lnTo>
                <a:lnTo>
                  <a:pt x="709" y="3299"/>
                </a:lnTo>
                <a:lnTo>
                  <a:pt x="739" y="3302"/>
                </a:lnTo>
                <a:lnTo>
                  <a:pt x="768" y="3304"/>
                </a:lnTo>
                <a:lnTo>
                  <a:pt x="799" y="3307"/>
                </a:lnTo>
                <a:lnTo>
                  <a:pt x="831" y="3308"/>
                </a:lnTo>
                <a:lnTo>
                  <a:pt x="864" y="3308"/>
                </a:lnTo>
                <a:lnTo>
                  <a:pt x="896" y="3307"/>
                </a:lnTo>
                <a:lnTo>
                  <a:pt x="929" y="3303"/>
                </a:lnTo>
                <a:lnTo>
                  <a:pt x="1092" y="3401"/>
                </a:lnTo>
                <a:lnTo>
                  <a:pt x="1142" y="3375"/>
                </a:lnTo>
                <a:lnTo>
                  <a:pt x="1067" y="3301"/>
                </a:lnTo>
                <a:lnTo>
                  <a:pt x="1068" y="3293"/>
                </a:lnTo>
                <a:lnTo>
                  <a:pt x="1069" y="3271"/>
                </a:lnTo>
                <a:lnTo>
                  <a:pt x="1069" y="3237"/>
                </a:lnTo>
                <a:lnTo>
                  <a:pt x="1067" y="3193"/>
                </a:lnTo>
                <a:lnTo>
                  <a:pt x="1066" y="3169"/>
                </a:lnTo>
                <a:lnTo>
                  <a:pt x="1063" y="3144"/>
                </a:lnTo>
                <a:lnTo>
                  <a:pt x="1058" y="3117"/>
                </a:lnTo>
                <a:lnTo>
                  <a:pt x="1052" y="3089"/>
                </a:lnTo>
                <a:lnTo>
                  <a:pt x="1045" y="3062"/>
                </a:lnTo>
                <a:lnTo>
                  <a:pt x="1036" y="3034"/>
                </a:lnTo>
                <a:lnTo>
                  <a:pt x="1024" y="3006"/>
                </a:lnTo>
                <a:lnTo>
                  <a:pt x="1011" y="2979"/>
                </a:lnTo>
                <a:lnTo>
                  <a:pt x="985" y="2930"/>
                </a:lnTo>
                <a:lnTo>
                  <a:pt x="962" y="2887"/>
                </a:lnTo>
                <a:lnTo>
                  <a:pt x="944" y="2852"/>
                </a:lnTo>
                <a:lnTo>
                  <a:pt x="930" y="2820"/>
                </a:lnTo>
                <a:lnTo>
                  <a:pt x="924" y="2806"/>
                </a:lnTo>
                <a:lnTo>
                  <a:pt x="920" y="2792"/>
                </a:lnTo>
                <a:lnTo>
                  <a:pt x="916" y="2779"/>
                </a:lnTo>
                <a:lnTo>
                  <a:pt x="913" y="2766"/>
                </a:lnTo>
                <a:lnTo>
                  <a:pt x="912" y="2754"/>
                </a:lnTo>
                <a:lnTo>
                  <a:pt x="911" y="2742"/>
                </a:lnTo>
                <a:lnTo>
                  <a:pt x="911" y="2729"/>
                </a:lnTo>
                <a:lnTo>
                  <a:pt x="911" y="2717"/>
                </a:lnTo>
                <a:lnTo>
                  <a:pt x="903" y="2728"/>
                </a:lnTo>
                <a:lnTo>
                  <a:pt x="884" y="2760"/>
                </a:lnTo>
                <a:lnTo>
                  <a:pt x="871" y="2782"/>
                </a:lnTo>
                <a:lnTo>
                  <a:pt x="860" y="2809"/>
                </a:lnTo>
                <a:lnTo>
                  <a:pt x="855" y="2825"/>
                </a:lnTo>
                <a:lnTo>
                  <a:pt x="850" y="2840"/>
                </a:lnTo>
                <a:lnTo>
                  <a:pt x="844" y="2857"/>
                </a:lnTo>
                <a:lnTo>
                  <a:pt x="841" y="2875"/>
                </a:lnTo>
                <a:lnTo>
                  <a:pt x="838" y="2894"/>
                </a:lnTo>
                <a:lnTo>
                  <a:pt x="835" y="2913"/>
                </a:lnTo>
                <a:lnTo>
                  <a:pt x="834" y="2933"/>
                </a:lnTo>
                <a:lnTo>
                  <a:pt x="833" y="2955"/>
                </a:lnTo>
                <a:lnTo>
                  <a:pt x="834" y="2977"/>
                </a:lnTo>
                <a:lnTo>
                  <a:pt x="837" y="3000"/>
                </a:lnTo>
                <a:lnTo>
                  <a:pt x="840" y="3022"/>
                </a:lnTo>
                <a:lnTo>
                  <a:pt x="846" y="3047"/>
                </a:lnTo>
                <a:lnTo>
                  <a:pt x="852" y="3070"/>
                </a:lnTo>
                <a:lnTo>
                  <a:pt x="861" y="3096"/>
                </a:lnTo>
                <a:lnTo>
                  <a:pt x="871" y="3121"/>
                </a:lnTo>
                <a:lnTo>
                  <a:pt x="884" y="3146"/>
                </a:lnTo>
                <a:lnTo>
                  <a:pt x="900" y="3173"/>
                </a:lnTo>
                <a:lnTo>
                  <a:pt x="916" y="3200"/>
                </a:lnTo>
                <a:lnTo>
                  <a:pt x="935" y="3227"/>
                </a:lnTo>
                <a:lnTo>
                  <a:pt x="958" y="3255"/>
                </a:lnTo>
                <a:lnTo>
                  <a:pt x="950" y="3249"/>
                </a:lnTo>
                <a:lnTo>
                  <a:pt x="929" y="3236"/>
                </a:lnTo>
                <a:lnTo>
                  <a:pt x="897" y="3215"/>
                </a:lnTo>
                <a:lnTo>
                  <a:pt x="861" y="3189"/>
                </a:lnTo>
                <a:lnTo>
                  <a:pt x="842" y="3173"/>
                </a:lnTo>
                <a:lnTo>
                  <a:pt x="823" y="3159"/>
                </a:lnTo>
                <a:lnTo>
                  <a:pt x="805" y="3142"/>
                </a:lnTo>
                <a:lnTo>
                  <a:pt x="788" y="3125"/>
                </a:lnTo>
                <a:lnTo>
                  <a:pt x="772" y="3108"/>
                </a:lnTo>
                <a:lnTo>
                  <a:pt x="759" y="3091"/>
                </a:lnTo>
                <a:lnTo>
                  <a:pt x="752" y="3084"/>
                </a:lnTo>
                <a:lnTo>
                  <a:pt x="748" y="3076"/>
                </a:lnTo>
                <a:lnTo>
                  <a:pt x="743" y="3067"/>
                </a:lnTo>
                <a:lnTo>
                  <a:pt x="740" y="3059"/>
                </a:lnTo>
                <a:lnTo>
                  <a:pt x="742" y="3056"/>
                </a:lnTo>
                <a:lnTo>
                  <a:pt x="750" y="3045"/>
                </a:lnTo>
                <a:lnTo>
                  <a:pt x="754" y="3037"/>
                </a:lnTo>
                <a:lnTo>
                  <a:pt x="760" y="3025"/>
                </a:lnTo>
                <a:lnTo>
                  <a:pt x="766" y="3012"/>
                </a:lnTo>
                <a:lnTo>
                  <a:pt x="770" y="2995"/>
                </a:lnTo>
                <a:lnTo>
                  <a:pt x="776" y="2976"/>
                </a:lnTo>
                <a:lnTo>
                  <a:pt x="781" y="2954"/>
                </a:lnTo>
                <a:lnTo>
                  <a:pt x="785" y="2929"/>
                </a:lnTo>
                <a:lnTo>
                  <a:pt x="788" y="2900"/>
                </a:lnTo>
                <a:lnTo>
                  <a:pt x="790" y="2867"/>
                </a:lnTo>
                <a:lnTo>
                  <a:pt x="792" y="2831"/>
                </a:lnTo>
                <a:lnTo>
                  <a:pt x="790" y="2792"/>
                </a:lnTo>
                <a:lnTo>
                  <a:pt x="788" y="2748"/>
                </a:lnTo>
                <a:lnTo>
                  <a:pt x="788" y="2743"/>
                </a:lnTo>
                <a:lnTo>
                  <a:pt x="786" y="2727"/>
                </a:lnTo>
                <a:lnTo>
                  <a:pt x="781" y="2705"/>
                </a:lnTo>
                <a:lnTo>
                  <a:pt x="776" y="2677"/>
                </a:lnTo>
                <a:lnTo>
                  <a:pt x="769" y="2648"/>
                </a:lnTo>
                <a:lnTo>
                  <a:pt x="760" y="2618"/>
                </a:lnTo>
                <a:lnTo>
                  <a:pt x="756" y="2605"/>
                </a:lnTo>
                <a:lnTo>
                  <a:pt x="750" y="2592"/>
                </a:lnTo>
                <a:lnTo>
                  <a:pt x="744" y="2580"/>
                </a:lnTo>
                <a:lnTo>
                  <a:pt x="738" y="2570"/>
                </a:lnTo>
                <a:lnTo>
                  <a:pt x="734" y="2558"/>
                </a:lnTo>
                <a:lnTo>
                  <a:pt x="731" y="2526"/>
                </a:lnTo>
                <a:lnTo>
                  <a:pt x="731" y="2507"/>
                </a:lnTo>
                <a:lnTo>
                  <a:pt x="733" y="2486"/>
                </a:lnTo>
                <a:lnTo>
                  <a:pt x="734" y="2476"/>
                </a:lnTo>
                <a:lnTo>
                  <a:pt x="738" y="2466"/>
                </a:lnTo>
                <a:lnTo>
                  <a:pt x="741" y="2456"/>
                </a:lnTo>
                <a:lnTo>
                  <a:pt x="747" y="2446"/>
                </a:lnTo>
                <a:lnTo>
                  <a:pt x="736" y="2451"/>
                </a:lnTo>
                <a:lnTo>
                  <a:pt x="714" y="2468"/>
                </a:lnTo>
                <a:lnTo>
                  <a:pt x="698" y="2482"/>
                </a:lnTo>
                <a:lnTo>
                  <a:pt x="682" y="2498"/>
                </a:lnTo>
                <a:lnTo>
                  <a:pt x="674" y="2509"/>
                </a:lnTo>
                <a:lnTo>
                  <a:pt x="666" y="2520"/>
                </a:lnTo>
                <a:lnTo>
                  <a:pt x="658" y="2533"/>
                </a:lnTo>
                <a:lnTo>
                  <a:pt x="650" y="2547"/>
                </a:lnTo>
                <a:lnTo>
                  <a:pt x="642" y="2561"/>
                </a:lnTo>
                <a:lnTo>
                  <a:pt x="634" y="2577"/>
                </a:lnTo>
                <a:lnTo>
                  <a:pt x="627" y="2594"/>
                </a:lnTo>
                <a:lnTo>
                  <a:pt x="622" y="2613"/>
                </a:lnTo>
                <a:lnTo>
                  <a:pt x="616" y="2633"/>
                </a:lnTo>
                <a:lnTo>
                  <a:pt x="612" y="2654"/>
                </a:lnTo>
                <a:lnTo>
                  <a:pt x="608" y="2677"/>
                </a:lnTo>
                <a:lnTo>
                  <a:pt x="605" y="2701"/>
                </a:lnTo>
                <a:lnTo>
                  <a:pt x="604" y="2727"/>
                </a:lnTo>
                <a:lnTo>
                  <a:pt x="604" y="2754"/>
                </a:lnTo>
                <a:lnTo>
                  <a:pt x="605" y="2783"/>
                </a:lnTo>
                <a:lnTo>
                  <a:pt x="607" y="2813"/>
                </a:lnTo>
                <a:lnTo>
                  <a:pt x="611" y="2846"/>
                </a:lnTo>
                <a:lnTo>
                  <a:pt x="616" y="2880"/>
                </a:lnTo>
                <a:lnTo>
                  <a:pt x="624" y="2915"/>
                </a:lnTo>
                <a:lnTo>
                  <a:pt x="633" y="2952"/>
                </a:lnTo>
                <a:lnTo>
                  <a:pt x="627" y="2947"/>
                </a:lnTo>
                <a:lnTo>
                  <a:pt x="612" y="2930"/>
                </a:lnTo>
                <a:lnTo>
                  <a:pt x="589" y="2905"/>
                </a:lnTo>
                <a:lnTo>
                  <a:pt x="563" y="2874"/>
                </a:lnTo>
                <a:lnTo>
                  <a:pt x="550" y="2856"/>
                </a:lnTo>
                <a:lnTo>
                  <a:pt x="535" y="2838"/>
                </a:lnTo>
                <a:lnTo>
                  <a:pt x="523" y="2818"/>
                </a:lnTo>
                <a:lnTo>
                  <a:pt x="509" y="2798"/>
                </a:lnTo>
                <a:lnTo>
                  <a:pt x="498" y="2778"/>
                </a:lnTo>
                <a:lnTo>
                  <a:pt x="488" y="2757"/>
                </a:lnTo>
                <a:lnTo>
                  <a:pt x="479" y="2737"/>
                </a:lnTo>
                <a:lnTo>
                  <a:pt x="472" y="2717"/>
                </a:lnTo>
                <a:lnTo>
                  <a:pt x="480" y="2709"/>
                </a:lnTo>
                <a:lnTo>
                  <a:pt x="499" y="2687"/>
                </a:lnTo>
                <a:lnTo>
                  <a:pt x="512" y="2671"/>
                </a:lnTo>
                <a:lnTo>
                  <a:pt x="526" y="2653"/>
                </a:lnTo>
                <a:lnTo>
                  <a:pt x="542" y="2632"/>
                </a:lnTo>
                <a:lnTo>
                  <a:pt x="559" y="2608"/>
                </a:lnTo>
                <a:lnTo>
                  <a:pt x="576" y="2584"/>
                </a:lnTo>
                <a:lnTo>
                  <a:pt x="591" y="2557"/>
                </a:lnTo>
                <a:lnTo>
                  <a:pt x="607" y="2529"/>
                </a:lnTo>
                <a:lnTo>
                  <a:pt x="622" y="2500"/>
                </a:lnTo>
                <a:lnTo>
                  <a:pt x="634" y="2470"/>
                </a:lnTo>
                <a:lnTo>
                  <a:pt x="644" y="2440"/>
                </a:lnTo>
                <a:lnTo>
                  <a:pt x="649" y="2424"/>
                </a:lnTo>
                <a:lnTo>
                  <a:pt x="652" y="2410"/>
                </a:lnTo>
                <a:lnTo>
                  <a:pt x="656" y="2394"/>
                </a:lnTo>
                <a:lnTo>
                  <a:pt x="657" y="2380"/>
                </a:lnTo>
                <a:lnTo>
                  <a:pt x="662" y="2324"/>
                </a:lnTo>
                <a:lnTo>
                  <a:pt x="668" y="2273"/>
                </a:lnTo>
                <a:lnTo>
                  <a:pt x="674" y="2229"/>
                </a:lnTo>
                <a:lnTo>
                  <a:pt x="681" y="2192"/>
                </a:lnTo>
                <a:lnTo>
                  <a:pt x="686" y="2176"/>
                </a:lnTo>
                <a:lnTo>
                  <a:pt x="690" y="2160"/>
                </a:lnTo>
                <a:lnTo>
                  <a:pt x="696" y="2147"/>
                </a:lnTo>
                <a:lnTo>
                  <a:pt x="702" y="2134"/>
                </a:lnTo>
                <a:lnTo>
                  <a:pt x="708" y="2123"/>
                </a:lnTo>
                <a:lnTo>
                  <a:pt x="716" y="2114"/>
                </a:lnTo>
                <a:lnTo>
                  <a:pt x="725" y="2105"/>
                </a:lnTo>
                <a:lnTo>
                  <a:pt x="735" y="2097"/>
                </a:lnTo>
                <a:lnTo>
                  <a:pt x="729" y="2096"/>
                </a:lnTo>
                <a:lnTo>
                  <a:pt x="708" y="2096"/>
                </a:lnTo>
                <a:lnTo>
                  <a:pt x="694" y="2099"/>
                </a:lnTo>
                <a:lnTo>
                  <a:pt x="677" y="2104"/>
                </a:lnTo>
                <a:lnTo>
                  <a:pt x="668" y="2108"/>
                </a:lnTo>
                <a:lnTo>
                  <a:pt x="658" y="2113"/>
                </a:lnTo>
                <a:lnTo>
                  <a:pt x="648" y="2118"/>
                </a:lnTo>
                <a:lnTo>
                  <a:pt x="638" y="2125"/>
                </a:lnTo>
                <a:lnTo>
                  <a:pt x="626" y="2134"/>
                </a:lnTo>
                <a:lnTo>
                  <a:pt x="614" y="2143"/>
                </a:lnTo>
                <a:lnTo>
                  <a:pt x="602" y="2154"/>
                </a:lnTo>
                <a:lnTo>
                  <a:pt x="589" y="2168"/>
                </a:lnTo>
                <a:lnTo>
                  <a:pt x="577" y="2181"/>
                </a:lnTo>
                <a:lnTo>
                  <a:pt x="563" y="2198"/>
                </a:lnTo>
                <a:lnTo>
                  <a:pt x="550" y="2216"/>
                </a:lnTo>
                <a:lnTo>
                  <a:pt x="536" y="2235"/>
                </a:lnTo>
                <a:lnTo>
                  <a:pt x="522" y="2257"/>
                </a:lnTo>
                <a:lnTo>
                  <a:pt x="507" y="2281"/>
                </a:lnTo>
                <a:lnTo>
                  <a:pt x="494" y="2308"/>
                </a:lnTo>
                <a:lnTo>
                  <a:pt x="479" y="2336"/>
                </a:lnTo>
                <a:lnTo>
                  <a:pt x="463" y="2367"/>
                </a:lnTo>
                <a:lnTo>
                  <a:pt x="449" y="2400"/>
                </a:lnTo>
                <a:lnTo>
                  <a:pt x="434" y="2437"/>
                </a:lnTo>
                <a:lnTo>
                  <a:pt x="418" y="2475"/>
                </a:lnTo>
                <a:lnTo>
                  <a:pt x="417" y="2485"/>
                </a:lnTo>
                <a:lnTo>
                  <a:pt x="414" y="2507"/>
                </a:lnTo>
                <a:lnTo>
                  <a:pt x="414" y="2522"/>
                </a:lnTo>
                <a:lnTo>
                  <a:pt x="415" y="2537"/>
                </a:lnTo>
                <a:lnTo>
                  <a:pt x="417" y="2544"/>
                </a:lnTo>
                <a:lnTo>
                  <a:pt x="418" y="2551"/>
                </a:lnTo>
                <a:lnTo>
                  <a:pt x="422" y="2558"/>
                </a:lnTo>
                <a:lnTo>
                  <a:pt x="425" y="2563"/>
                </a:lnTo>
                <a:lnTo>
                  <a:pt x="423" y="2558"/>
                </a:lnTo>
                <a:lnTo>
                  <a:pt x="415" y="2541"/>
                </a:lnTo>
                <a:lnTo>
                  <a:pt x="405" y="2516"/>
                </a:lnTo>
                <a:lnTo>
                  <a:pt x="394" y="2486"/>
                </a:lnTo>
                <a:lnTo>
                  <a:pt x="383" y="2455"/>
                </a:lnTo>
                <a:lnTo>
                  <a:pt x="374" y="2422"/>
                </a:lnTo>
                <a:lnTo>
                  <a:pt x="372" y="2408"/>
                </a:lnTo>
                <a:lnTo>
                  <a:pt x="370" y="2394"/>
                </a:lnTo>
                <a:lnTo>
                  <a:pt x="370" y="2382"/>
                </a:lnTo>
                <a:lnTo>
                  <a:pt x="372" y="2371"/>
                </a:lnTo>
                <a:lnTo>
                  <a:pt x="379" y="2365"/>
                </a:lnTo>
                <a:lnTo>
                  <a:pt x="397" y="2349"/>
                </a:lnTo>
                <a:lnTo>
                  <a:pt x="423" y="2324"/>
                </a:lnTo>
                <a:lnTo>
                  <a:pt x="454" y="2291"/>
                </a:lnTo>
                <a:lnTo>
                  <a:pt x="471" y="2271"/>
                </a:lnTo>
                <a:lnTo>
                  <a:pt x="488" y="2250"/>
                </a:lnTo>
                <a:lnTo>
                  <a:pt x="505" y="2227"/>
                </a:lnTo>
                <a:lnTo>
                  <a:pt x="521" y="2204"/>
                </a:lnTo>
                <a:lnTo>
                  <a:pt x="535" y="2178"/>
                </a:lnTo>
                <a:lnTo>
                  <a:pt x="549" y="2151"/>
                </a:lnTo>
                <a:lnTo>
                  <a:pt x="555" y="2138"/>
                </a:lnTo>
                <a:lnTo>
                  <a:pt x="561" y="2124"/>
                </a:lnTo>
                <a:lnTo>
                  <a:pt x="566" y="2110"/>
                </a:lnTo>
                <a:lnTo>
                  <a:pt x="570" y="2095"/>
                </a:lnTo>
                <a:lnTo>
                  <a:pt x="587" y="2040"/>
                </a:lnTo>
                <a:lnTo>
                  <a:pt x="604" y="1988"/>
                </a:lnTo>
                <a:lnTo>
                  <a:pt x="621" y="1941"/>
                </a:lnTo>
                <a:lnTo>
                  <a:pt x="638" y="1899"/>
                </a:lnTo>
                <a:lnTo>
                  <a:pt x="647" y="1880"/>
                </a:lnTo>
                <a:lnTo>
                  <a:pt x="654" y="1862"/>
                </a:lnTo>
                <a:lnTo>
                  <a:pt x="663" y="1845"/>
                </a:lnTo>
                <a:lnTo>
                  <a:pt x="672" y="1830"/>
                </a:lnTo>
                <a:lnTo>
                  <a:pt x="681" y="1817"/>
                </a:lnTo>
                <a:lnTo>
                  <a:pt x="690" y="1805"/>
                </a:lnTo>
                <a:lnTo>
                  <a:pt x="699" y="1793"/>
                </a:lnTo>
                <a:lnTo>
                  <a:pt x="708" y="1784"/>
                </a:lnTo>
                <a:lnTo>
                  <a:pt x="697" y="1789"/>
                </a:lnTo>
                <a:lnTo>
                  <a:pt x="667" y="1801"/>
                </a:lnTo>
                <a:lnTo>
                  <a:pt x="645" y="1812"/>
                </a:lnTo>
                <a:lnTo>
                  <a:pt x="622" y="1826"/>
                </a:lnTo>
                <a:lnTo>
                  <a:pt x="595" y="1843"/>
                </a:lnTo>
                <a:lnTo>
                  <a:pt x="567" y="1864"/>
                </a:lnTo>
                <a:lnTo>
                  <a:pt x="552" y="1875"/>
                </a:lnTo>
                <a:lnTo>
                  <a:pt x="537" y="1889"/>
                </a:lnTo>
                <a:lnTo>
                  <a:pt x="523" y="1902"/>
                </a:lnTo>
                <a:lnTo>
                  <a:pt x="507" y="1918"/>
                </a:lnTo>
                <a:lnTo>
                  <a:pt x="492" y="1934"/>
                </a:lnTo>
                <a:lnTo>
                  <a:pt x="478" y="1951"/>
                </a:lnTo>
                <a:lnTo>
                  <a:pt x="462" y="1969"/>
                </a:lnTo>
                <a:lnTo>
                  <a:pt x="448" y="1990"/>
                </a:lnTo>
                <a:lnTo>
                  <a:pt x="434" y="2011"/>
                </a:lnTo>
                <a:lnTo>
                  <a:pt x="421" y="2033"/>
                </a:lnTo>
                <a:lnTo>
                  <a:pt x="407" y="2057"/>
                </a:lnTo>
                <a:lnTo>
                  <a:pt x="394" y="2083"/>
                </a:lnTo>
                <a:lnTo>
                  <a:pt x="382" y="2108"/>
                </a:lnTo>
                <a:lnTo>
                  <a:pt x="370" y="2138"/>
                </a:lnTo>
                <a:lnTo>
                  <a:pt x="360" y="2167"/>
                </a:lnTo>
                <a:lnTo>
                  <a:pt x="350" y="2198"/>
                </a:lnTo>
                <a:lnTo>
                  <a:pt x="347" y="2190"/>
                </a:lnTo>
                <a:lnTo>
                  <a:pt x="344" y="2171"/>
                </a:lnTo>
                <a:lnTo>
                  <a:pt x="337" y="2142"/>
                </a:lnTo>
                <a:lnTo>
                  <a:pt x="332" y="2106"/>
                </a:lnTo>
                <a:lnTo>
                  <a:pt x="329" y="2086"/>
                </a:lnTo>
                <a:lnTo>
                  <a:pt x="327" y="2066"/>
                </a:lnTo>
                <a:lnTo>
                  <a:pt x="326" y="2046"/>
                </a:lnTo>
                <a:lnTo>
                  <a:pt x="325" y="2025"/>
                </a:lnTo>
                <a:lnTo>
                  <a:pt x="326" y="2005"/>
                </a:lnTo>
                <a:lnTo>
                  <a:pt x="327" y="1986"/>
                </a:lnTo>
                <a:lnTo>
                  <a:pt x="329" y="1968"/>
                </a:lnTo>
                <a:lnTo>
                  <a:pt x="334" y="1951"/>
                </a:lnTo>
                <a:lnTo>
                  <a:pt x="342" y="1944"/>
                </a:lnTo>
                <a:lnTo>
                  <a:pt x="364" y="1922"/>
                </a:lnTo>
                <a:lnTo>
                  <a:pt x="400" y="1891"/>
                </a:lnTo>
                <a:lnTo>
                  <a:pt x="445" y="1852"/>
                </a:lnTo>
                <a:lnTo>
                  <a:pt x="470" y="1828"/>
                </a:lnTo>
                <a:lnTo>
                  <a:pt x="496" y="1802"/>
                </a:lnTo>
                <a:lnTo>
                  <a:pt x="519" y="1774"/>
                </a:lnTo>
                <a:lnTo>
                  <a:pt x="543" y="1745"/>
                </a:lnTo>
                <a:lnTo>
                  <a:pt x="566" y="1715"/>
                </a:lnTo>
                <a:lnTo>
                  <a:pt x="587" y="1686"/>
                </a:lnTo>
                <a:lnTo>
                  <a:pt x="606" y="1657"/>
                </a:lnTo>
                <a:lnTo>
                  <a:pt x="624" y="1629"/>
                </a:lnTo>
                <a:lnTo>
                  <a:pt x="642" y="1602"/>
                </a:lnTo>
                <a:lnTo>
                  <a:pt x="661" y="1575"/>
                </a:lnTo>
                <a:lnTo>
                  <a:pt x="682" y="1548"/>
                </a:lnTo>
                <a:lnTo>
                  <a:pt x="703" y="1523"/>
                </a:lnTo>
                <a:lnTo>
                  <a:pt x="722" y="1502"/>
                </a:lnTo>
                <a:lnTo>
                  <a:pt x="740" y="1485"/>
                </a:lnTo>
                <a:lnTo>
                  <a:pt x="748" y="1478"/>
                </a:lnTo>
                <a:lnTo>
                  <a:pt x="754" y="1474"/>
                </a:lnTo>
                <a:lnTo>
                  <a:pt x="761" y="1471"/>
                </a:lnTo>
                <a:lnTo>
                  <a:pt x="767" y="1469"/>
                </a:lnTo>
                <a:lnTo>
                  <a:pt x="763" y="1465"/>
                </a:lnTo>
                <a:lnTo>
                  <a:pt x="756" y="1457"/>
                </a:lnTo>
                <a:lnTo>
                  <a:pt x="749" y="1453"/>
                </a:lnTo>
                <a:lnTo>
                  <a:pt x="741" y="1449"/>
                </a:lnTo>
                <a:lnTo>
                  <a:pt x="736" y="1448"/>
                </a:lnTo>
                <a:lnTo>
                  <a:pt x="731" y="1448"/>
                </a:lnTo>
                <a:lnTo>
                  <a:pt x="725" y="1448"/>
                </a:lnTo>
                <a:lnTo>
                  <a:pt x="720" y="1449"/>
                </a:lnTo>
                <a:lnTo>
                  <a:pt x="700" y="1454"/>
                </a:lnTo>
                <a:lnTo>
                  <a:pt x="679" y="1459"/>
                </a:lnTo>
                <a:lnTo>
                  <a:pt x="656" y="1467"/>
                </a:lnTo>
                <a:lnTo>
                  <a:pt x="631" y="1475"/>
                </a:lnTo>
                <a:lnTo>
                  <a:pt x="605" y="1486"/>
                </a:lnTo>
                <a:lnTo>
                  <a:pt x="579" y="1499"/>
                </a:lnTo>
                <a:lnTo>
                  <a:pt x="552" y="1512"/>
                </a:lnTo>
                <a:lnTo>
                  <a:pt x="525" y="1529"/>
                </a:lnTo>
                <a:lnTo>
                  <a:pt x="512" y="1538"/>
                </a:lnTo>
                <a:lnTo>
                  <a:pt x="498" y="1548"/>
                </a:lnTo>
                <a:lnTo>
                  <a:pt x="485" y="1558"/>
                </a:lnTo>
                <a:lnTo>
                  <a:pt x="471" y="1569"/>
                </a:lnTo>
                <a:lnTo>
                  <a:pt x="459" y="1580"/>
                </a:lnTo>
                <a:lnTo>
                  <a:pt x="446" y="1593"/>
                </a:lnTo>
                <a:lnTo>
                  <a:pt x="433" y="1606"/>
                </a:lnTo>
                <a:lnTo>
                  <a:pt x="422" y="1620"/>
                </a:lnTo>
                <a:lnTo>
                  <a:pt x="409" y="1634"/>
                </a:lnTo>
                <a:lnTo>
                  <a:pt x="398" y="1650"/>
                </a:lnTo>
                <a:lnTo>
                  <a:pt x="387" y="1666"/>
                </a:lnTo>
                <a:lnTo>
                  <a:pt x="376" y="1682"/>
                </a:lnTo>
                <a:lnTo>
                  <a:pt x="365" y="1700"/>
                </a:lnTo>
                <a:lnTo>
                  <a:pt x="356" y="1718"/>
                </a:lnTo>
                <a:lnTo>
                  <a:pt x="347" y="1737"/>
                </a:lnTo>
                <a:lnTo>
                  <a:pt x="338" y="1758"/>
                </a:lnTo>
                <a:lnTo>
                  <a:pt x="338" y="1752"/>
                </a:lnTo>
                <a:lnTo>
                  <a:pt x="340" y="1735"/>
                </a:lnTo>
                <a:lnTo>
                  <a:pt x="342" y="1710"/>
                </a:lnTo>
                <a:lnTo>
                  <a:pt x="345" y="1679"/>
                </a:lnTo>
                <a:lnTo>
                  <a:pt x="350" y="1643"/>
                </a:lnTo>
                <a:lnTo>
                  <a:pt x="354" y="1606"/>
                </a:lnTo>
                <a:lnTo>
                  <a:pt x="361" y="1569"/>
                </a:lnTo>
                <a:lnTo>
                  <a:pt x="370" y="1536"/>
                </a:lnTo>
                <a:lnTo>
                  <a:pt x="377" y="1533"/>
                </a:lnTo>
                <a:lnTo>
                  <a:pt x="396" y="1528"/>
                </a:lnTo>
                <a:lnTo>
                  <a:pt x="408" y="1522"/>
                </a:lnTo>
                <a:lnTo>
                  <a:pt x="424" y="1517"/>
                </a:lnTo>
                <a:lnTo>
                  <a:pt x="441" y="1509"/>
                </a:lnTo>
                <a:lnTo>
                  <a:pt x="459" y="1499"/>
                </a:lnTo>
                <a:lnTo>
                  <a:pt x="478" y="1489"/>
                </a:lnTo>
                <a:lnTo>
                  <a:pt x="498" y="1475"/>
                </a:lnTo>
                <a:lnTo>
                  <a:pt x="519" y="1462"/>
                </a:lnTo>
                <a:lnTo>
                  <a:pt x="540" y="1445"/>
                </a:lnTo>
                <a:lnTo>
                  <a:pt x="561" y="1427"/>
                </a:lnTo>
                <a:lnTo>
                  <a:pt x="581" y="1407"/>
                </a:lnTo>
                <a:lnTo>
                  <a:pt x="600" y="1384"/>
                </a:lnTo>
                <a:lnTo>
                  <a:pt x="620" y="1361"/>
                </a:lnTo>
                <a:lnTo>
                  <a:pt x="654" y="1310"/>
                </a:lnTo>
                <a:lnTo>
                  <a:pt x="686" y="1264"/>
                </a:lnTo>
                <a:lnTo>
                  <a:pt x="714" y="1222"/>
                </a:lnTo>
                <a:lnTo>
                  <a:pt x="739" y="1185"/>
                </a:lnTo>
                <a:lnTo>
                  <a:pt x="759" y="1155"/>
                </a:lnTo>
                <a:lnTo>
                  <a:pt x="774" y="1131"/>
                </a:lnTo>
                <a:lnTo>
                  <a:pt x="783" y="1116"/>
                </a:lnTo>
                <a:lnTo>
                  <a:pt x="786" y="1112"/>
                </a:lnTo>
                <a:lnTo>
                  <a:pt x="781" y="1110"/>
                </a:lnTo>
                <a:lnTo>
                  <a:pt x="768" y="1106"/>
                </a:lnTo>
                <a:lnTo>
                  <a:pt x="757" y="1106"/>
                </a:lnTo>
                <a:lnTo>
                  <a:pt x="744" y="1106"/>
                </a:lnTo>
                <a:lnTo>
                  <a:pt x="729" y="1107"/>
                </a:lnTo>
                <a:lnTo>
                  <a:pt x="711" y="1112"/>
                </a:lnTo>
                <a:lnTo>
                  <a:pt x="700" y="1114"/>
                </a:lnTo>
                <a:lnTo>
                  <a:pt x="689" y="1119"/>
                </a:lnTo>
                <a:lnTo>
                  <a:pt x="678" y="1123"/>
                </a:lnTo>
                <a:lnTo>
                  <a:pt x="666" y="1129"/>
                </a:lnTo>
                <a:lnTo>
                  <a:pt x="653" y="1135"/>
                </a:lnTo>
                <a:lnTo>
                  <a:pt x="640" y="1143"/>
                </a:lnTo>
                <a:lnTo>
                  <a:pt x="626" y="1152"/>
                </a:lnTo>
                <a:lnTo>
                  <a:pt x="612" y="1162"/>
                </a:lnTo>
                <a:lnTo>
                  <a:pt x="597" y="1174"/>
                </a:lnTo>
                <a:lnTo>
                  <a:pt x="582" y="1186"/>
                </a:lnTo>
                <a:lnTo>
                  <a:pt x="567" y="1199"/>
                </a:lnTo>
                <a:lnTo>
                  <a:pt x="551" y="1214"/>
                </a:lnTo>
                <a:lnTo>
                  <a:pt x="535" y="1230"/>
                </a:lnTo>
                <a:lnTo>
                  <a:pt x="519" y="1246"/>
                </a:lnTo>
                <a:lnTo>
                  <a:pt x="504" y="1265"/>
                </a:lnTo>
                <a:lnTo>
                  <a:pt x="488" y="1285"/>
                </a:lnTo>
                <a:lnTo>
                  <a:pt x="441" y="1309"/>
                </a:lnTo>
                <a:lnTo>
                  <a:pt x="449" y="1298"/>
                </a:lnTo>
                <a:lnTo>
                  <a:pt x="468" y="1270"/>
                </a:lnTo>
                <a:lnTo>
                  <a:pt x="496" y="1229"/>
                </a:lnTo>
                <a:lnTo>
                  <a:pt x="530" y="1181"/>
                </a:lnTo>
                <a:lnTo>
                  <a:pt x="563" y="1133"/>
                </a:lnTo>
                <a:lnTo>
                  <a:pt x="595" y="1091"/>
                </a:lnTo>
                <a:lnTo>
                  <a:pt x="609" y="1073"/>
                </a:lnTo>
                <a:lnTo>
                  <a:pt x="621" y="1058"/>
                </a:lnTo>
                <a:lnTo>
                  <a:pt x="631" y="1048"/>
                </a:lnTo>
                <a:lnTo>
                  <a:pt x="638" y="1042"/>
                </a:lnTo>
                <a:lnTo>
                  <a:pt x="652" y="1033"/>
                </a:lnTo>
                <a:lnTo>
                  <a:pt x="675" y="1017"/>
                </a:lnTo>
                <a:lnTo>
                  <a:pt x="704" y="992"/>
                </a:lnTo>
                <a:lnTo>
                  <a:pt x="738" y="964"/>
                </a:lnTo>
                <a:lnTo>
                  <a:pt x="775" y="930"/>
                </a:lnTo>
                <a:lnTo>
                  <a:pt x="812" y="894"/>
                </a:lnTo>
                <a:lnTo>
                  <a:pt x="849" y="857"/>
                </a:lnTo>
                <a:lnTo>
                  <a:pt x="883" y="820"/>
                </a:lnTo>
                <a:lnTo>
                  <a:pt x="914" y="782"/>
                </a:lnTo>
                <a:lnTo>
                  <a:pt x="948" y="742"/>
                </a:lnTo>
                <a:lnTo>
                  <a:pt x="980" y="702"/>
                </a:lnTo>
                <a:lnTo>
                  <a:pt x="1010" y="665"/>
                </a:lnTo>
                <a:lnTo>
                  <a:pt x="1036" y="631"/>
                </a:lnTo>
                <a:lnTo>
                  <a:pt x="1056" y="604"/>
                </a:lnTo>
                <a:lnTo>
                  <a:pt x="1069" y="587"/>
                </a:lnTo>
                <a:lnTo>
                  <a:pt x="1074" y="581"/>
                </a:lnTo>
                <a:close/>
                <a:moveTo>
                  <a:pt x="2612" y="1167"/>
                </a:moveTo>
                <a:lnTo>
                  <a:pt x="2612" y="1165"/>
                </a:lnTo>
                <a:lnTo>
                  <a:pt x="2611" y="1157"/>
                </a:lnTo>
                <a:lnTo>
                  <a:pt x="2611" y="1146"/>
                </a:lnTo>
                <a:lnTo>
                  <a:pt x="2614" y="1131"/>
                </a:lnTo>
                <a:lnTo>
                  <a:pt x="2616" y="1123"/>
                </a:lnTo>
                <a:lnTo>
                  <a:pt x="2620" y="1115"/>
                </a:lnTo>
                <a:lnTo>
                  <a:pt x="2624" y="1107"/>
                </a:lnTo>
                <a:lnTo>
                  <a:pt x="2631" y="1098"/>
                </a:lnTo>
                <a:lnTo>
                  <a:pt x="2639" y="1091"/>
                </a:lnTo>
                <a:lnTo>
                  <a:pt x="2648" y="1083"/>
                </a:lnTo>
                <a:lnTo>
                  <a:pt x="2659" y="1076"/>
                </a:lnTo>
                <a:lnTo>
                  <a:pt x="2673" y="1069"/>
                </a:lnTo>
                <a:lnTo>
                  <a:pt x="2679" y="1067"/>
                </a:lnTo>
                <a:lnTo>
                  <a:pt x="2699" y="1063"/>
                </a:lnTo>
                <a:lnTo>
                  <a:pt x="2710" y="1060"/>
                </a:lnTo>
                <a:lnTo>
                  <a:pt x="2723" y="1060"/>
                </a:lnTo>
                <a:lnTo>
                  <a:pt x="2730" y="1060"/>
                </a:lnTo>
                <a:lnTo>
                  <a:pt x="2737" y="1061"/>
                </a:lnTo>
                <a:lnTo>
                  <a:pt x="2743" y="1063"/>
                </a:lnTo>
                <a:lnTo>
                  <a:pt x="2750" y="1065"/>
                </a:lnTo>
                <a:lnTo>
                  <a:pt x="2748" y="1112"/>
                </a:lnTo>
                <a:lnTo>
                  <a:pt x="2697" y="1141"/>
                </a:lnTo>
                <a:lnTo>
                  <a:pt x="2688" y="1139"/>
                </a:lnTo>
                <a:lnTo>
                  <a:pt x="2666" y="1139"/>
                </a:lnTo>
                <a:lnTo>
                  <a:pt x="2659" y="1140"/>
                </a:lnTo>
                <a:lnTo>
                  <a:pt x="2652" y="1141"/>
                </a:lnTo>
                <a:lnTo>
                  <a:pt x="2646" y="1143"/>
                </a:lnTo>
                <a:lnTo>
                  <a:pt x="2639" y="1147"/>
                </a:lnTo>
                <a:lnTo>
                  <a:pt x="2631" y="1150"/>
                </a:lnTo>
                <a:lnTo>
                  <a:pt x="2624" y="1155"/>
                </a:lnTo>
                <a:lnTo>
                  <a:pt x="2619" y="1160"/>
                </a:lnTo>
                <a:lnTo>
                  <a:pt x="2612" y="1167"/>
                </a:lnTo>
                <a:close/>
                <a:moveTo>
                  <a:pt x="2882" y="1183"/>
                </a:moveTo>
                <a:lnTo>
                  <a:pt x="2882" y="1167"/>
                </a:lnTo>
                <a:lnTo>
                  <a:pt x="2885" y="1128"/>
                </a:lnTo>
                <a:lnTo>
                  <a:pt x="2887" y="1106"/>
                </a:lnTo>
                <a:lnTo>
                  <a:pt x="2892" y="1084"/>
                </a:lnTo>
                <a:lnTo>
                  <a:pt x="2895" y="1075"/>
                </a:lnTo>
                <a:lnTo>
                  <a:pt x="2899" y="1066"/>
                </a:lnTo>
                <a:lnTo>
                  <a:pt x="2902" y="1058"/>
                </a:lnTo>
                <a:lnTo>
                  <a:pt x="2907" y="1051"/>
                </a:lnTo>
                <a:lnTo>
                  <a:pt x="2889" y="1051"/>
                </a:lnTo>
                <a:lnTo>
                  <a:pt x="2847" y="1051"/>
                </a:lnTo>
                <a:lnTo>
                  <a:pt x="2822" y="1053"/>
                </a:lnTo>
                <a:lnTo>
                  <a:pt x="2800" y="1054"/>
                </a:lnTo>
                <a:lnTo>
                  <a:pt x="2781" y="1056"/>
                </a:lnTo>
                <a:lnTo>
                  <a:pt x="2768" y="1058"/>
                </a:lnTo>
                <a:lnTo>
                  <a:pt x="2806" y="1092"/>
                </a:lnTo>
                <a:lnTo>
                  <a:pt x="2871" y="1076"/>
                </a:lnTo>
                <a:lnTo>
                  <a:pt x="2850" y="1139"/>
                </a:lnTo>
                <a:lnTo>
                  <a:pt x="2882" y="1183"/>
                </a:lnTo>
                <a:close/>
                <a:moveTo>
                  <a:pt x="2784" y="1232"/>
                </a:moveTo>
                <a:lnTo>
                  <a:pt x="2821" y="1187"/>
                </a:lnTo>
                <a:lnTo>
                  <a:pt x="2875" y="1189"/>
                </a:lnTo>
                <a:lnTo>
                  <a:pt x="2874" y="1195"/>
                </a:lnTo>
                <a:lnTo>
                  <a:pt x="2871" y="1209"/>
                </a:lnTo>
                <a:lnTo>
                  <a:pt x="2864" y="1229"/>
                </a:lnTo>
                <a:lnTo>
                  <a:pt x="2856" y="1252"/>
                </a:lnTo>
                <a:lnTo>
                  <a:pt x="2850" y="1263"/>
                </a:lnTo>
                <a:lnTo>
                  <a:pt x="2845" y="1274"/>
                </a:lnTo>
                <a:lnTo>
                  <a:pt x="2838" y="1286"/>
                </a:lnTo>
                <a:lnTo>
                  <a:pt x="2830" y="1296"/>
                </a:lnTo>
                <a:lnTo>
                  <a:pt x="2822" y="1304"/>
                </a:lnTo>
                <a:lnTo>
                  <a:pt x="2813" y="1310"/>
                </a:lnTo>
                <a:lnTo>
                  <a:pt x="2808" y="1313"/>
                </a:lnTo>
                <a:lnTo>
                  <a:pt x="2803" y="1314"/>
                </a:lnTo>
                <a:lnTo>
                  <a:pt x="2797" y="1316"/>
                </a:lnTo>
                <a:lnTo>
                  <a:pt x="2793" y="1316"/>
                </a:lnTo>
                <a:lnTo>
                  <a:pt x="2786" y="1316"/>
                </a:lnTo>
                <a:lnTo>
                  <a:pt x="2770" y="1313"/>
                </a:lnTo>
                <a:lnTo>
                  <a:pt x="2764" y="1310"/>
                </a:lnTo>
                <a:lnTo>
                  <a:pt x="2757" y="1307"/>
                </a:lnTo>
                <a:lnTo>
                  <a:pt x="2755" y="1305"/>
                </a:lnTo>
                <a:lnTo>
                  <a:pt x="2752" y="1302"/>
                </a:lnTo>
                <a:lnTo>
                  <a:pt x="2752" y="1299"/>
                </a:lnTo>
                <a:lnTo>
                  <a:pt x="2752" y="1296"/>
                </a:lnTo>
                <a:lnTo>
                  <a:pt x="2754" y="1294"/>
                </a:lnTo>
                <a:lnTo>
                  <a:pt x="2755" y="1291"/>
                </a:lnTo>
                <a:lnTo>
                  <a:pt x="2757" y="1290"/>
                </a:lnTo>
                <a:lnTo>
                  <a:pt x="2759" y="1289"/>
                </a:lnTo>
                <a:lnTo>
                  <a:pt x="2764" y="1289"/>
                </a:lnTo>
                <a:lnTo>
                  <a:pt x="2769" y="1290"/>
                </a:lnTo>
                <a:lnTo>
                  <a:pt x="2775" y="1291"/>
                </a:lnTo>
                <a:lnTo>
                  <a:pt x="2781" y="1291"/>
                </a:lnTo>
                <a:lnTo>
                  <a:pt x="2784" y="1291"/>
                </a:lnTo>
                <a:lnTo>
                  <a:pt x="2786" y="1290"/>
                </a:lnTo>
                <a:lnTo>
                  <a:pt x="2788" y="1288"/>
                </a:lnTo>
                <a:lnTo>
                  <a:pt x="2791" y="1285"/>
                </a:lnTo>
                <a:lnTo>
                  <a:pt x="2793" y="1280"/>
                </a:lnTo>
                <a:lnTo>
                  <a:pt x="2794" y="1274"/>
                </a:lnTo>
                <a:lnTo>
                  <a:pt x="2795" y="1270"/>
                </a:lnTo>
                <a:lnTo>
                  <a:pt x="2796" y="1265"/>
                </a:lnTo>
                <a:lnTo>
                  <a:pt x="2795" y="1257"/>
                </a:lnTo>
                <a:lnTo>
                  <a:pt x="2793" y="1249"/>
                </a:lnTo>
                <a:lnTo>
                  <a:pt x="2787" y="1236"/>
                </a:lnTo>
                <a:lnTo>
                  <a:pt x="2784" y="1232"/>
                </a:lnTo>
                <a:close/>
                <a:moveTo>
                  <a:pt x="2086" y="510"/>
                </a:moveTo>
                <a:lnTo>
                  <a:pt x="2091" y="512"/>
                </a:lnTo>
                <a:lnTo>
                  <a:pt x="2104" y="516"/>
                </a:lnTo>
                <a:lnTo>
                  <a:pt x="2112" y="518"/>
                </a:lnTo>
                <a:lnTo>
                  <a:pt x="2119" y="518"/>
                </a:lnTo>
                <a:lnTo>
                  <a:pt x="2127" y="518"/>
                </a:lnTo>
                <a:lnTo>
                  <a:pt x="2135" y="516"/>
                </a:lnTo>
                <a:lnTo>
                  <a:pt x="2141" y="512"/>
                </a:lnTo>
                <a:lnTo>
                  <a:pt x="2146" y="508"/>
                </a:lnTo>
                <a:lnTo>
                  <a:pt x="2152" y="501"/>
                </a:lnTo>
                <a:lnTo>
                  <a:pt x="2157" y="495"/>
                </a:lnTo>
                <a:lnTo>
                  <a:pt x="2164" y="485"/>
                </a:lnTo>
                <a:lnTo>
                  <a:pt x="2168" y="481"/>
                </a:lnTo>
                <a:lnTo>
                  <a:pt x="2281" y="816"/>
                </a:lnTo>
                <a:lnTo>
                  <a:pt x="2055" y="1205"/>
                </a:lnTo>
                <a:lnTo>
                  <a:pt x="2054" y="1207"/>
                </a:lnTo>
                <a:lnTo>
                  <a:pt x="2052" y="1213"/>
                </a:lnTo>
                <a:lnTo>
                  <a:pt x="2046" y="1221"/>
                </a:lnTo>
                <a:lnTo>
                  <a:pt x="2038" y="1227"/>
                </a:lnTo>
                <a:lnTo>
                  <a:pt x="2033" y="1231"/>
                </a:lnTo>
                <a:lnTo>
                  <a:pt x="2027" y="1233"/>
                </a:lnTo>
                <a:lnTo>
                  <a:pt x="2022" y="1234"/>
                </a:lnTo>
                <a:lnTo>
                  <a:pt x="2014" y="1235"/>
                </a:lnTo>
                <a:lnTo>
                  <a:pt x="2007" y="1234"/>
                </a:lnTo>
                <a:lnTo>
                  <a:pt x="1998" y="1233"/>
                </a:lnTo>
                <a:lnTo>
                  <a:pt x="1989" y="1229"/>
                </a:lnTo>
                <a:lnTo>
                  <a:pt x="1978" y="1223"/>
                </a:lnTo>
                <a:lnTo>
                  <a:pt x="1974" y="1221"/>
                </a:lnTo>
                <a:lnTo>
                  <a:pt x="1967" y="1212"/>
                </a:lnTo>
                <a:lnTo>
                  <a:pt x="1962" y="1206"/>
                </a:lnTo>
                <a:lnTo>
                  <a:pt x="1958" y="1200"/>
                </a:lnTo>
                <a:lnTo>
                  <a:pt x="1954" y="1195"/>
                </a:lnTo>
                <a:lnTo>
                  <a:pt x="1952" y="1189"/>
                </a:lnTo>
                <a:lnTo>
                  <a:pt x="2176" y="789"/>
                </a:lnTo>
                <a:lnTo>
                  <a:pt x="2178" y="789"/>
                </a:lnTo>
                <a:lnTo>
                  <a:pt x="2179" y="786"/>
                </a:lnTo>
                <a:lnTo>
                  <a:pt x="2179" y="781"/>
                </a:lnTo>
                <a:lnTo>
                  <a:pt x="2179" y="775"/>
                </a:lnTo>
                <a:lnTo>
                  <a:pt x="2176" y="763"/>
                </a:lnTo>
                <a:lnTo>
                  <a:pt x="2172" y="748"/>
                </a:lnTo>
                <a:lnTo>
                  <a:pt x="2086" y="510"/>
                </a:lnTo>
                <a:close/>
                <a:moveTo>
                  <a:pt x="1977" y="509"/>
                </a:moveTo>
                <a:lnTo>
                  <a:pt x="2078" y="761"/>
                </a:lnTo>
                <a:lnTo>
                  <a:pt x="1854" y="1138"/>
                </a:lnTo>
                <a:lnTo>
                  <a:pt x="1853" y="1140"/>
                </a:lnTo>
                <a:lnTo>
                  <a:pt x="1852" y="1144"/>
                </a:lnTo>
                <a:lnTo>
                  <a:pt x="1852" y="1149"/>
                </a:lnTo>
                <a:lnTo>
                  <a:pt x="1854" y="1155"/>
                </a:lnTo>
                <a:lnTo>
                  <a:pt x="1857" y="1161"/>
                </a:lnTo>
                <a:lnTo>
                  <a:pt x="1863" y="1169"/>
                </a:lnTo>
                <a:lnTo>
                  <a:pt x="1874" y="1184"/>
                </a:lnTo>
                <a:lnTo>
                  <a:pt x="1879" y="1192"/>
                </a:lnTo>
                <a:lnTo>
                  <a:pt x="1881" y="1194"/>
                </a:lnTo>
                <a:lnTo>
                  <a:pt x="1883" y="1196"/>
                </a:lnTo>
                <a:lnTo>
                  <a:pt x="1887" y="1197"/>
                </a:lnTo>
                <a:lnTo>
                  <a:pt x="1891" y="1198"/>
                </a:lnTo>
                <a:lnTo>
                  <a:pt x="1896" y="1200"/>
                </a:lnTo>
                <a:lnTo>
                  <a:pt x="1901" y="1202"/>
                </a:lnTo>
                <a:lnTo>
                  <a:pt x="1906" y="1203"/>
                </a:lnTo>
                <a:lnTo>
                  <a:pt x="1911" y="1203"/>
                </a:lnTo>
                <a:lnTo>
                  <a:pt x="1917" y="1202"/>
                </a:lnTo>
                <a:lnTo>
                  <a:pt x="1924" y="1198"/>
                </a:lnTo>
                <a:lnTo>
                  <a:pt x="1932" y="1193"/>
                </a:lnTo>
                <a:lnTo>
                  <a:pt x="1940" y="1184"/>
                </a:lnTo>
                <a:lnTo>
                  <a:pt x="1954" y="1160"/>
                </a:lnTo>
                <a:lnTo>
                  <a:pt x="1983" y="1112"/>
                </a:lnTo>
                <a:lnTo>
                  <a:pt x="2021" y="1048"/>
                </a:lnTo>
                <a:lnTo>
                  <a:pt x="2061" y="976"/>
                </a:lnTo>
                <a:lnTo>
                  <a:pt x="2101" y="905"/>
                </a:lnTo>
                <a:lnTo>
                  <a:pt x="2136" y="844"/>
                </a:lnTo>
                <a:lnTo>
                  <a:pt x="2160" y="800"/>
                </a:lnTo>
                <a:lnTo>
                  <a:pt x="2169" y="785"/>
                </a:lnTo>
                <a:lnTo>
                  <a:pt x="2071" y="508"/>
                </a:lnTo>
                <a:lnTo>
                  <a:pt x="2055" y="467"/>
                </a:lnTo>
                <a:lnTo>
                  <a:pt x="2052" y="475"/>
                </a:lnTo>
                <a:lnTo>
                  <a:pt x="2043" y="493"/>
                </a:lnTo>
                <a:lnTo>
                  <a:pt x="2036" y="503"/>
                </a:lnTo>
                <a:lnTo>
                  <a:pt x="2031" y="511"/>
                </a:lnTo>
                <a:lnTo>
                  <a:pt x="2027" y="514"/>
                </a:lnTo>
                <a:lnTo>
                  <a:pt x="2024" y="517"/>
                </a:lnTo>
                <a:lnTo>
                  <a:pt x="2021" y="518"/>
                </a:lnTo>
                <a:lnTo>
                  <a:pt x="2017" y="518"/>
                </a:lnTo>
                <a:lnTo>
                  <a:pt x="2004" y="517"/>
                </a:lnTo>
                <a:lnTo>
                  <a:pt x="1990" y="513"/>
                </a:lnTo>
                <a:lnTo>
                  <a:pt x="1981" y="510"/>
                </a:lnTo>
                <a:lnTo>
                  <a:pt x="1977" y="509"/>
                </a:lnTo>
                <a:close/>
                <a:moveTo>
                  <a:pt x="2641" y="3790"/>
                </a:moveTo>
                <a:lnTo>
                  <a:pt x="2933" y="3490"/>
                </a:lnTo>
                <a:lnTo>
                  <a:pt x="2936" y="3493"/>
                </a:lnTo>
                <a:lnTo>
                  <a:pt x="2946" y="3495"/>
                </a:lnTo>
                <a:lnTo>
                  <a:pt x="2953" y="3496"/>
                </a:lnTo>
                <a:lnTo>
                  <a:pt x="2962" y="3495"/>
                </a:lnTo>
                <a:lnTo>
                  <a:pt x="2971" y="3492"/>
                </a:lnTo>
                <a:lnTo>
                  <a:pt x="2982" y="3486"/>
                </a:lnTo>
                <a:lnTo>
                  <a:pt x="3008" y="3470"/>
                </a:lnTo>
                <a:lnTo>
                  <a:pt x="3057" y="3442"/>
                </a:lnTo>
                <a:lnTo>
                  <a:pt x="3125" y="3405"/>
                </a:lnTo>
                <a:lnTo>
                  <a:pt x="3203" y="3365"/>
                </a:lnTo>
                <a:lnTo>
                  <a:pt x="3245" y="3345"/>
                </a:lnTo>
                <a:lnTo>
                  <a:pt x="3288" y="3326"/>
                </a:lnTo>
                <a:lnTo>
                  <a:pt x="3329" y="3308"/>
                </a:lnTo>
                <a:lnTo>
                  <a:pt x="3370" y="3292"/>
                </a:lnTo>
                <a:lnTo>
                  <a:pt x="3408" y="3279"/>
                </a:lnTo>
                <a:lnTo>
                  <a:pt x="3445" y="3269"/>
                </a:lnTo>
                <a:lnTo>
                  <a:pt x="3461" y="3264"/>
                </a:lnTo>
                <a:lnTo>
                  <a:pt x="3478" y="3262"/>
                </a:lnTo>
                <a:lnTo>
                  <a:pt x="3492" y="3260"/>
                </a:lnTo>
                <a:lnTo>
                  <a:pt x="3506" y="3260"/>
                </a:lnTo>
                <a:lnTo>
                  <a:pt x="3531" y="3260"/>
                </a:lnTo>
                <a:lnTo>
                  <a:pt x="3553" y="3261"/>
                </a:lnTo>
                <a:lnTo>
                  <a:pt x="3573" y="3263"/>
                </a:lnTo>
                <a:lnTo>
                  <a:pt x="3591" y="3265"/>
                </a:lnTo>
                <a:lnTo>
                  <a:pt x="3608" y="3269"/>
                </a:lnTo>
                <a:lnTo>
                  <a:pt x="3622" y="3273"/>
                </a:lnTo>
                <a:lnTo>
                  <a:pt x="3633" y="3277"/>
                </a:lnTo>
                <a:lnTo>
                  <a:pt x="3642" y="3284"/>
                </a:lnTo>
                <a:lnTo>
                  <a:pt x="3646" y="3286"/>
                </a:lnTo>
                <a:lnTo>
                  <a:pt x="3649" y="3290"/>
                </a:lnTo>
                <a:lnTo>
                  <a:pt x="3652" y="3294"/>
                </a:lnTo>
                <a:lnTo>
                  <a:pt x="3653" y="3298"/>
                </a:lnTo>
                <a:lnTo>
                  <a:pt x="3655" y="3301"/>
                </a:lnTo>
                <a:lnTo>
                  <a:pt x="3655" y="3306"/>
                </a:lnTo>
                <a:lnTo>
                  <a:pt x="3656" y="3310"/>
                </a:lnTo>
                <a:lnTo>
                  <a:pt x="3655" y="3314"/>
                </a:lnTo>
                <a:lnTo>
                  <a:pt x="3653" y="3323"/>
                </a:lnTo>
                <a:lnTo>
                  <a:pt x="3647" y="3335"/>
                </a:lnTo>
                <a:lnTo>
                  <a:pt x="3641" y="3345"/>
                </a:lnTo>
                <a:lnTo>
                  <a:pt x="3631" y="3357"/>
                </a:lnTo>
                <a:lnTo>
                  <a:pt x="3618" y="3368"/>
                </a:lnTo>
                <a:lnTo>
                  <a:pt x="3606" y="3379"/>
                </a:lnTo>
                <a:lnTo>
                  <a:pt x="3592" y="3390"/>
                </a:lnTo>
                <a:lnTo>
                  <a:pt x="3579" y="3400"/>
                </a:lnTo>
                <a:lnTo>
                  <a:pt x="3552" y="3416"/>
                </a:lnTo>
                <a:lnTo>
                  <a:pt x="3526" y="3433"/>
                </a:lnTo>
                <a:lnTo>
                  <a:pt x="3515" y="3440"/>
                </a:lnTo>
                <a:lnTo>
                  <a:pt x="3504" y="3448"/>
                </a:lnTo>
                <a:lnTo>
                  <a:pt x="3495" y="3455"/>
                </a:lnTo>
                <a:lnTo>
                  <a:pt x="3487" y="3462"/>
                </a:lnTo>
                <a:lnTo>
                  <a:pt x="3480" y="3469"/>
                </a:lnTo>
                <a:lnTo>
                  <a:pt x="3475" y="3477"/>
                </a:lnTo>
                <a:lnTo>
                  <a:pt x="3474" y="3480"/>
                </a:lnTo>
                <a:lnTo>
                  <a:pt x="3474" y="3485"/>
                </a:lnTo>
                <a:lnTo>
                  <a:pt x="3474" y="3488"/>
                </a:lnTo>
                <a:lnTo>
                  <a:pt x="3474" y="3493"/>
                </a:lnTo>
                <a:lnTo>
                  <a:pt x="3477" y="3499"/>
                </a:lnTo>
                <a:lnTo>
                  <a:pt x="3479" y="3506"/>
                </a:lnTo>
                <a:lnTo>
                  <a:pt x="3482" y="3511"/>
                </a:lnTo>
                <a:lnTo>
                  <a:pt x="3487" y="3515"/>
                </a:lnTo>
                <a:lnTo>
                  <a:pt x="3491" y="3517"/>
                </a:lnTo>
                <a:lnTo>
                  <a:pt x="3497" y="3521"/>
                </a:lnTo>
                <a:lnTo>
                  <a:pt x="3501" y="3522"/>
                </a:lnTo>
                <a:lnTo>
                  <a:pt x="3507" y="3523"/>
                </a:lnTo>
                <a:lnTo>
                  <a:pt x="3531" y="3525"/>
                </a:lnTo>
                <a:lnTo>
                  <a:pt x="3552" y="3527"/>
                </a:lnTo>
                <a:lnTo>
                  <a:pt x="3565" y="3532"/>
                </a:lnTo>
                <a:lnTo>
                  <a:pt x="3587" y="3538"/>
                </a:lnTo>
                <a:lnTo>
                  <a:pt x="3610" y="3547"/>
                </a:lnTo>
                <a:lnTo>
                  <a:pt x="3636" y="3558"/>
                </a:lnTo>
                <a:lnTo>
                  <a:pt x="3649" y="3564"/>
                </a:lnTo>
                <a:lnTo>
                  <a:pt x="3661" y="3572"/>
                </a:lnTo>
                <a:lnTo>
                  <a:pt x="3671" y="3580"/>
                </a:lnTo>
                <a:lnTo>
                  <a:pt x="3680" y="3589"/>
                </a:lnTo>
                <a:lnTo>
                  <a:pt x="3683" y="3595"/>
                </a:lnTo>
                <a:lnTo>
                  <a:pt x="3687" y="3599"/>
                </a:lnTo>
                <a:lnTo>
                  <a:pt x="3689" y="3605"/>
                </a:lnTo>
                <a:lnTo>
                  <a:pt x="3691" y="3610"/>
                </a:lnTo>
                <a:lnTo>
                  <a:pt x="3692" y="3616"/>
                </a:lnTo>
                <a:lnTo>
                  <a:pt x="3694" y="3622"/>
                </a:lnTo>
                <a:lnTo>
                  <a:pt x="3694" y="3628"/>
                </a:lnTo>
                <a:lnTo>
                  <a:pt x="3692" y="3634"/>
                </a:lnTo>
                <a:lnTo>
                  <a:pt x="3692" y="3636"/>
                </a:lnTo>
                <a:lnTo>
                  <a:pt x="3690" y="3643"/>
                </a:lnTo>
                <a:lnTo>
                  <a:pt x="3686" y="3651"/>
                </a:lnTo>
                <a:lnTo>
                  <a:pt x="3679" y="3659"/>
                </a:lnTo>
                <a:lnTo>
                  <a:pt x="3673" y="3663"/>
                </a:lnTo>
                <a:lnTo>
                  <a:pt x="3668" y="3666"/>
                </a:lnTo>
                <a:lnTo>
                  <a:pt x="3661" y="3669"/>
                </a:lnTo>
                <a:lnTo>
                  <a:pt x="3653" y="3671"/>
                </a:lnTo>
                <a:lnTo>
                  <a:pt x="3644" y="3672"/>
                </a:lnTo>
                <a:lnTo>
                  <a:pt x="3633" y="3671"/>
                </a:lnTo>
                <a:lnTo>
                  <a:pt x="3622" y="3669"/>
                </a:lnTo>
                <a:lnTo>
                  <a:pt x="3608" y="3665"/>
                </a:lnTo>
                <a:lnTo>
                  <a:pt x="3580" y="3657"/>
                </a:lnTo>
                <a:lnTo>
                  <a:pt x="3553" y="3651"/>
                </a:lnTo>
                <a:lnTo>
                  <a:pt x="3538" y="3649"/>
                </a:lnTo>
                <a:lnTo>
                  <a:pt x="3525" y="3646"/>
                </a:lnTo>
                <a:lnTo>
                  <a:pt x="3510" y="3646"/>
                </a:lnTo>
                <a:lnTo>
                  <a:pt x="3496" y="3646"/>
                </a:lnTo>
                <a:lnTo>
                  <a:pt x="3480" y="3647"/>
                </a:lnTo>
                <a:lnTo>
                  <a:pt x="3464" y="3651"/>
                </a:lnTo>
                <a:lnTo>
                  <a:pt x="3447" y="3654"/>
                </a:lnTo>
                <a:lnTo>
                  <a:pt x="3430" y="3660"/>
                </a:lnTo>
                <a:lnTo>
                  <a:pt x="3411" y="3668"/>
                </a:lnTo>
                <a:lnTo>
                  <a:pt x="3392" y="3675"/>
                </a:lnTo>
                <a:lnTo>
                  <a:pt x="3371" y="3687"/>
                </a:lnTo>
                <a:lnTo>
                  <a:pt x="3350" y="3699"/>
                </a:lnTo>
                <a:lnTo>
                  <a:pt x="3300" y="3728"/>
                </a:lnTo>
                <a:lnTo>
                  <a:pt x="3244" y="3759"/>
                </a:lnTo>
                <a:lnTo>
                  <a:pt x="3213" y="3776"/>
                </a:lnTo>
                <a:lnTo>
                  <a:pt x="3181" y="3791"/>
                </a:lnTo>
                <a:lnTo>
                  <a:pt x="3147" y="3807"/>
                </a:lnTo>
                <a:lnTo>
                  <a:pt x="3111" y="3820"/>
                </a:lnTo>
                <a:lnTo>
                  <a:pt x="3075" y="3832"/>
                </a:lnTo>
                <a:lnTo>
                  <a:pt x="3037" y="3842"/>
                </a:lnTo>
                <a:lnTo>
                  <a:pt x="3018" y="3846"/>
                </a:lnTo>
                <a:lnTo>
                  <a:pt x="2998" y="3850"/>
                </a:lnTo>
                <a:lnTo>
                  <a:pt x="2977" y="3853"/>
                </a:lnTo>
                <a:lnTo>
                  <a:pt x="2957" y="3855"/>
                </a:lnTo>
                <a:lnTo>
                  <a:pt x="2937" y="3856"/>
                </a:lnTo>
                <a:lnTo>
                  <a:pt x="2917" y="3857"/>
                </a:lnTo>
                <a:lnTo>
                  <a:pt x="2895" y="3857"/>
                </a:lnTo>
                <a:lnTo>
                  <a:pt x="2875" y="3856"/>
                </a:lnTo>
                <a:lnTo>
                  <a:pt x="2854" y="3854"/>
                </a:lnTo>
                <a:lnTo>
                  <a:pt x="2831" y="3850"/>
                </a:lnTo>
                <a:lnTo>
                  <a:pt x="2810" y="3846"/>
                </a:lnTo>
                <a:lnTo>
                  <a:pt x="2788" y="3841"/>
                </a:lnTo>
                <a:lnTo>
                  <a:pt x="2641" y="37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圆角矩形 13">
            <a:extLst>
              <a:ext uri="{FF2B5EF4-FFF2-40B4-BE49-F238E27FC236}">
                <a16:creationId xmlns="" xmlns:a16="http://schemas.microsoft.com/office/drawing/2014/main" id="{C8D3B573-58DD-FD3B-19F4-0A971DF713B4}"/>
              </a:ext>
            </a:extLst>
          </p:cNvPr>
          <p:cNvSpPr>
            <a:spLocks/>
          </p:cNvSpPr>
          <p:nvPr/>
        </p:nvSpPr>
        <p:spPr>
          <a:xfrm>
            <a:off x="6489230" y="5269687"/>
            <a:ext cx="3198432" cy="635976"/>
          </a:xfrm>
          <a:prstGeom prst="roundRect">
            <a:avLst>
              <a:gd name="adj" fmla="val 19447"/>
            </a:avLst>
          </a:prstGeom>
          <a:gradFill flip="none" rotWithShape="1">
            <a:gsLst>
              <a:gs pos="0">
                <a:srgbClr val="1E55D1"/>
              </a:gs>
              <a:gs pos="100000">
                <a:srgbClr val="00B0F0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2024</a:t>
            </a: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年</a:t>
            </a:r>
            <a:r>
              <a:rPr lang="en-US" altLang="zh-CN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11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月</a:t>
            </a:r>
            <a:r>
              <a:rPr lang="en-US" altLang="zh-CN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26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日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" name="圆角矩形 14">
            <a:extLst>
              <a:ext uri="{FF2B5EF4-FFF2-40B4-BE49-F238E27FC236}">
                <a16:creationId xmlns="" xmlns:a16="http://schemas.microsoft.com/office/drawing/2014/main" id="{52C9954F-444D-5DA2-3D68-EB6A9E15F99E}"/>
              </a:ext>
            </a:extLst>
          </p:cNvPr>
          <p:cNvSpPr>
            <a:spLocks/>
          </p:cNvSpPr>
          <p:nvPr/>
        </p:nvSpPr>
        <p:spPr>
          <a:xfrm>
            <a:off x="2504339" y="5269687"/>
            <a:ext cx="3198432" cy="635976"/>
          </a:xfrm>
          <a:prstGeom prst="roundRect">
            <a:avLst>
              <a:gd name="adj" fmla="val 23590"/>
            </a:avLst>
          </a:prstGeom>
          <a:gradFill flip="none" rotWithShape="1">
            <a:gsLst>
              <a:gs pos="0">
                <a:srgbClr val="1E55D1"/>
              </a:gs>
              <a:gs pos="100000">
                <a:srgbClr val="00B0F0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财务处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：</a:t>
            </a: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赵康敏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="" xmlns:a16="http://schemas.microsoft.com/office/drawing/2014/main" id="{0FAB052E-29DA-FC8D-4AC9-94E410620E3A}"/>
              </a:ext>
            </a:extLst>
          </p:cNvPr>
          <p:cNvSpPr/>
          <p:nvPr/>
        </p:nvSpPr>
        <p:spPr>
          <a:xfrm rot="2700000">
            <a:off x="6032578" y="5524253"/>
            <a:ext cx="126844" cy="126844"/>
          </a:xfrm>
          <a:prstGeom prst="roundRect">
            <a:avLst/>
          </a:prstGeom>
          <a:noFill/>
          <a:ln>
            <a:solidFill>
              <a:srgbClr val="4B9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34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674345" y="2132049"/>
            <a:ext cx="10858500" cy="3465802"/>
          </a:xfrm>
          <a:prstGeom prst="rect">
            <a:avLst/>
          </a:prstGeom>
          <a:gradFill flip="none" rotWithShape="1">
            <a:gsLst>
              <a:gs pos="0">
                <a:srgbClr val="184ABA"/>
              </a:gs>
              <a:gs pos="59000">
                <a:srgbClr val="00B0F0"/>
              </a:gs>
              <a:gs pos="100000">
                <a:srgbClr val="50BADC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2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-1" b="50506"/>
          <a:stretch>
            <a:fillRect/>
          </a:stretch>
        </p:blipFill>
        <p:spPr>
          <a:xfrm>
            <a:off x="6922835" y="3633365"/>
            <a:ext cx="2895600" cy="196448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4" name="文本框 13"/>
          <p:cNvSpPr txBox="1"/>
          <p:nvPr/>
        </p:nvSpPr>
        <p:spPr>
          <a:xfrm>
            <a:off x="1421081" y="3485617"/>
            <a:ext cx="6312834" cy="9971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5400" b="1" kern="100">
                <a:solidFill>
                  <a:schemeClr val="bg1"/>
                </a:solidFill>
                <a:effectLst>
                  <a:outerShdw blurRad="127000" dist="127000" dir="5400000" algn="t" rotWithShape="0">
                    <a:srgbClr val="1D4E93">
                      <a:alpha val="74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noProof="1" smtClean="0">
                <a:sym typeface="微软雅黑" panose="020B0503020204020204" pitchFamily="34" charset="-122"/>
              </a:rPr>
              <a:t>财务报销相关新制度</a:t>
            </a:r>
            <a:endParaRPr lang="zh-CN" altLang="en-US" noProof="1"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21081" y="2776130"/>
            <a:ext cx="244169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b="0" dirty="0">
                <a:solidFill>
                  <a:schemeClr val="accent4">
                    <a:lumMod val="40000"/>
                    <a:lumOff val="60000"/>
                  </a:schemeClr>
                </a:solidFill>
                <a:sym typeface="微软雅黑" panose="020B0503020204020204" pitchFamily="34" charset="-122"/>
              </a:rPr>
              <a:t>第一部分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="" xmlns:a16="http://schemas.microsoft.com/office/drawing/2014/main" id="{F350EA7C-0D90-AC60-F52C-D4794AC90420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674345" y="934720"/>
            <a:ext cx="2559431" cy="548734"/>
          </a:xfrm>
          <a:custGeom>
            <a:avLst/>
            <a:gdLst>
              <a:gd name="T0" fmla="*/ 4988 w 17990"/>
              <a:gd name="T1" fmla="*/ 1703 h 3857"/>
              <a:gd name="T2" fmla="*/ 7060 w 17990"/>
              <a:gd name="T3" fmla="*/ 886 h 3857"/>
              <a:gd name="T4" fmla="*/ 11091 w 17990"/>
              <a:gd name="T5" fmla="*/ 1365 h 3857"/>
              <a:gd name="T6" fmla="*/ 16852 w 17990"/>
              <a:gd name="T7" fmla="*/ 968 h 3857"/>
              <a:gd name="T8" fmla="*/ 17143 w 17990"/>
              <a:gd name="T9" fmla="*/ 1521 h 3857"/>
              <a:gd name="T10" fmla="*/ 17828 w 17990"/>
              <a:gd name="T11" fmla="*/ 1867 h 3857"/>
              <a:gd name="T12" fmla="*/ 17424 w 17990"/>
              <a:gd name="T13" fmla="*/ 362 h 3857"/>
              <a:gd name="T14" fmla="*/ 16969 w 17990"/>
              <a:gd name="T15" fmla="*/ 611 h 3857"/>
              <a:gd name="T16" fmla="*/ 17518 w 17990"/>
              <a:gd name="T17" fmla="*/ 871 h 3857"/>
              <a:gd name="T18" fmla="*/ 14257 w 17990"/>
              <a:gd name="T19" fmla="*/ 2356 h 3857"/>
              <a:gd name="T20" fmla="*/ 14927 w 17990"/>
              <a:gd name="T21" fmla="*/ 618 h 3857"/>
              <a:gd name="T22" fmla="*/ 12237 w 17990"/>
              <a:gd name="T23" fmla="*/ 1513 h 3857"/>
              <a:gd name="T24" fmla="*/ 12249 w 17990"/>
              <a:gd name="T25" fmla="*/ 2583 h 3857"/>
              <a:gd name="T26" fmla="*/ 12958 w 17990"/>
              <a:gd name="T27" fmla="*/ 2254 h 3857"/>
              <a:gd name="T28" fmla="*/ 13139 w 17990"/>
              <a:gd name="T29" fmla="*/ 1376 h 3857"/>
              <a:gd name="T30" fmla="*/ 12666 w 17990"/>
              <a:gd name="T31" fmla="*/ 697 h 3857"/>
              <a:gd name="T32" fmla="*/ 10094 w 17990"/>
              <a:gd name="T33" fmla="*/ 2046 h 3857"/>
              <a:gd name="T34" fmla="*/ 11009 w 17990"/>
              <a:gd name="T35" fmla="*/ 1715 h 3857"/>
              <a:gd name="T36" fmla="*/ 9625 w 17990"/>
              <a:gd name="T37" fmla="*/ 1537 h 3857"/>
              <a:gd name="T38" fmla="*/ 8455 w 17990"/>
              <a:gd name="T39" fmla="*/ 591 h 3857"/>
              <a:gd name="T40" fmla="*/ 7596 w 17990"/>
              <a:gd name="T41" fmla="*/ 2519 h 3857"/>
              <a:gd name="T42" fmla="*/ 8365 w 17990"/>
              <a:gd name="T43" fmla="*/ 2338 h 3857"/>
              <a:gd name="T44" fmla="*/ 8418 w 17990"/>
              <a:gd name="T45" fmla="*/ 1230 h 3857"/>
              <a:gd name="T46" fmla="*/ 8454 w 17990"/>
              <a:gd name="T47" fmla="*/ 2238 h 3857"/>
              <a:gd name="T48" fmla="*/ 6148 w 17990"/>
              <a:gd name="T49" fmla="*/ 2433 h 3857"/>
              <a:gd name="T50" fmla="*/ 7094 w 17990"/>
              <a:gd name="T51" fmla="*/ 3225 h 3857"/>
              <a:gd name="T52" fmla="*/ 9576 w 17990"/>
              <a:gd name="T53" fmla="*/ 3396 h 3857"/>
              <a:gd name="T54" fmla="*/ 10515 w 17990"/>
              <a:gd name="T55" fmla="*/ 3724 h 3857"/>
              <a:gd name="T56" fmla="*/ 15701 w 17990"/>
              <a:gd name="T57" fmla="*/ 3142 h 3857"/>
              <a:gd name="T58" fmla="*/ 16004 w 17990"/>
              <a:gd name="T59" fmla="*/ 3289 h 3857"/>
              <a:gd name="T60" fmla="*/ 16832 w 17990"/>
              <a:gd name="T61" fmla="*/ 3137 h 3857"/>
              <a:gd name="T62" fmla="*/ 1786 w 17990"/>
              <a:gd name="T63" fmla="*/ 3430 h 3857"/>
              <a:gd name="T64" fmla="*/ 2507 w 17990"/>
              <a:gd name="T65" fmla="*/ 3418 h 3857"/>
              <a:gd name="T66" fmla="*/ 2110 w 17990"/>
              <a:gd name="T67" fmla="*/ 1681 h 3857"/>
              <a:gd name="T68" fmla="*/ 1723 w 17990"/>
              <a:gd name="T69" fmla="*/ 2052 h 3857"/>
              <a:gd name="T70" fmla="*/ 1490 w 17990"/>
              <a:gd name="T71" fmla="*/ 890 h 3857"/>
              <a:gd name="T72" fmla="*/ 875 w 17990"/>
              <a:gd name="T73" fmla="*/ 924 h 3857"/>
              <a:gd name="T74" fmla="*/ 823 w 17990"/>
              <a:gd name="T75" fmla="*/ 1485 h 3857"/>
              <a:gd name="T76" fmla="*/ 2887 w 17990"/>
              <a:gd name="T77" fmla="*/ 2775 h 3857"/>
              <a:gd name="T78" fmla="*/ 3037 w 17990"/>
              <a:gd name="T79" fmla="*/ 1124 h 3857"/>
              <a:gd name="T80" fmla="*/ 2837 w 17990"/>
              <a:gd name="T81" fmla="*/ 825 h 3857"/>
              <a:gd name="T82" fmla="*/ 1529 w 17990"/>
              <a:gd name="T83" fmla="*/ 609 h 3857"/>
              <a:gd name="T84" fmla="*/ 2592 w 17990"/>
              <a:gd name="T85" fmla="*/ 955 h 3857"/>
              <a:gd name="T86" fmla="*/ 2929 w 17990"/>
              <a:gd name="T87" fmla="*/ 1280 h 3857"/>
              <a:gd name="T88" fmla="*/ 2831 w 17990"/>
              <a:gd name="T89" fmla="*/ 2654 h 3857"/>
              <a:gd name="T90" fmla="*/ 2186 w 17990"/>
              <a:gd name="T91" fmla="*/ 2847 h 3857"/>
              <a:gd name="T92" fmla="*/ 1418 w 17990"/>
              <a:gd name="T93" fmla="*/ 2839 h 3857"/>
              <a:gd name="T94" fmla="*/ 1041 w 17990"/>
              <a:gd name="T95" fmla="*/ 1397 h 3857"/>
              <a:gd name="T96" fmla="*/ 1351 w 17990"/>
              <a:gd name="T97" fmla="*/ 952 h 3857"/>
              <a:gd name="T98" fmla="*/ 1616 w 17990"/>
              <a:gd name="T99" fmla="*/ 893 h 3857"/>
              <a:gd name="T100" fmla="*/ 3922 w 17990"/>
              <a:gd name="T101" fmla="*/ 1402 h 3857"/>
              <a:gd name="T102" fmla="*/ 3904 w 17990"/>
              <a:gd name="T103" fmla="*/ 2774 h 3857"/>
              <a:gd name="T104" fmla="*/ 3224 w 17990"/>
              <a:gd name="T105" fmla="*/ 2592 h 3857"/>
              <a:gd name="T106" fmla="*/ 3646 w 17990"/>
              <a:gd name="T107" fmla="*/ 1986 h 3857"/>
              <a:gd name="T108" fmla="*/ 1078 w 17990"/>
              <a:gd name="T109" fmla="*/ 1075 h 3857"/>
              <a:gd name="T110" fmla="*/ 1311 w 17990"/>
              <a:gd name="T111" fmla="*/ 2064 h 3857"/>
              <a:gd name="T112" fmla="*/ 482 w 17990"/>
              <a:gd name="T113" fmla="*/ 3517 h 3857"/>
              <a:gd name="T114" fmla="*/ 127 w 17990"/>
              <a:gd name="T115" fmla="*/ 1272 h 3857"/>
              <a:gd name="T116" fmla="*/ 100 w 17990"/>
              <a:gd name="T117" fmla="*/ 2669 h 3857"/>
              <a:gd name="T118" fmla="*/ 792 w 17990"/>
              <a:gd name="T119" fmla="*/ 2831 h 3857"/>
              <a:gd name="T120" fmla="*/ 350 w 17990"/>
              <a:gd name="T121" fmla="*/ 2198 h 3857"/>
              <a:gd name="T122" fmla="*/ 2639 w 17990"/>
              <a:gd name="T123" fmla="*/ 1147 h 3857"/>
              <a:gd name="T124" fmla="*/ 3478 w 17990"/>
              <a:gd name="T125" fmla="*/ 3262 h 3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990" h="3857">
                <a:moveTo>
                  <a:pt x="1987" y="2791"/>
                </a:moveTo>
                <a:lnTo>
                  <a:pt x="2029" y="2878"/>
                </a:lnTo>
                <a:lnTo>
                  <a:pt x="2125" y="2892"/>
                </a:lnTo>
                <a:lnTo>
                  <a:pt x="2055" y="2959"/>
                </a:lnTo>
                <a:lnTo>
                  <a:pt x="2072" y="3054"/>
                </a:lnTo>
                <a:lnTo>
                  <a:pt x="1987" y="3008"/>
                </a:lnTo>
                <a:lnTo>
                  <a:pt x="1901" y="3054"/>
                </a:lnTo>
                <a:lnTo>
                  <a:pt x="1918" y="2959"/>
                </a:lnTo>
                <a:lnTo>
                  <a:pt x="1847" y="2892"/>
                </a:lnTo>
                <a:lnTo>
                  <a:pt x="1944" y="2878"/>
                </a:lnTo>
                <a:lnTo>
                  <a:pt x="1987" y="2791"/>
                </a:lnTo>
                <a:close/>
                <a:moveTo>
                  <a:pt x="5231" y="1040"/>
                </a:moveTo>
                <a:lnTo>
                  <a:pt x="5225" y="1047"/>
                </a:lnTo>
                <a:lnTo>
                  <a:pt x="5210" y="1065"/>
                </a:lnTo>
                <a:lnTo>
                  <a:pt x="5189" y="1091"/>
                </a:lnTo>
                <a:lnTo>
                  <a:pt x="5164" y="1122"/>
                </a:lnTo>
                <a:lnTo>
                  <a:pt x="5138" y="1157"/>
                </a:lnTo>
                <a:lnTo>
                  <a:pt x="5113" y="1190"/>
                </a:lnTo>
                <a:lnTo>
                  <a:pt x="5091" y="1221"/>
                </a:lnTo>
                <a:lnTo>
                  <a:pt x="5077" y="1245"/>
                </a:lnTo>
                <a:lnTo>
                  <a:pt x="5066" y="1264"/>
                </a:lnTo>
                <a:lnTo>
                  <a:pt x="5060" y="1282"/>
                </a:lnTo>
                <a:lnTo>
                  <a:pt x="5054" y="1297"/>
                </a:lnTo>
                <a:lnTo>
                  <a:pt x="5051" y="1310"/>
                </a:lnTo>
                <a:lnTo>
                  <a:pt x="5048" y="1320"/>
                </a:lnTo>
                <a:lnTo>
                  <a:pt x="5047" y="1329"/>
                </a:lnTo>
                <a:lnTo>
                  <a:pt x="5048" y="1335"/>
                </a:lnTo>
                <a:lnTo>
                  <a:pt x="5051" y="1338"/>
                </a:lnTo>
                <a:lnTo>
                  <a:pt x="5054" y="1341"/>
                </a:lnTo>
                <a:lnTo>
                  <a:pt x="5061" y="1339"/>
                </a:lnTo>
                <a:lnTo>
                  <a:pt x="5068" y="1337"/>
                </a:lnTo>
                <a:lnTo>
                  <a:pt x="5077" y="1334"/>
                </a:lnTo>
                <a:lnTo>
                  <a:pt x="5086" y="1329"/>
                </a:lnTo>
                <a:lnTo>
                  <a:pt x="5095" y="1325"/>
                </a:lnTo>
                <a:lnTo>
                  <a:pt x="5102" y="1319"/>
                </a:lnTo>
                <a:lnTo>
                  <a:pt x="5109" y="1314"/>
                </a:lnTo>
                <a:lnTo>
                  <a:pt x="5131" y="1294"/>
                </a:lnTo>
                <a:lnTo>
                  <a:pt x="5164" y="1261"/>
                </a:lnTo>
                <a:lnTo>
                  <a:pt x="5197" y="1229"/>
                </a:lnTo>
                <a:lnTo>
                  <a:pt x="5215" y="1208"/>
                </a:lnTo>
                <a:lnTo>
                  <a:pt x="5231" y="1192"/>
                </a:lnTo>
                <a:lnTo>
                  <a:pt x="5255" y="1168"/>
                </a:lnTo>
                <a:lnTo>
                  <a:pt x="5280" y="1146"/>
                </a:lnTo>
                <a:lnTo>
                  <a:pt x="5297" y="1133"/>
                </a:lnTo>
                <a:lnTo>
                  <a:pt x="5309" y="1128"/>
                </a:lnTo>
                <a:lnTo>
                  <a:pt x="5325" y="1122"/>
                </a:lnTo>
                <a:lnTo>
                  <a:pt x="5340" y="1116"/>
                </a:lnTo>
                <a:lnTo>
                  <a:pt x="5345" y="1115"/>
                </a:lnTo>
                <a:lnTo>
                  <a:pt x="5351" y="1119"/>
                </a:lnTo>
                <a:lnTo>
                  <a:pt x="5364" y="1129"/>
                </a:lnTo>
                <a:lnTo>
                  <a:pt x="5373" y="1133"/>
                </a:lnTo>
                <a:lnTo>
                  <a:pt x="5382" y="1138"/>
                </a:lnTo>
                <a:lnTo>
                  <a:pt x="5390" y="1141"/>
                </a:lnTo>
                <a:lnTo>
                  <a:pt x="5398" y="1142"/>
                </a:lnTo>
                <a:lnTo>
                  <a:pt x="5407" y="1143"/>
                </a:lnTo>
                <a:lnTo>
                  <a:pt x="5419" y="1146"/>
                </a:lnTo>
                <a:lnTo>
                  <a:pt x="5434" y="1149"/>
                </a:lnTo>
                <a:lnTo>
                  <a:pt x="5450" y="1153"/>
                </a:lnTo>
                <a:lnTo>
                  <a:pt x="5458" y="1157"/>
                </a:lnTo>
                <a:lnTo>
                  <a:pt x="5466" y="1160"/>
                </a:lnTo>
                <a:lnTo>
                  <a:pt x="5473" y="1165"/>
                </a:lnTo>
                <a:lnTo>
                  <a:pt x="5480" y="1169"/>
                </a:lnTo>
                <a:lnTo>
                  <a:pt x="5487" y="1174"/>
                </a:lnTo>
                <a:lnTo>
                  <a:pt x="5493" y="1179"/>
                </a:lnTo>
                <a:lnTo>
                  <a:pt x="5497" y="1186"/>
                </a:lnTo>
                <a:lnTo>
                  <a:pt x="5502" y="1193"/>
                </a:lnTo>
                <a:lnTo>
                  <a:pt x="5514" y="1224"/>
                </a:lnTo>
                <a:lnTo>
                  <a:pt x="5524" y="1257"/>
                </a:lnTo>
                <a:lnTo>
                  <a:pt x="5533" y="1285"/>
                </a:lnTo>
                <a:lnTo>
                  <a:pt x="5541" y="1302"/>
                </a:lnTo>
                <a:lnTo>
                  <a:pt x="5547" y="1316"/>
                </a:lnTo>
                <a:lnTo>
                  <a:pt x="5551" y="1328"/>
                </a:lnTo>
                <a:lnTo>
                  <a:pt x="5554" y="1339"/>
                </a:lnTo>
                <a:lnTo>
                  <a:pt x="5557" y="1344"/>
                </a:lnTo>
                <a:lnTo>
                  <a:pt x="5552" y="1343"/>
                </a:lnTo>
                <a:lnTo>
                  <a:pt x="5542" y="1342"/>
                </a:lnTo>
                <a:lnTo>
                  <a:pt x="5535" y="1343"/>
                </a:lnTo>
                <a:lnTo>
                  <a:pt x="5530" y="1344"/>
                </a:lnTo>
                <a:lnTo>
                  <a:pt x="5524" y="1348"/>
                </a:lnTo>
                <a:lnTo>
                  <a:pt x="5520" y="1353"/>
                </a:lnTo>
                <a:lnTo>
                  <a:pt x="5515" y="1364"/>
                </a:lnTo>
                <a:lnTo>
                  <a:pt x="5509" y="1383"/>
                </a:lnTo>
                <a:lnTo>
                  <a:pt x="5503" y="1407"/>
                </a:lnTo>
                <a:lnTo>
                  <a:pt x="5497" y="1433"/>
                </a:lnTo>
                <a:lnTo>
                  <a:pt x="5487" y="1478"/>
                </a:lnTo>
                <a:lnTo>
                  <a:pt x="5482" y="1499"/>
                </a:lnTo>
                <a:lnTo>
                  <a:pt x="5422" y="1756"/>
                </a:lnTo>
                <a:lnTo>
                  <a:pt x="5337" y="1951"/>
                </a:lnTo>
                <a:lnTo>
                  <a:pt x="5330" y="1966"/>
                </a:lnTo>
                <a:lnTo>
                  <a:pt x="5312" y="2001"/>
                </a:lnTo>
                <a:lnTo>
                  <a:pt x="5300" y="2023"/>
                </a:lnTo>
                <a:lnTo>
                  <a:pt x="5290" y="2047"/>
                </a:lnTo>
                <a:lnTo>
                  <a:pt x="5280" y="2071"/>
                </a:lnTo>
                <a:lnTo>
                  <a:pt x="5272" y="2094"/>
                </a:lnTo>
                <a:lnTo>
                  <a:pt x="5264" y="2116"/>
                </a:lnTo>
                <a:lnTo>
                  <a:pt x="5255" y="2141"/>
                </a:lnTo>
                <a:lnTo>
                  <a:pt x="5244" y="2164"/>
                </a:lnTo>
                <a:lnTo>
                  <a:pt x="5233" y="2189"/>
                </a:lnTo>
                <a:lnTo>
                  <a:pt x="5220" y="2210"/>
                </a:lnTo>
                <a:lnTo>
                  <a:pt x="5207" y="2231"/>
                </a:lnTo>
                <a:lnTo>
                  <a:pt x="5200" y="2238"/>
                </a:lnTo>
                <a:lnTo>
                  <a:pt x="5193" y="2245"/>
                </a:lnTo>
                <a:lnTo>
                  <a:pt x="5186" y="2252"/>
                </a:lnTo>
                <a:lnTo>
                  <a:pt x="5179" y="2256"/>
                </a:lnTo>
                <a:lnTo>
                  <a:pt x="5164" y="2263"/>
                </a:lnTo>
                <a:lnTo>
                  <a:pt x="5154" y="2269"/>
                </a:lnTo>
                <a:lnTo>
                  <a:pt x="5146" y="2271"/>
                </a:lnTo>
                <a:lnTo>
                  <a:pt x="5140" y="2273"/>
                </a:lnTo>
                <a:lnTo>
                  <a:pt x="5133" y="2273"/>
                </a:lnTo>
                <a:lnTo>
                  <a:pt x="5132" y="2273"/>
                </a:lnTo>
                <a:lnTo>
                  <a:pt x="5132" y="2266"/>
                </a:lnTo>
                <a:lnTo>
                  <a:pt x="5133" y="2250"/>
                </a:lnTo>
                <a:lnTo>
                  <a:pt x="5135" y="2225"/>
                </a:lnTo>
                <a:lnTo>
                  <a:pt x="5137" y="2196"/>
                </a:lnTo>
                <a:lnTo>
                  <a:pt x="5141" y="2163"/>
                </a:lnTo>
                <a:lnTo>
                  <a:pt x="5145" y="2131"/>
                </a:lnTo>
                <a:lnTo>
                  <a:pt x="5150" y="2102"/>
                </a:lnTo>
                <a:lnTo>
                  <a:pt x="5155" y="2078"/>
                </a:lnTo>
                <a:lnTo>
                  <a:pt x="5163" y="2057"/>
                </a:lnTo>
                <a:lnTo>
                  <a:pt x="5173" y="2034"/>
                </a:lnTo>
                <a:lnTo>
                  <a:pt x="5184" y="2011"/>
                </a:lnTo>
                <a:lnTo>
                  <a:pt x="5198" y="1988"/>
                </a:lnTo>
                <a:lnTo>
                  <a:pt x="5211" y="1966"/>
                </a:lnTo>
                <a:lnTo>
                  <a:pt x="5226" y="1946"/>
                </a:lnTo>
                <a:lnTo>
                  <a:pt x="5240" y="1929"/>
                </a:lnTo>
                <a:lnTo>
                  <a:pt x="5253" y="1917"/>
                </a:lnTo>
                <a:lnTo>
                  <a:pt x="5267" y="1907"/>
                </a:lnTo>
                <a:lnTo>
                  <a:pt x="5280" y="1897"/>
                </a:lnTo>
                <a:lnTo>
                  <a:pt x="5294" y="1888"/>
                </a:lnTo>
                <a:lnTo>
                  <a:pt x="5306" y="1880"/>
                </a:lnTo>
                <a:lnTo>
                  <a:pt x="5326" y="1869"/>
                </a:lnTo>
                <a:lnTo>
                  <a:pt x="5334" y="1864"/>
                </a:lnTo>
                <a:lnTo>
                  <a:pt x="5337" y="1848"/>
                </a:lnTo>
                <a:lnTo>
                  <a:pt x="5344" y="1811"/>
                </a:lnTo>
                <a:lnTo>
                  <a:pt x="5346" y="1791"/>
                </a:lnTo>
                <a:lnTo>
                  <a:pt x="5349" y="1772"/>
                </a:lnTo>
                <a:lnTo>
                  <a:pt x="5350" y="1758"/>
                </a:lnTo>
                <a:lnTo>
                  <a:pt x="5349" y="1749"/>
                </a:lnTo>
                <a:lnTo>
                  <a:pt x="5345" y="1744"/>
                </a:lnTo>
                <a:lnTo>
                  <a:pt x="5336" y="1739"/>
                </a:lnTo>
                <a:lnTo>
                  <a:pt x="5324" y="1730"/>
                </a:lnTo>
                <a:lnTo>
                  <a:pt x="5308" y="1719"/>
                </a:lnTo>
                <a:lnTo>
                  <a:pt x="5270" y="1695"/>
                </a:lnTo>
                <a:lnTo>
                  <a:pt x="5226" y="1668"/>
                </a:lnTo>
                <a:lnTo>
                  <a:pt x="5183" y="1642"/>
                </a:lnTo>
                <a:lnTo>
                  <a:pt x="5145" y="1620"/>
                </a:lnTo>
                <a:lnTo>
                  <a:pt x="5119" y="1604"/>
                </a:lnTo>
                <a:lnTo>
                  <a:pt x="5109" y="1598"/>
                </a:lnTo>
                <a:lnTo>
                  <a:pt x="5102" y="1594"/>
                </a:lnTo>
                <a:lnTo>
                  <a:pt x="5084" y="1584"/>
                </a:lnTo>
                <a:lnTo>
                  <a:pt x="5060" y="1570"/>
                </a:lnTo>
                <a:lnTo>
                  <a:pt x="5032" y="1554"/>
                </a:lnTo>
                <a:lnTo>
                  <a:pt x="5001" y="1537"/>
                </a:lnTo>
                <a:lnTo>
                  <a:pt x="4974" y="1521"/>
                </a:lnTo>
                <a:lnTo>
                  <a:pt x="4952" y="1510"/>
                </a:lnTo>
                <a:lnTo>
                  <a:pt x="4939" y="1504"/>
                </a:lnTo>
                <a:lnTo>
                  <a:pt x="4932" y="1502"/>
                </a:lnTo>
                <a:lnTo>
                  <a:pt x="4921" y="1501"/>
                </a:lnTo>
                <a:lnTo>
                  <a:pt x="4911" y="1499"/>
                </a:lnTo>
                <a:lnTo>
                  <a:pt x="4902" y="1499"/>
                </a:lnTo>
                <a:lnTo>
                  <a:pt x="4898" y="1500"/>
                </a:lnTo>
                <a:lnTo>
                  <a:pt x="4894" y="1501"/>
                </a:lnTo>
                <a:lnTo>
                  <a:pt x="4891" y="1503"/>
                </a:lnTo>
                <a:lnTo>
                  <a:pt x="4889" y="1505"/>
                </a:lnTo>
                <a:lnTo>
                  <a:pt x="4887" y="1509"/>
                </a:lnTo>
                <a:lnTo>
                  <a:pt x="4887" y="1513"/>
                </a:lnTo>
                <a:lnTo>
                  <a:pt x="4887" y="1519"/>
                </a:lnTo>
                <a:lnTo>
                  <a:pt x="4889" y="1526"/>
                </a:lnTo>
                <a:lnTo>
                  <a:pt x="4898" y="1545"/>
                </a:lnTo>
                <a:lnTo>
                  <a:pt x="4912" y="1573"/>
                </a:lnTo>
                <a:lnTo>
                  <a:pt x="4932" y="1606"/>
                </a:lnTo>
                <a:lnTo>
                  <a:pt x="4952" y="1642"/>
                </a:lnTo>
                <a:lnTo>
                  <a:pt x="4971" y="1675"/>
                </a:lnTo>
                <a:lnTo>
                  <a:pt x="4988" y="1703"/>
                </a:lnTo>
                <a:lnTo>
                  <a:pt x="5000" y="1723"/>
                </a:lnTo>
                <a:lnTo>
                  <a:pt x="5003" y="1730"/>
                </a:lnTo>
                <a:lnTo>
                  <a:pt x="5010" y="1739"/>
                </a:lnTo>
                <a:lnTo>
                  <a:pt x="5027" y="1761"/>
                </a:lnTo>
                <a:lnTo>
                  <a:pt x="5037" y="1774"/>
                </a:lnTo>
                <a:lnTo>
                  <a:pt x="5050" y="1788"/>
                </a:lnTo>
                <a:lnTo>
                  <a:pt x="5062" y="1800"/>
                </a:lnTo>
                <a:lnTo>
                  <a:pt x="5074" y="1810"/>
                </a:lnTo>
                <a:lnTo>
                  <a:pt x="5087" y="1820"/>
                </a:lnTo>
                <a:lnTo>
                  <a:pt x="5098" y="1832"/>
                </a:lnTo>
                <a:lnTo>
                  <a:pt x="5108" y="1843"/>
                </a:lnTo>
                <a:lnTo>
                  <a:pt x="5117" y="1854"/>
                </a:lnTo>
                <a:lnTo>
                  <a:pt x="5124" y="1865"/>
                </a:lnTo>
                <a:lnTo>
                  <a:pt x="5129" y="1875"/>
                </a:lnTo>
                <a:lnTo>
                  <a:pt x="5133" y="1885"/>
                </a:lnTo>
                <a:lnTo>
                  <a:pt x="5134" y="1892"/>
                </a:lnTo>
                <a:lnTo>
                  <a:pt x="5132" y="1907"/>
                </a:lnTo>
                <a:lnTo>
                  <a:pt x="5127" y="1934"/>
                </a:lnTo>
                <a:lnTo>
                  <a:pt x="5122" y="1968"/>
                </a:lnTo>
                <a:lnTo>
                  <a:pt x="5115" y="2008"/>
                </a:lnTo>
                <a:lnTo>
                  <a:pt x="5107" y="2045"/>
                </a:lnTo>
                <a:lnTo>
                  <a:pt x="5101" y="2077"/>
                </a:lnTo>
                <a:lnTo>
                  <a:pt x="5097" y="2099"/>
                </a:lnTo>
                <a:lnTo>
                  <a:pt x="5096" y="2108"/>
                </a:lnTo>
                <a:lnTo>
                  <a:pt x="5090" y="2131"/>
                </a:lnTo>
                <a:lnTo>
                  <a:pt x="5079" y="2182"/>
                </a:lnTo>
                <a:lnTo>
                  <a:pt x="5071" y="2212"/>
                </a:lnTo>
                <a:lnTo>
                  <a:pt x="5063" y="2238"/>
                </a:lnTo>
                <a:lnTo>
                  <a:pt x="5059" y="2250"/>
                </a:lnTo>
                <a:lnTo>
                  <a:pt x="5055" y="2261"/>
                </a:lnTo>
                <a:lnTo>
                  <a:pt x="5051" y="2269"/>
                </a:lnTo>
                <a:lnTo>
                  <a:pt x="5047" y="2275"/>
                </a:lnTo>
                <a:lnTo>
                  <a:pt x="5029" y="2298"/>
                </a:lnTo>
                <a:lnTo>
                  <a:pt x="5008" y="2324"/>
                </a:lnTo>
                <a:lnTo>
                  <a:pt x="4991" y="2345"/>
                </a:lnTo>
                <a:lnTo>
                  <a:pt x="4983" y="2353"/>
                </a:lnTo>
                <a:lnTo>
                  <a:pt x="4983" y="2356"/>
                </a:lnTo>
                <a:lnTo>
                  <a:pt x="4982" y="2364"/>
                </a:lnTo>
                <a:lnTo>
                  <a:pt x="4983" y="2370"/>
                </a:lnTo>
                <a:lnTo>
                  <a:pt x="4984" y="2374"/>
                </a:lnTo>
                <a:lnTo>
                  <a:pt x="4985" y="2379"/>
                </a:lnTo>
                <a:lnTo>
                  <a:pt x="4989" y="2382"/>
                </a:lnTo>
                <a:lnTo>
                  <a:pt x="5000" y="2401"/>
                </a:lnTo>
                <a:lnTo>
                  <a:pt x="5020" y="2435"/>
                </a:lnTo>
                <a:lnTo>
                  <a:pt x="5030" y="2454"/>
                </a:lnTo>
                <a:lnTo>
                  <a:pt x="5039" y="2472"/>
                </a:lnTo>
                <a:lnTo>
                  <a:pt x="5046" y="2487"/>
                </a:lnTo>
                <a:lnTo>
                  <a:pt x="5051" y="2498"/>
                </a:lnTo>
                <a:lnTo>
                  <a:pt x="5055" y="2518"/>
                </a:lnTo>
                <a:lnTo>
                  <a:pt x="5060" y="2537"/>
                </a:lnTo>
                <a:lnTo>
                  <a:pt x="5063" y="2553"/>
                </a:lnTo>
                <a:lnTo>
                  <a:pt x="5065" y="2565"/>
                </a:lnTo>
                <a:lnTo>
                  <a:pt x="5069" y="2568"/>
                </a:lnTo>
                <a:lnTo>
                  <a:pt x="5078" y="2572"/>
                </a:lnTo>
                <a:lnTo>
                  <a:pt x="5089" y="2577"/>
                </a:lnTo>
                <a:lnTo>
                  <a:pt x="5101" y="2581"/>
                </a:lnTo>
                <a:lnTo>
                  <a:pt x="5127" y="2589"/>
                </a:lnTo>
                <a:lnTo>
                  <a:pt x="5143" y="2594"/>
                </a:lnTo>
                <a:lnTo>
                  <a:pt x="5146" y="2594"/>
                </a:lnTo>
                <a:lnTo>
                  <a:pt x="5151" y="2593"/>
                </a:lnTo>
                <a:lnTo>
                  <a:pt x="5153" y="2589"/>
                </a:lnTo>
                <a:lnTo>
                  <a:pt x="5155" y="2586"/>
                </a:lnTo>
                <a:lnTo>
                  <a:pt x="5156" y="2581"/>
                </a:lnTo>
                <a:lnTo>
                  <a:pt x="5156" y="2577"/>
                </a:lnTo>
                <a:lnTo>
                  <a:pt x="5155" y="2571"/>
                </a:lnTo>
                <a:lnTo>
                  <a:pt x="5153" y="2567"/>
                </a:lnTo>
                <a:lnTo>
                  <a:pt x="5146" y="2555"/>
                </a:lnTo>
                <a:lnTo>
                  <a:pt x="5140" y="2541"/>
                </a:lnTo>
                <a:lnTo>
                  <a:pt x="5134" y="2530"/>
                </a:lnTo>
                <a:lnTo>
                  <a:pt x="5132" y="2525"/>
                </a:lnTo>
                <a:lnTo>
                  <a:pt x="5150" y="2522"/>
                </a:lnTo>
                <a:lnTo>
                  <a:pt x="5188" y="2514"/>
                </a:lnTo>
                <a:lnTo>
                  <a:pt x="5209" y="2510"/>
                </a:lnTo>
                <a:lnTo>
                  <a:pt x="5228" y="2505"/>
                </a:lnTo>
                <a:lnTo>
                  <a:pt x="5243" y="2501"/>
                </a:lnTo>
                <a:lnTo>
                  <a:pt x="5251" y="2497"/>
                </a:lnTo>
                <a:lnTo>
                  <a:pt x="5265" y="2484"/>
                </a:lnTo>
                <a:lnTo>
                  <a:pt x="5291" y="2456"/>
                </a:lnTo>
                <a:lnTo>
                  <a:pt x="5299" y="2448"/>
                </a:lnTo>
                <a:lnTo>
                  <a:pt x="5306" y="2438"/>
                </a:lnTo>
                <a:lnTo>
                  <a:pt x="5313" y="2428"/>
                </a:lnTo>
                <a:lnTo>
                  <a:pt x="5319" y="2417"/>
                </a:lnTo>
                <a:lnTo>
                  <a:pt x="5325" y="2405"/>
                </a:lnTo>
                <a:lnTo>
                  <a:pt x="5331" y="2393"/>
                </a:lnTo>
                <a:lnTo>
                  <a:pt x="5335" y="2380"/>
                </a:lnTo>
                <a:lnTo>
                  <a:pt x="5339" y="2366"/>
                </a:lnTo>
                <a:lnTo>
                  <a:pt x="5345" y="2336"/>
                </a:lnTo>
                <a:lnTo>
                  <a:pt x="5353" y="2300"/>
                </a:lnTo>
                <a:lnTo>
                  <a:pt x="5363" y="2262"/>
                </a:lnTo>
                <a:lnTo>
                  <a:pt x="5373" y="2224"/>
                </a:lnTo>
                <a:lnTo>
                  <a:pt x="5384" y="2188"/>
                </a:lnTo>
                <a:lnTo>
                  <a:pt x="5393" y="2157"/>
                </a:lnTo>
                <a:lnTo>
                  <a:pt x="5400" y="2132"/>
                </a:lnTo>
                <a:lnTo>
                  <a:pt x="5406" y="2115"/>
                </a:lnTo>
                <a:lnTo>
                  <a:pt x="5412" y="2098"/>
                </a:lnTo>
                <a:lnTo>
                  <a:pt x="5422" y="2070"/>
                </a:lnTo>
                <a:lnTo>
                  <a:pt x="5434" y="2037"/>
                </a:lnTo>
                <a:lnTo>
                  <a:pt x="5448" y="2001"/>
                </a:lnTo>
                <a:lnTo>
                  <a:pt x="5460" y="1966"/>
                </a:lnTo>
                <a:lnTo>
                  <a:pt x="5470" y="1937"/>
                </a:lnTo>
                <a:lnTo>
                  <a:pt x="5478" y="1916"/>
                </a:lnTo>
                <a:lnTo>
                  <a:pt x="5480" y="1908"/>
                </a:lnTo>
                <a:lnTo>
                  <a:pt x="5484" y="1899"/>
                </a:lnTo>
                <a:lnTo>
                  <a:pt x="5490" y="1873"/>
                </a:lnTo>
                <a:lnTo>
                  <a:pt x="5500" y="1836"/>
                </a:lnTo>
                <a:lnTo>
                  <a:pt x="5513" y="1792"/>
                </a:lnTo>
                <a:lnTo>
                  <a:pt x="5524" y="1749"/>
                </a:lnTo>
                <a:lnTo>
                  <a:pt x="5535" y="1708"/>
                </a:lnTo>
                <a:lnTo>
                  <a:pt x="5544" y="1676"/>
                </a:lnTo>
                <a:lnTo>
                  <a:pt x="5549" y="1658"/>
                </a:lnTo>
                <a:lnTo>
                  <a:pt x="5552" y="1639"/>
                </a:lnTo>
                <a:lnTo>
                  <a:pt x="5558" y="1603"/>
                </a:lnTo>
                <a:lnTo>
                  <a:pt x="5565" y="1557"/>
                </a:lnTo>
                <a:lnTo>
                  <a:pt x="5572" y="1506"/>
                </a:lnTo>
                <a:lnTo>
                  <a:pt x="5579" y="1457"/>
                </a:lnTo>
                <a:lnTo>
                  <a:pt x="5586" y="1415"/>
                </a:lnTo>
                <a:lnTo>
                  <a:pt x="5590" y="1385"/>
                </a:lnTo>
                <a:lnTo>
                  <a:pt x="5592" y="1374"/>
                </a:lnTo>
                <a:lnTo>
                  <a:pt x="5602" y="1378"/>
                </a:lnTo>
                <a:lnTo>
                  <a:pt x="5625" y="1387"/>
                </a:lnTo>
                <a:lnTo>
                  <a:pt x="5640" y="1391"/>
                </a:lnTo>
                <a:lnTo>
                  <a:pt x="5653" y="1396"/>
                </a:lnTo>
                <a:lnTo>
                  <a:pt x="5667" y="1398"/>
                </a:lnTo>
                <a:lnTo>
                  <a:pt x="5678" y="1399"/>
                </a:lnTo>
                <a:lnTo>
                  <a:pt x="5697" y="1398"/>
                </a:lnTo>
                <a:lnTo>
                  <a:pt x="5717" y="1397"/>
                </a:lnTo>
                <a:lnTo>
                  <a:pt x="5733" y="1393"/>
                </a:lnTo>
                <a:lnTo>
                  <a:pt x="5744" y="1391"/>
                </a:lnTo>
                <a:lnTo>
                  <a:pt x="5756" y="1376"/>
                </a:lnTo>
                <a:lnTo>
                  <a:pt x="5777" y="1348"/>
                </a:lnTo>
                <a:lnTo>
                  <a:pt x="5791" y="1331"/>
                </a:lnTo>
                <a:lnTo>
                  <a:pt x="5805" y="1313"/>
                </a:lnTo>
                <a:lnTo>
                  <a:pt x="5820" y="1296"/>
                </a:lnTo>
                <a:lnTo>
                  <a:pt x="5836" y="1281"/>
                </a:lnTo>
                <a:lnTo>
                  <a:pt x="5843" y="1273"/>
                </a:lnTo>
                <a:lnTo>
                  <a:pt x="5853" y="1268"/>
                </a:lnTo>
                <a:lnTo>
                  <a:pt x="5865" y="1261"/>
                </a:lnTo>
                <a:lnTo>
                  <a:pt x="5877" y="1255"/>
                </a:lnTo>
                <a:lnTo>
                  <a:pt x="5903" y="1245"/>
                </a:lnTo>
                <a:lnTo>
                  <a:pt x="5931" y="1236"/>
                </a:lnTo>
                <a:lnTo>
                  <a:pt x="5958" y="1229"/>
                </a:lnTo>
                <a:lnTo>
                  <a:pt x="5984" y="1223"/>
                </a:lnTo>
                <a:lnTo>
                  <a:pt x="6005" y="1220"/>
                </a:lnTo>
                <a:lnTo>
                  <a:pt x="6022" y="1217"/>
                </a:lnTo>
                <a:lnTo>
                  <a:pt x="6037" y="1216"/>
                </a:lnTo>
                <a:lnTo>
                  <a:pt x="6055" y="1215"/>
                </a:lnTo>
                <a:lnTo>
                  <a:pt x="6076" y="1213"/>
                </a:lnTo>
                <a:lnTo>
                  <a:pt x="6101" y="1211"/>
                </a:lnTo>
                <a:lnTo>
                  <a:pt x="6128" y="1207"/>
                </a:lnTo>
                <a:lnTo>
                  <a:pt x="6158" y="1202"/>
                </a:lnTo>
                <a:lnTo>
                  <a:pt x="6193" y="1194"/>
                </a:lnTo>
                <a:lnTo>
                  <a:pt x="6230" y="1185"/>
                </a:lnTo>
                <a:lnTo>
                  <a:pt x="6272" y="1171"/>
                </a:lnTo>
                <a:lnTo>
                  <a:pt x="6318" y="1155"/>
                </a:lnTo>
                <a:lnTo>
                  <a:pt x="6365" y="1137"/>
                </a:lnTo>
                <a:lnTo>
                  <a:pt x="6411" y="1118"/>
                </a:lnTo>
                <a:lnTo>
                  <a:pt x="6452" y="1100"/>
                </a:lnTo>
                <a:lnTo>
                  <a:pt x="6484" y="1086"/>
                </a:lnTo>
                <a:lnTo>
                  <a:pt x="6507" y="1076"/>
                </a:lnTo>
                <a:lnTo>
                  <a:pt x="6515" y="1073"/>
                </a:lnTo>
                <a:lnTo>
                  <a:pt x="6761" y="970"/>
                </a:lnTo>
                <a:lnTo>
                  <a:pt x="6768" y="966"/>
                </a:lnTo>
                <a:lnTo>
                  <a:pt x="6784" y="957"/>
                </a:lnTo>
                <a:lnTo>
                  <a:pt x="6810" y="945"/>
                </a:lnTo>
                <a:lnTo>
                  <a:pt x="6840" y="930"/>
                </a:lnTo>
                <a:lnTo>
                  <a:pt x="6872" y="915"/>
                </a:lnTo>
                <a:lnTo>
                  <a:pt x="6905" y="901"/>
                </a:lnTo>
                <a:lnTo>
                  <a:pt x="6919" y="897"/>
                </a:lnTo>
                <a:lnTo>
                  <a:pt x="6933" y="891"/>
                </a:lnTo>
                <a:lnTo>
                  <a:pt x="6945" y="889"/>
                </a:lnTo>
                <a:lnTo>
                  <a:pt x="6955" y="887"/>
                </a:lnTo>
                <a:lnTo>
                  <a:pt x="6994" y="884"/>
                </a:lnTo>
                <a:lnTo>
                  <a:pt x="7032" y="884"/>
                </a:lnTo>
                <a:lnTo>
                  <a:pt x="7060" y="886"/>
                </a:lnTo>
                <a:lnTo>
                  <a:pt x="7071" y="886"/>
                </a:lnTo>
                <a:lnTo>
                  <a:pt x="7080" y="878"/>
                </a:lnTo>
                <a:lnTo>
                  <a:pt x="7100" y="859"/>
                </a:lnTo>
                <a:lnTo>
                  <a:pt x="7112" y="847"/>
                </a:lnTo>
                <a:lnTo>
                  <a:pt x="7123" y="835"/>
                </a:lnTo>
                <a:lnTo>
                  <a:pt x="7134" y="824"/>
                </a:lnTo>
                <a:lnTo>
                  <a:pt x="7142" y="813"/>
                </a:lnTo>
                <a:lnTo>
                  <a:pt x="7145" y="807"/>
                </a:lnTo>
                <a:lnTo>
                  <a:pt x="7148" y="801"/>
                </a:lnTo>
                <a:lnTo>
                  <a:pt x="7150" y="795"/>
                </a:lnTo>
                <a:lnTo>
                  <a:pt x="7152" y="787"/>
                </a:lnTo>
                <a:lnTo>
                  <a:pt x="7153" y="770"/>
                </a:lnTo>
                <a:lnTo>
                  <a:pt x="7153" y="752"/>
                </a:lnTo>
                <a:lnTo>
                  <a:pt x="7151" y="735"/>
                </a:lnTo>
                <a:lnTo>
                  <a:pt x="7147" y="720"/>
                </a:lnTo>
                <a:lnTo>
                  <a:pt x="7144" y="712"/>
                </a:lnTo>
                <a:lnTo>
                  <a:pt x="7141" y="705"/>
                </a:lnTo>
                <a:lnTo>
                  <a:pt x="7138" y="699"/>
                </a:lnTo>
                <a:lnTo>
                  <a:pt x="7134" y="695"/>
                </a:lnTo>
                <a:lnTo>
                  <a:pt x="7130" y="690"/>
                </a:lnTo>
                <a:lnTo>
                  <a:pt x="7124" y="687"/>
                </a:lnTo>
                <a:lnTo>
                  <a:pt x="7118" y="684"/>
                </a:lnTo>
                <a:lnTo>
                  <a:pt x="7113" y="680"/>
                </a:lnTo>
                <a:lnTo>
                  <a:pt x="7099" y="676"/>
                </a:lnTo>
                <a:lnTo>
                  <a:pt x="7087" y="671"/>
                </a:lnTo>
                <a:lnTo>
                  <a:pt x="7066" y="667"/>
                </a:lnTo>
                <a:lnTo>
                  <a:pt x="7057" y="666"/>
                </a:lnTo>
                <a:lnTo>
                  <a:pt x="7014" y="705"/>
                </a:lnTo>
                <a:lnTo>
                  <a:pt x="6999" y="705"/>
                </a:lnTo>
                <a:lnTo>
                  <a:pt x="6968" y="705"/>
                </a:lnTo>
                <a:lnTo>
                  <a:pt x="6933" y="706"/>
                </a:lnTo>
                <a:lnTo>
                  <a:pt x="6910" y="708"/>
                </a:lnTo>
                <a:lnTo>
                  <a:pt x="6894" y="714"/>
                </a:lnTo>
                <a:lnTo>
                  <a:pt x="6871" y="724"/>
                </a:lnTo>
                <a:lnTo>
                  <a:pt x="6859" y="731"/>
                </a:lnTo>
                <a:lnTo>
                  <a:pt x="6846" y="738"/>
                </a:lnTo>
                <a:lnTo>
                  <a:pt x="6836" y="745"/>
                </a:lnTo>
                <a:lnTo>
                  <a:pt x="6826" y="753"/>
                </a:lnTo>
                <a:lnTo>
                  <a:pt x="6817" y="761"/>
                </a:lnTo>
                <a:lnTo>
                  <a:pt x="6807" y="771"/>
                </a:lnTo>
                <a:lnTo>
                  <a:pt x="6795" y="781"/>
                </a:lnTo>
                <a:lnTo>
                  <a:pt x="6780" y="791"/>
                </a:lnTo>
                <a:lnTo>
                  <a:pt x="6764" y="803"/>
                </a:lnTo>
                <a:lnTo>
                  <a:pt x="6746" y="813"/>
                </a:lnTo>
                <a:lnTo>
                  <a:pt x="6726" y="820"/>
                </a:lnTo>
                <a:lnTo>
                  <a:pt x="6705" y="828"/>
                </a:lnTo>
                <a:lnTo>
                  <a:pt x="6679" y="836"/>
                </a:lnTo>
                <a:lnTo>
                  <a:pt x="6646" y="846"/>
                </a:lnTo>
                <a:lnTo>
                  <a:pt x="6610" y="857"/>
                </a:lnTo>
                <a:lnTo>
                  <a:pt x="6572" y="870"/>
                </a:lnTo>
                <a:lnTo>
                  <a:pt x="6535" y="881"/>
                </a:lnTo>
                <a:lnTo>
                  <a:pt x="6501" y="892"/>
                </a:lnTo>
                <a:lnTo>
                  <a:pt x="6473" y="902"/>
                </a:lnTo>
                <a:lnTo>
                  <a:pt x="6454" y="910"/>
                </a:lnTo>
                <a:lnTo>
                  <a:pt x="6429" y="921"/>
                </a:lnTo>
                <a:lnTo>
                  <a:pt x="6386" y="939"/>
                </a:lnTo>
                <a:lnTo>
                  <a:pt x="6332" y="961"/>
                </a:lnTo>
                <a:lnTo>
                  <a:pt x="6274" y="985"/>
                </a:lnTo>
                <a:lnTo>
                  <a:pt x="6214" y="1009"/>
                </a:lnTo>
                <a:lnTo>
                  <a:pt x="6163" y="1030"/>
                </a:lnTo>
                <a:lnTo>
                  <a:pt x="6121" y="1046"/>
                </a:lnTo>
                <a:lnTo>
                  <a:pt x="6099" y="1055"/>
                </a:lnTo>
                <a:lnTo>
                  <a:pt x="6079" y="1061"/>
                </a:lnTo>
                <a:lnTo>
                  <a:pt x="6048" y="1073"/>
                </a:lnTo>
                <a:lnTo>
                  <a:pt x="6009" y="1085"/>
                </a:lnTo>
                <a:lnTo>
                  <a:pt x="5966" y="1100"/>
                </a:lnTo>
                <a:lnTo>
                  <a:pt x="5925" y="1113"/>
                </a:lnTo>
                <a:lnTo>
                  <a:pt x="5891" y="1125"/>
                </a:lnTo>
                <a:lnTo>
                  <a:pt x="5866" y="1133"/>
                </a:lnTo>
                <a:lnTo>
                  <a:pt x="5857" y="1137"/>
                </a:lnTo>
                <a:lnTo>
                  <a:pt x="5837" y="1142"/>
                </a:lnTo>
                <a:lnTo>
                  <a:pt x="5788" y="1155"/>
                </a:lnTo>
                <a:lnTo>
                  <a:pt x="5760" y="1160"/>
                </a:lnTo>
                <a:lnTo>
                  <a:pt x="5735" y="1166"/>
                </a:lnTo>
                <a:lnTo>
                  <a:pt x="5714" y="1170"/>
                </a:lnTo>
                <a:lnTo>
                  <a:pt x="5699" y="1171"/>
                </a:lnTo>
                <a:lnTo>
                  <a:pt x="5675" y="1171"/>
                </a:lnTo>
                <a:lnTo>
                  <a:pt x="5644" y="1171"/>
                </a:lnTo>
                <a:lnTo>
                  <a:pt x="5631" y="1171"/>
                </a:lnTo>
                <a:lnTo>
                  <a:pt x="5619" y="1170"/>
                </a:lnTo>
                <a:lnTo>
                  <a:pt x="5611" y="1169"/>
                </a:lnTo>
                <a:lnTo>
                  <a:pt x="5607" y="1167"/>
                </a:lnTo>
                <a:lnTo>
                  <a:pt x="5606" y="1157"/>
                </a:lnTo>
                <a:lnTo>
                  <a:pt x="5606" y="1134"/>
                </a:lnTo>
                <a:lnTo>
                  <a:pt x="5605" y="1104"/>
                </a:lnTo>
                <a:lnTo>
                  <a:pt x="5605" y="1070"/>
                </a:lnTo>
                <a:lnTo>
                  <a:pt x="5605" y="1036"/>
                </a:lnTo>
                <a:lnTo>
                  <a:pt x="5605" y="1007"/>
                </a:lnTo>
                <a:lnTo>
                  <a:pt x="5605" y="985"/>
                </a:lnTo>
                <a:lnTo>
                  <a:pt x="5605" y="977"/>
                </a:lnTo>
                <a:lnTo>
                  <a:pt x="5586" y="959"/>
                </a:lnTo>
                <a:lnTo>
                  <a:pt x="5541" y="917"/>
                </a:lnTo>
                <a:lnTo>
                  <a:pt x="5490" y="870"/>
                </a:lnTo>
                <a:lnTo>
                  <a:pt x="5452" y="837"/>
                </a:lnTo>
                <a:lnTo>
                  <a:pt x="5426" y="816"/>
                </a:lnTo>
                <a:lnTo>
                  <a:pt x="5395" y="794"/>
                </a:lnTo>
                <a:lnTo>
                  <a:pt x="5377" y="782"/>
                </a:lnTo>
                <a:lnTo>
                  <a:pt x="5359" y="771"/>
                </a:lnTo>
                <a:lnTo>
                  <a:pt x="5340" y="761"/>
                </a:lnTo>
                <a:lnTo>
                  <a:pt x="5319" y="752"/>
                </a:lnTo>
                <a:lnTo>
                  <a:pt x="5300" y="744"/>
                </a:lnTo>
                <a:lnTo>
                  <a:pt x="5282" y="735"/>
                </a:lnTo>
                <a:lnTo>
                  <a:pt x="5267" y="727"/>
                </a:lnTo>
                <a:lnTo>
                  <a:pt x="5253" y="720"/>
                </a:lnTo>
                <a:lnTo>
                  <a:pt x="5232" y="706"/>
                </a:lnTo>
                <a:lnTo>
                  <a:pt x="5219" y="697"/>
                </a:lnTo>
                <a:lnTo>
                  <a:pt x="5199" y="673"/>
                </a:lnTo>
                <a:lnTo>
                  <a:pt x="5163" y="627"/>
                </a:lnTo>
                <a:lnTo>
                  <a:pt x="5131" y="584"/>
                </a:lnTo>
                <a:lnTo>
                  <a:pt x="5116" y="564"/>
                </a:lnTo>
                <a:lnTo>
                  <a:pt x="5106" y="550"/>
                </a:lnTo>
                <a:lnTo>
                  <a:pt x="5082" y="520"/>
                </a:lnTo>
                <a:lnTo>
                  <a:pt x="5069" y="503"/>
                </a:lnTo>
                <a:lnTo>
                  <a:pt x="5056" y="488"/>
                </a:lnTo>
                <a:lnTo>
                  <a:pt x="5045" y="475"/>
                </a:lnTo>
                <a:lnTo>
                  <a:pt x="5037" y="469"/>
                </a:lnTo>
                <a:lnTo>
                  <a:pt x="5025" y="458"/>
                </a:lnTo>
                <a:lnTo>
                  <a:pt x="5010" y="447"/>
                </a:lnTo>
                <a:lnTo>
                  <a:pt x="4996" y="438"/>
                </a:lnTo>
                <a:lnTo>
                  <a:pt x="4984" y="433"/>
                </a:lnTo>
                <a:lnTo>
                  <a:pt x="4982" y="433"/>
                </a:lnTo>
                <a:lnTo>
                  <a:pt x="4980" y="433"/>
                </a:lnTo>
                <a:lnTo>
                  <a:pt x="4979" y="435"/>
                </a:lnTo>
                <a:lnTo>
                  <a:pt x="4978" y="437"/>
                </a:lnTo>
                <a:lnTo>
                  <a:pt x="4974" y="443"/>
                </a:lnTo>
                <a:lnTo>
                  <a:pt x="4973" y="451"/>
                </a:lnTo>
                <a:lnTo>
                  <a:pt x="4972" y="461"/>
                </a:lnTo>
                <a:lnTo>
                  <a:pt x="4973" y="471"/>
                </a:lnTo>
                <a:lnTo>
                  <a:pt x="4974" y="481"/>
                </a:lnTo>
                <a:lnTo>
                  <a:pt x="4976" y="491"/>
                </a:lnTo>
                <a:lnTo>
                  <a:pt x="4985" y="519"/>
                </a:lnTo>
                <a:lnTo>
                  <a:pt x="5000" y="557"/>
                </a:lnTo>
                <a:lnTo>
                  <a:pt x="5008" y="576"/>
                </a:lnTo>
                <a:lnTo>
                  <a:pt x="5015" y="595"/>
                </a:lnTo>
                <a:lnTo>
                  <a:pt x="5020" y="611"/>
                </a:lnTo>
                <a:lnTo>
                  <a:pt x="5024" y="624"/>
                </a:lnTo>
                <a:lnTo>
                  <a:pt x="5026" y="639"/>
                </a:lnTo>
                <a:lnTo>
                  <a:pt x="5029" y="658"/>
                </a:lnTo>
                <a:lnTo>
                  <a:pt x="5033" y="682"/>
                </a:lnTo>
                <a:lnTo>
                  <a:pt x="5038" y="707"/>
                </a:lnTo>
                <a:lnTo>
                  <a:pt x="5044" y="733"/>
                </a:lnTo>
                <a:lnTo>
                  <a:pt x="5052" y="758"/>
                </a:lnTo>
                <a:lnTo>
                  <a:pt x="5056" y="770"/>
                </a:lnTo>
                <a:lnTo>
                  <a:pt x="5061" y="780"/>
                </a:lnTo>
                <a:lnTo>
                  <a:pt x="5066" y="789"/>
                </a:lnTo>
                <a:lnTo>
                  <a:pt x="5071" y="797"/>
                </a:lnTo>
                <a:lnTo>
                  <a:pt x="5098" y="831"/>
                </a:lnTo>
                <a:lnTo>
                  <a:pt x="5126" y="869"/>
                </a:lnTo>
                <a:lnTo>
                  <a:pt x="5151" y="901"/>
                </a:lnTo>
                <a:lnTo>
                  <a:pt x="5165" y="920"/>
                </a:lnTo>
                <a:lnTo>
                  <a:pt x="5178" y="936"/>
                </a:lnTo>
                <a:lnTo>
                  <a:pt x="5193" y="961"/>
                </a:lnTo>
                <a:lnTo>
                  <a:pt x="5210" y="986"/>
                </a:lnTo>
                <a:lnTo>
                  <a:pt x="5219" y="1005"/>
                </a:lnTo>
                <a:lnTo>
                  <a:pt x="5225" y="1020"/>
                </a:lnTo>
                <a:lnTo>
                  <a:pt x="5228" y="1030"/>
                </a:lnTo>
                <a:lnTo>
                  <a:pt x="5229" y="1038"/>
                </a:lnTo>
                <a:lnTo>
                  <a:pt x="5231" y="1040"/>
                </a:lnTo>
                <a:close/>
                <a:moveTo>
                  <a:pt x="10917" y="1547"/>
                </a:moveTo>
                <a:lnTo>
                  <a:pt x="10923" y="1530"/>
                </a:lnTo>
                <a:lnTo>
                  <a:pt x="10939" y="1491"/>
                </a:lnTo>
                <a:lnTo>
                  <a:pt x="10950" y="1469"/>
                </a:lnTo>
                <a:lnTo>
                  <a:pt x="10962" y="1449"/>
                </a:lnTo>
                <a:lnTo>
                  <a:pt x="10967" y="1440"/>
                </a:lnTo>
                <a:lnTo>
                  <a:pt x="10972" y="1433"/>
                </a:lnTo>
                <a:lnTo>
                  <a:pt x="10977" y="1426"/>
                </a:lnTo>
                <a:lnTo>
                  <a:pt x="10983" y="1421"/>
                </a:lnTo>
                <a:lnTo>
                  <a:pt x="11009" y="1403"/>
                </a:lnTo>
                <a:lnTo>
                  <a:pt x="11044" y="1382"/>
                </a:lnTo>
                <a:lnTo>
                  <a:pt x="11054" y="1378"/>
                </a:lnTo>
                <a:lnTo>
                  <a:pt x="11063" y="1373"/>
                </a:lnTo>
                <a:lnTo>
                  <a:pt x="11073" y="1370"/>
                </a:lnTo>
                <a:lnTo>
                  <a:pt x="11082" y="1366"/>
                </a:lnTo>
                <a:lnTo>
                  <a:pt x="11091" y="1365"/>
                </a:lnTo>
                <a:lnTo>
                  <a:pt x="11099" y="1364"/>
                </a:lnTo>
                <a:lnTo>
                  <a:pt x="11107" y="1365"/>
                </a:lnTo>
                <a:lnTo>
                  <a:pt x="11114" y="1367"/>
                </a:lnTo>
                <a:lnTo>
                  <a:pt x="11118" y="1370"/>
                </a:lnTo>
                <a:lnTo>
                  <a:pt x="11119" y="1374"/>
                </a:lnTo>
                <a:lnTo>
                  <a:pt x="11120" y="1379"/>
                </a:lnTo>
                <a:lnTo>
                  <a:pt x="11119" y="1385"/>
                </a:lnTo>
                <a:lnTo>
                  <a:pt x="11116" y="1402"/>
                </a:lnTo>
                <a:lnTo>
                  <a:pt x="11109" y="1424"/>
                </a:lnTo>
                <a:lnTo>
                  <a:pt x="11098" y="1447"/>
                </a:lnTo>
                <a:lnTo>
                  <a:pt x="11085" y="1474"/>
                </a:lnTo>
                <a:lnTo>
                  <a:pt x="11071" y="1502"/>
                </a:lnTo>
                <a:lnTo>
                  <a:pt x="11055" y="1530"/>
                </a:lnTo>
                <a:lnTo>
                  <a:pt x="11039" y="1558"/>
                </a:lnTo>
                <a:lnTo>
                  <a:pt x="11022" y="1585"/>
                </a:lnTo>
                <a:lnTo>
                  <a:pt x="11005" y="1611"/>
                </a:lnTo>
                <a:lnTo>
                  <a:pt x="10990" y="1633"/>
                </a:lnTo>
                <a:lnTo>
                  <a:pt x="10975" y="1651"/>
                </a:lnTo>
                <a:lnTo>
                  <a:pt x="10963" y="1666"/>
                </a:lnTo>
                <a:lnTo>
                  <a:pt x="10958" y="1671"/>
                </a:lnTo>
                <a:lnTo>
                  <a:pt x="10954" y="1675"/>
                </a:lnTo>
                <a:lnTo>
                  <a:pt x="10949" y="1677"/>
                </a:lnTo>
                <a:lnTo>
                  <a:pt x="10946" y="1677"/>
                </a:lnTo>
                <a:lnTo>
                  <a:pt x="10941" y="1677"/>
                </a:lnTo>
                <a:lnTo>
                  <a:pt x="10937" y="1675"/>
                </a:lnTo>
                <a:lnTo>
                  <a:pt x="10933" y="1670"/>
                </a:lnTo>
                <a:lnTo>
                  <a:pt x="10930" y="1665"/>
                </a:lnTo>
                <a:lnTo>
                  <a:pt x="10927" y="1658"/>
                </a:lnTo>
                <a:lnTo>
                  <a:pt x="10924" y="1650"/>
                </a:lnTo>
                <a:lnTo>
                  <a:pt x="10922" y="1641"/>
                </a:lnTo>
                <a:lnTo>
                  <a:pt x="10920" y="1631"/>
                </a:lnTo>
                <a:lnTo>
                  <a:pt x="10918" y="1610"/>
                </a:lnTo>
                <a:lnTo>
                  <a:pt x="10917" y="1587"/>
                </a:lnTo>
                <a:lnTo>
                  <a:pt x="10915" y="1566"/>
                </a:lnTo>
                <a:lnTo>
                  <a:pt x="10917" y="1547"/>
                </a:lnTo>
                <a:close/>
                <a:moveTo>
                  <a:pt x="17146" y="412"/>
                </a:moveTo>
                <a:lnTo>
                  <a:pt x="17138" y="411"/>
                </a:lnTo>
                <a:lnTo>
                  <a:pt x="17119" y="408"/>
                </a:lnTo>
                <a:lnTo>
                  <a:pt x="17107" y="406"/>
                </a:lnTo>
                <a:lnTo>
                  <a:pt x="17096" y="402"/>
                </a:lnTo>
                <a:lnTo>
                  <a:pt x="17087" y="399"/>
                </a:lnTo>
                <a:lnTo>
                  <a:pt x="17082" y="397"/>
                </a:lnTo>
                <a:lnTo>
                  <a:pt x="17074" y="390"/>
                </a:lnTo>
                <a:lnTo>
                  <a:pt x="17062" y="377"/>
                </a:lnTo>
                <a:lnTo>
                  <a:pt x="17049" y="360"/>
                </a:lnTo>
                <a:lnTo>
                  <a:pt x="17034" y="342"/>
                </a:lnTo>
                <a:lnTo>
                  <a:pt x="17007" y="308"/>
                </a:lnTo>
                <a:lnTo>
                  <a:pt x="16996" y="293"/>
                </a:lnTo>
                <a:lnTo>
                  <a:pt x="16911" y="287"/>
                </a:lnTo>
                <a:lnTo>
                  <a:pt x="16772" y="173"/>
                </a:lnTo>
                <a:lnTo>
                  <a:pt x="16628" y="173"/>
                </a:lnTo>
                <a:lnTo>
                  <a:pt x="16625" y="171"/>
                </a:lnTo>
                <a:lnTo>
                  <a:pt x="16617" y="171"/>
                </a:lnTo>
                <a:lnTo>
                  <a:pt x="16613" y="173"/>
                </a:lnTo>
                <a:lnTo>
                  <a:pt x="16608" y="174"/>
                </a:lnTo>
                <a:lnTo>
                  <a:pt x="16605" y="177"/>
                </a:lnTo>
                <a:lnTo>
                  <a:pt x="16601" y="183"/>
                </a:lnTo>
                <a:lnTo>
                  <a:pt x="16597" y="195"/>
                </a:lnTo>
                <a:lnTo>
                  <a:pt x="16595" y="208"/>
                </a:lnTo>
                <a:lnTo>
                  <a:pt x="16595" y="215"/>
                </a:lnTo>
                <a:lnTo>
                  <a:pt x="16597" y="221"/>
                </a:lnTo>
                <a:lnTo>
                  <a:pt x="16599" y="226"/>
                </a:lnTo>
                <a:lnTo>
                  <a:pt x="16604" y="232"/>
                </a:lnTo>
                <a:lnTo>
                  <a:pt x="16625" y="252"/>
                </a:lnTo>
                <a:lnTo>
                  <a:pt x="16656" y="282"/>
                </a:lnTo>
                <a:lnTo>
                  <a:pt x="16687" y="309"/>
                </a:lnTo>
                <a:lnTo>
                  <a:pt x="16699" y="322"/>
                </a:lnTo>
                <a:lnTo>
                  <a:pt x="16707" y="327"/>
                </a:lnTo>
                <a:lnTo>
                  <a:pt x="16724" y="340"/>
                </a:lnTo>
                <a:lnTo>
                  <a:pt x="16734" y="346"/>
                </a:lnTo>
                <a:lnTo>
                  <a:pt x="16743" y="352"/>
                </a:lnTo>
                <a:lnTo>
                  <a:pt x="16751" y="355"/>
                </a:lnTo>
                <a:lnTo>
                  <a:pt x="16758" y="356"/>
                </a:lnTo>
                <a:lnTo>
                  <a:pt x="16772" y="359"/>
                </a:lnTo>
                <a:lnTo>
                  <a:pt x="16795" y="363"/>
                </a:lnTo>
                <a:lnTo>
                  <a:pt x="16806" y="368"/>
                </a:lnTo>
                <a:lnTo>
                  <a:pt x="16818" y="373"/>
                </a:lnTo>
                <a:lnTo>
                  <a:pt x="16829" y="379"/>
                </a:lnTo>
                <a:lnTo>
                  <a:pt x="16836" y="386"/>
                </a:lnTo>
                <a:lnTo>
                  <a:pt x="16840" y="391"/>
                </a:lnTo>
                <a:lnTo>
                  <a:pt x="16844" y="400"/>
                </a:lnTo>
                <a:lnTo>
                  <a:pt x="16849" y="410"/>
                </a:lnTo>
                <a:lnTo>
                  <a:pt x="16853" y="423"/>
                </a:lnTo>
                <a:lnTo>
                  <a:pt x="16862" y="452"/>
                </a:lnTo>
                <a:lnTo>
                  <a:pt x="16871" y="483"/>
                </a:lnTo>
                <a:lnTo>
                  <a:pt x="16879" y="513"/>
                </a:lnTo>
                <a:lnTo>
                  <a:pt x="16886" y="539"/>
                </a:lnTo>
                <a:lnTo>
                  <a:pt x="16890" y="557"/>
                </a:lnTo>
                <a:lnTo>
                  <a:pt x="16893" y="564"/>
                </a:lnTo>
                <a:lnTo>
                  <a:pt x="16903" y="717"/>
                </a:lnTo>
                <a:lnTo>
                  <a:pt x="16886" y="734"/>
                </a:lnTo>
                <a:lnTo>
                  <a:pt x="16847" y="720"/>
                </a:lnTo>
                <a:lnTo>
                  <a:pt x="16820" y="729"/>
                </a:lnTo>
                <a:lnTo>
                  <a:pt x="16822" y="735"/>
                </a:lnTo>
                <a:lnTo>
                  <a:pt x="16829" y="752"/>
                </a:lnTo>
                <a:lnTo>
                  <a:pt x="16833" y="762"/>
                </a:lnTo>
                <a:lnTo>
                  <a:pt x="16838" y="772"/>
                </a:lnTo>
                <a:lnTo>
                  <a:pt x="16842" y="780"/>
                </a:lnTo>
                <a:lnTo>
                  <a:pt x="16847" y="786"/>
                </a:lnTo>
                <a:lnTo>
                  <a:pt x="16851" y="791"/>
                </a:lnTo>
                <a:lnTo>
                  <a:pt x="16854" y="797"/>
                </a:lnTo>
                <a:lnTo>
                  <a:pt x="16858" y="803"/>
                </a:lnTo>
                <a:lnTo>
                  <a:pt x="16861" y="808"/>
                </a:lnTo>
                <a:lnTo>
                  <a:pt x="16865" y="818"/>
                </a:lnTo>
                <a:lnTo>
                  <a:pt x="16866" y="822"/>
                </a:lnTo>
                <a:lnTo>
                  <a:pt x="16863" y="861"/>
                </a:lnTo>
                <a:lnTo>
                  <a:pt x="16859" y="868"/>
                </a:lnTo>
                <a:lnTo>
                  <a:pt x="16848" y="882"/>
                </a:lnTo>
                <a:lnTo>
                  <a:pt x="16841" y="890"/>
                </a:lnTo>
                <a:lnTo>
                  <a:pt x="16834" y="897"/>
                </a:lnTo>
                <a:lnTo>
                  <a:pt x="16829" y="902"/>
                </a:lnTo>
                <a:lnTo>
                  <a:pt x="16824" y="905"/>
                </a:lnTo>
                <a:lnTo>
                  <a:pt x="16805" y="905"/>
                </a:lnTo>
                <a:lnTo>
                  <a:pt x="16793" y="902"/>
                </a:lnTo>
                <a:lnTo>
                  <a:pt x="16790" y="884"/>
                </a:lnTo>
                <a:lnTo>
                  <a:pt x="16784" y="841"/>
                </a:lnTo>
                <a:lnTo>
                  <a:pt x="16776" y="794"/>
                </a:lnTo>
                <a:lnTo>
                  <a:pt x="16770" y="761"/>
                </a:lnTo>
                <a:lnTo>
                  <a:pt x="16767" y="751"/>
                </a:lnTo>
                <a:lnTo>
                  <a:pt x="16761" y="741"/>
                </a:lnTo>
                <a:lnTo>
                  <a:pt x="16754" y="730"/>
                </a:lnTo>
                <a:lnTo>
                  <a:pt x="16745" y="718"/>
                </a:lnTo>
                <a:lnTo>
                  <a:pt x="16735" y="708"/>
                </a:lnTo>
                <a:lnTo>
                  <a:pt x="16724" y="699"/>
                </a:lnTo>
                <a:lnTo>
                  <a:pt x="16718" y="696"/>
                </a:lnTo>
                <a:lnTo>
                  <a:pt x="16713" y="693"/>
                </a:lnTo>
                <a:lnTo>
                  <a:pt x="16706" y="690"/>
                </a:lnTo>
                <a:lnTo>
                  <a:pt x="16699" y="689"/>
                </a:lnTo>
                <a:lnTo>
                  <a:pt x="16683" y="687"/>
                </a:lnTo>
                <a:lnTo>
                  <a:pt x="16663" y="686"/>
                </a:lnTo>
                <a:lnTo>
                  <a:pt x="16641" y="685"/>
                </a:lnTo>
                <a:lnTo>
                  <a:pt x="16618" y="686"/>
                </a:lnTo>
                <a:lnTo>
                  <a:pt x="16580" y="686"/>
                </a:lnTo>
                <a:lnTo>
                  <a:pt x="16564" y="687"/>
                </a:lnTo>
                <a:lnTo>
                  <a:pt x="16572" y="698"/>
                </a:lnTo>
                <a:lnTo>
                  <a:pt x="16591" y="727"/>
                </a:lnTo>
                <a:lnTo>
                  <a:pt x="16601" y="745"/>
                </a:lnTo>
                <a:lnTo>
                  <a:pt x="16610" y="762"/>
                </a:lnTo>
                <a:lnTo>
                  <a:pt x="16618" y="778"/>
                </a:lnTo>
                <a:lnTo>
                  <a:pt x="16623" y="790"/>
                </a:lnTo>
                <a:lnTo>
                  <a:pt x="16625" y="807"/>
                </a:lnTo>
                <a:lnTo>
                  <a:pt x="16630" y="834"/>
                </a:lnTo>
                <a:lnTo>
                  <a:pt x="16634" y="868"/>
                </a:lnTo>
                <a:lnTo>
                  <a:pt x="16639" y="906"/>
                </a:lnTo>
                <a:lnTo>
                  <a:pt x="16644" y="943"/>
                </a:lnTo>
                <a:lnTo>
                  <a:pt x="16649" y="977"/>
                </a:lnTo>
                <a:lnTo>
                  <a:pt x="16653" y="1005"/>
                </a:lnTo>
                <a:lnTo>
                  <a:pt x="16658" y="1024"/>
                </a:lnTo>
                <a:lnTo>
                  <a:pt x="16662" y="1039"/>
                </a:lnTo>
                <a:lnTo>
                  <a:pt x="16669" y="1054"/>
                </a:lnTo>
                <a:lnTo>
                  <a:pt x="16677" y="1069"/>
                </a:lnTo>
                <a:lnTo>
                  <a:pt x="16685" y="1084"/>
                </a:lnTo>
                <a:lnTo>
                  <a:pt x="16692" y="1096"/>
                </a:lnTo>
                <a:lnTo>
                  <a:pt x="16701" y="1106"/>
                </a:lnTo>
                <a:lnTo>
                  <a:pt x="16705" y="1111"/>
                </a:lnTo>
                <a:lnTo>
                  <a:pt x="16709" y="1113"/>
                </a:lnTo>
                <a:lnTo>
                  <a:pt x="16713" y="1115"/>
                </a:lnTo>
                <a:lnTo>
                  <a:pt x="16716" y="1116"/>
                </a:lnTo>
                <a:lnTo>
                  <a:pt x="16723" y="1115"/>
                </a:lnTo>
                <a:lnTo>
                  <a:pt x="16730" y="1113"/>
                </a:lnTo>
                <a:lnTo>
                  <a:pt x="16737" y="1111"/>
                </a:lnTo>
                <a:lnTo>
                  <a:pt x="16744" y="1107"/>
                </a:lnTo>
                <a:lnTo>
                  <a:pt x="16755" y="1102"/>
                </a:lnTo>
                <a:lnTo>
                  <a:pt x="16760" y="1100"/>
                </a:lnTo>
                <a:lnTo>
                  <a:pt x="16834" y="1019"/>
                </a:lnTo>
                <a:lnTo>
                  <a:pt x="16833" y="1013"/>
                </a:lnTo>
                <a:lnTo>
                  <a:pt x="16832" y="1001"/>
                </a:lnTo>
                <a:lnTo>
                  <a:pt x="16833" y="994"/>
                </a:lnTo>
                <a:lnTo>
                  <a:pt x="16835" y="986"/>
                </a:lnTo>
                <a:lnTo>
                  <a:pt x="16836" y="983"/>
                </a:lnTo>
                <a:lnTo>
                  <a:pt x="16839" y="979"/>
                </a:lnTo>
                <a:lnTo>
                  <a:pt x="16841" y="976"/>
                </a:lnTo>
                <a:lnTo>
                  <a:pt x="16844" y="973"/>
                </a:lnTo>
                <a:lnTo>
                  <a:pt x="16852" y="968"/>
                </a:lnTo>
                <a:lnTo>
                  <a:pt x="16862" y="964"/>
                </a:lnTo>
                <a:lnTo>
                  <a:pt x="16873" y="961"/>
                </a:lnTo>
                <a:lnTo>
                  <a:pt x="16885" y="957"/>
                </a:lnTo>
                <a:lnTo>
                  <a:pt x="16905" y="952"/>
                </a:lnTo>
                <a:lnTo>
                  <a:pt x="16920" y="946"/>
                </a:lnTo>
                <a:lnTo>
                  <a:pt x="16925" y="939"/>
                </a:lnTo>
                <a:lnTo>
                  <a:pt x="16934" y="928"/>
                </a:lnTo>
                <a:lnTo>
                  <a:pt x="16944" y="912"/>
                </a:lnTo>
                <a:lnTo>
                  <a:pt x="16956" y="897"/>
                </a:lnTo>
                <a:lnTo>
                  <a:pt x="16974" y="866"/>
                </a:lnTo>
                <a:lnTo>
                  <a:pt x="16981" y="853"/>
                </a:lnTo>
                <a:lnTo>
                  <a:pt x="16989" y="841"/>
                </a:lnTo>
                <a:lnTo>
                  <a:pt x="17007" y="814"/>
                </a:lnTo>
                <a:lnTo>
                  <a:pt x="17017" y="799"/>
                </a:lnTo>
                <a:lnTo>
                  <a:pt x="17028" y="786"/>
                </a:lnTo>
                <a:lnTo>
                  <a:pt x="17035" y="776"/>
                </a:lnTo>
                <a:lnTo>
                  <a:pt x="17042" y="770"/>
                </a:lnTo>
                <a:lnTo>
                  <a:pt x="17048" y="767"/>
                </a:lnTo>
                <a:lnTo>
                  <a:pt x="17055" y="764"/>
                </a:lnTo>
                <a:lnTo>
                  <a:pt x="17061" y="763"/>
                </a:lnTo>
                <a:lnTo>
                  <a:pt x="17069" y="761"/>
                </a:lnTo>
                <a:lnTo>
                  <a:pt x="17083" y="760"/>
                </a:lnTo>
                <a:lnTo>
                  <a:pt x="17087" y="759"/>
                </a:lnTo>
                <a:lnTo>
                  <a:pt x="17108" y="836"/>
                </a:lnTo>
                <a:lnTo>
                  <a:pt x="16990" y="953"/>
                </a:lnTo>
                <a:lnTo>
                  <a:pt x="16952" y="1014"/>
                </a:lnTo>
                <a:lnTo>
                  <a:pt x="16998" y="1019"/>
                </a:lnTo>
                <a:lnTo>
                  <a:pt x="16983" y="1040"/>
                </a:lnTo>
                <a:lnTo>
                  <a:pt x="16944" y="1090"/>
                </a:lnTo>
                <a:lnTo>
                  <a:pt x="16923" y="1116"/>
                </a:lnTo>
                <a:lnTo>
                  <a:pt x="16902" y="1143"/>
                </a:lnTo>
                <a:lnTo>
                  <a:pt x="16884" y="1165"/>
                </a:lnTo>
                <a:lnTo>
                  <a:pt x="16869" y="1178"/>
                </a:lnTo>
                <a:lnTo>
                  <a:pt x="16856" y="1190"/>
                </a:lnTo>
                <a:lnTo>
                  <a:pt x="16834" y="1208"/>
                </a:lnTo>
                <a:lnTo>
                  <a:pt x="16809" y="1230"/>
                </a:lnTo>
                <a:lnTo>
                  <a:pt x="16782" y="1255"/>
                </a:lnTo>
                <a:lnTo>
                  <a:pt x="16753" y="1283"/>
                </a:lnTo>
                <a:lnTo>
                  <a:pt x="16724" y="1313"/>
                </a:lnTo>
                <a:lnTo>
                  <a:pt x="16710" y="1327"/>
                </a:lnTo>
                <a:lnTo>
                  <a:pt x="16698" y="1342"/>
                </a:lnTo>
                <a:lnTo>
                  <a:pt x="16686" y="1356"/>
                </a:lnTo>
                <a:lnTo>
                  <a:pt x="16674" y="1371"/>
                </a:lnTo>
                <a:lnTo>
                  <a:pt x="16652" y="1402"/>
                </a:lnTo>
                <a:lnTo>
                  <a:pt x="16627" y="1438"/>
                </a:lnTo>
                <a:lnTo>
                  <a:pt x="16604" y="1474"/>
                </a:lnTo>
                <a:lnTo>
                  <a:pt x="16580" y="1509"/>
                </a:lnTo>
                <a:lnTo>
                  <a:pt x="16559" y="1540"/>
                </a:lnTo>
                <a:lnTo>
                  <a:pt x="16542" y="1566"/>
                </a:lnTo>
                <a:lnTo>
                  <a:pt x="16531" y="1583"/>
                </a:lnTo>
                <a:lnTo>
                  <a:pt x="16527" y="1589"/>
                </a:lnTo>
                <a:lnTo>
                  <a:pt x="16513" y="1604"/>
                </a:lnTo>
                <a:lnTo>
                  <a:pt x="16480" y="1641"/>
                </a:lnTo>
                <a:lnTo>
                  <a:pt x="16442" y="1682"/>
                </a:lnTo>
                <a:lnTo>
                  <a:pt x="16415" y="1715"/>
                </a:lnTo>
                <a:lnTo>
                  <a:pt x="16408" y="1726"/>
                </a:lnTo>
                <a:lnTo>
                  <a:pt x="16402" y="1736"/>
                </a:lnTo>
                <a:lnTo>
                  <a:pt x="16399" y="1745"/>
                </a:lnTo>
                <a:lnTo>
                  <a:pt x="16398" y="1754"/>
                </a:lnTo>
                <a:lnTo>
                  <a:pt x="16399" y="1761"/>
                </a:lnTo>
                <a:lnTo>
                  <a:pt x="16400" y="1768"/>
                </a:lnTo>
                <a:lnTo>
                  <a:pt x="16404" y="1774"/>
                </a:lnTo>
                <a:lnTo>
                  <a:pt x="16407" y="1780"/>
                </a:lnTo>
                <a:lnTo>
                  <a:pt x="16419" y="1796"/>
                </a:lnTo>
                <a:lnTo>
                  <a:pt x="16437" y="1817"/>
                </a:lnTo>
                <a:lnTo>
                  <a:pt x="16447" y="1827"/>
                </a:lnTo>
                <a:lnTo>
                  <a:pt x="16457" y="1836"/>
                </a:lnTo>
                <a:lnTo>
                  <a:pt x="16465" y="1843"/>
                </a:lnTo>
                <a:lnTo>
                  <a:pt x="16473" y="1846"/>
                </a:lnTo>
                <a:lnTo>
                  <a:pt x="16484" y="1846"/>
                </a:lnTo>
                <a:lnTo>
                  <a:pt x="16502" y="1844"/>
                </a:lnTo>
                <a:lnTo>
                  <a:pt x="16528" y="1838"/>
                </a:lnTo>
                <a:lnTo>
                  <a:pt x="16556" y="1830"/>
                </a:lnTo>
                <a:lnTo>
                  <a:pt x="16572" y="1826"/>
                </a:lnTo>
                <a:lnTo>
                  <a:pt x="16588" y="1820"/>
                </a:lnTo>
                <a:lnTo>
                  <a:pt x="16603" y="1814"/>
                </a:lnTo>
                <a:lnTo>
                  <a:pt x="16618" y="1807"/>
                </a:lnTo>
                <a:lnTo>
                  <a:pt x="16633" y="1800"/>
                </a:lnTo>
                <a:lnTo>
                  <a:pt x="16646" y="1792"/>
                </a:lnTo>
                <a:lnTo>
                  <a:pt x="16659" y="1784"/>
                </a:lnTo>
                <a:lnTo>
                  <a:pt x="16670" y="1775"/>
                </a:lnTo>
                <a:lnTo>
                  <a:pt x="16694" y="1754"/>
                </a:lnTo>
                <a:lnTo>
                  <a:pt x="16721" y="1728"/>
                </a:lnTo>
                <a:lnTo>
                  <a:pt x="16750" y="1698"/>
                </a:lnTo>
                <a:lnTo>
                  <a:pt x="16779" y="1667"/>
                </a:lnTo>
                <a:lnTo>
                  <a:pt x="16807" y="1635"/>
                </a:lnTo>
                <a:lnTo>
                  <a:pt x="16832" y="1607"/>
                </a:lnTo>
                <a:lnTo>
                  <a:pt x="16852" y="1583"/>
                </a:lnTo>
                <a:lnTo>
                  <a:pt x="16866" y="1564"/>
                </a:lnTo>
                <a:lnTo>
                  <a:pt x="16878" y="1545"/>
                </a:lnTo>
                <a:lnTo>
                  <a:pt x="16896" y="1519"/>
                </a:lnTo>
                <a:lnTo>
                  <a:pt x="16917" y="1489"/>
                </a:lnTo>
                <a:lnTo>
                  <a:pt x="16940" y="1457"/>
                </a:lnTo>
                <a:lnTo>
                  <a:pt x="16962" y="1425"/>
                </a:lnTo>
                <a:lnTo>
                  <a:pt x="16984" y="1397"/>
                </a:lnTo>
                <a:lnTo>
                  <a:pt x="17001" y="1374"/>
                </a:lnTo>
                <a:lnTo>
                  <a:pt x="17013" y="1359"/>
                </a:lnTo>
                <a:lnTo>
                  <a:pt x="17028" y="1345"/>
                </a:lnTo>
                <a:lnTo>
                  <a:pt x="17053" y="1325"/>
                </a:lnTo>
                <a:lnTo>
                  <a:pt x="17085" y="1300"/>
                </a:lnTo>
                <a:lnTo>
                  <a:pt x="17119" y="1274"/>
                </a:lnTo>
                <a:lnTo>
                  <a:pt x="17152" y="1251"/>
                </a:lnTo>
                <a:lnTo>
                  <a:pt x="17180" y="1231"/>
                </a:lnTo>
                <a:lnTo>
                  <a:pt x="17201" y="1216"/>
                </a:lnTo>
                <a:lnTo>
                  <a:pt x="17207" y="1212"/>
                </a:lnTo>
                <a:lnTo>
                  <a:pt x="17230" y="1196"/>
                </a:lnTo>
                <a:lnTo>
                  <a:pt x="17279" y="1160"/>
                </a:lnTo>
                <a:lnTo>
                  <a:pt x="17331" y="1124"/>
                </a:lnTo>
                <a:lnTo>
                  <a:pt x="17359" y="1105"/>
                </a:lnTo>
                <a:lnTo>
                  <a:pt x="17379" y="1103"/>
                </a:lnTo>
                <a:lnTo>
                  <a:pt x="17413" y="1101"/>
                </a:lnTo>
                <a:lnTo>
                  <a:pt x="17432" y="1100"/>
                </a:lnTo>
                <a:lnTo>
                  <a:pt x="17448" y="1098"/>
                </a:lnTo>
                <a:lnTo>
                  <a:pt x="17462" y="1096"/>
                </a:lnTo>
                <a:lnTo>
                  <a:pt x="17469" y="1093"/>
                </a:lnTo>
                <a:lnTo>
                  <a:pt x="17485" y="1072"/>
                </a:lnTo>
                <a:lnTo>
                  <a:pt x="17513" y="1027"/>
                </a:lnTo>
                <a:lnTo>
                  <a:pt x="17531" y="1001"/>
                </a:lnTo>
                <a:lnTo>
                  <a:pt x="17553" y="975"/>
                </a:lnTo>
                <a:lnTo>
                  <a:pt x="17564" y="963"/>
                </a:lnTo>
                <a:lnTo>
                  <a:pt x="17576" y="951"/>
                </a:lnTo>
                <a:lnTo>
                  <a:pt x="17589" y="939"/>
                </a:lnTo>
                <a:lnTo>
                  <a:pt x="17602" y="929"/>
                </a:lnTo>
                <a:lnTo>
                  <a:pt x="17617" y="920"/>
                </a:lnTo>
                <a:lnTo>
                  <a:pt x="17630" y="911"/>
                </a:lnTo>
                <a:lnTo>
                  <a:pt x="17645" y="903"/>
                </a:lnTo>
                <a:lnTo>
                  <a:pt x="17661" y="896"/>
                </a:lnTo>
                <a:lnTo>
                  <a:pt x="17690" y="882"/>
                </a:lnTo>
                <a:lnTo>
                  <a:pt x="17719" y="871"/>
                </a:lnTo>
                <a:lnTo>
                  <a:pt x="17746" y="862"/>
                </a:lnTo>
                <a:lnTo>
                  <a:pt x="17771" y="855"/>
                </a:lnTo>
                <a:lnTo>
                  <a:pt x="17782" y="853"/>
                </a:lnTo>
                <a:lnTo>
                  <a:pt x="17792" y="852"/>
                </a:lnTo>
                <a:lnTo>
                  <a:pt x="17800" y="851"/>
                </a:lnTo>
                <a:lnTo>
                  <a:pt x="17808" y="851"/>
                </a:lnTo>
                <a:lnTo>
                  <a:pt x="17827" y="852"/>
                </a:lnTo>
                <a:lnTo>
                  <a:pt x="17835" y="852"/>
                </a:lnTo>
                <a:lnTo>
                  <a:pt x="17836" y="853"/>
                </a:lnTo>
                <a:lnTo>
                  <a:pt x="17835" y="853"/>
                </a:lnTo>
                <a:lnTo>
                  <a:pt x="17837" y="859"/>
                </a:lnTo>
                <a:lnTo>
                  <a:pt x="17838" y="875"/>
                </a:lnTo>
                <a:lnTo>
                  <a:pt x="17837" y="887"/>
                </a:lnTo>
                <a:lnTo>
                  <a:pt x="17833" y="901"/>
                </a:lnTo>
                <a:lnTo>
                  <a:pt x="17830" y="910"/>
                </a:lnTo>
                <a:lnTo>
                  <a:pt x="17827" y="918"/>
                </a:lnTo>
                <a:lnTo>
                  <a:pt x="17821" y="928"/>
                </a:lnTo>
                <a:lnTo>
                  <a:pt x="17816" y="938"/>
                </a:lnTo>
                <a:lnTo>
                  <a:pt x="17808" y="949"/>
                </a:lnTo>
                <a:lnTo>
                  <a:pt x="17798" y="963"/>
                </a:lnTo>
                <a:lnTo>
                  <a:pt x="17785" y="977"/>
                </a:lnTo>
                <a:lnTo>
                  <a:pt x="17771" y="994"/>
                </a:lnTo>
                <a:lnTo>
                  <a:pt x="17737" y="1030"/>
                </a:lnTo>
                <a:lnTo>
                  <a:pt x="17702" y="1066"/>
                </a:lnTo>
                <a:lnTo>
                  <a:pt x="17668" y="1100"/>
                </a:lnTo>
                <a:lnTo>
                  <a:pt x="17640" y="1128"/>
                </a:lnTo>
                <a:lnTo>
                  <a:pt x="17620" y="1147"/>
                </a:lnTo>
                <a:lnTo>
                  <a:pt x="17612" y="1153"/>
                </a:lnTo>
                <a:lnTo>
                  <a:pt x="17605" y="1159"/>
                </a:lnTo>
                <a:lnTo>
                  <a:pt x="17584" y="1174"/>
                </a:lnTo>
                <a:lnTo>
                  <a:pt x="17554" y="1194"/>
                </a:lnTo>
                <a:lnTo>
                  <a:pt x="17517" y="1218"/>
                </a:lnTo>
                <a:lnTo>
                  <a:pt x="17478" y="1244"/>
                </a:lnTo>
                <a:lnTo>
                  <a:pt x="17440" y="1268"/>
                </a:lnTo>
                <a:lnTo>
                  <a:pt x="17408" y="1288"/>
                </a:lnTo>
                <a:lnTo>
                  <a:pt x="17383" y="1300"/>
                </a:lnTo>
                <a:lnTo>
                  <a:pt x="17360" y="1309"/>
                </a:lnTo>
                <a:lnTo>
                  <a:pt x="17336" y="1318"/>
                </a:lnTo>
                <a:lnTo>
                  <a:pt x="17309" y="1326"/>
                </a:lnTo>
                <a:lnTo>
                  <a:pt x="17282" y="1333"/>
                </a:lnTo>
                <a:lnTo>
                  <a:pt x="17239" y="1344"/>
                </a:lnTo>
                <a:lnTo>
                  <a:pt x="17221" y="1348"/>
                </a:lnTo>
                <a:lnTo>
                  <a:pt x="17138" y="1514"/>
                </a:lnTo>
                <a:lnTo>
                  <a:pt x="17139" y="1517"/>
                </a:lnTo>
                <a:lnTo>
                  <a:pt x="17143" y="1521"/>
                </a:lnTo>
                <a:lnTo>
                  <a:pt x="17151" y="1527"/>
                </a:lnTo>
                <a:lnTo>
                  <a:pt x="17162" y="1533"/>
                </a:lnTo>
                <a:lnTo>
                  <a:pt x="17176" y="1539"/>
                </a:lnTo>
                <a:lnTo>
                  <a:pt x="17189" y="1543"/>
                </a:lnTo>
                <a:lnTo>
                  <a:pt x="17200" y="1547"/>
                </a:lnTo>
                <a:lnTo>
                  <a:pt x="17204" y="1548"/>
                </a:lnTo>
                <a:lnTo>
                  <a:pt x="17210" y="1539"/>
                </a:lnTo>
                <a:lnTo>
                  <a:pt x="17223" y="1521"/>
                </a:lnTo>
                <a:lnTo>
                  <a:pt x="17231" y="1512"/>
                </a:lnTo>
                <a:lnTo>
                  <a:pt x="17240" y="1504"/>
                </a:lnTo>
                <a:lnTo>
                  <a:pt x="17243" y="1501"/>
                </a:lnTo>
                <a:lnTo>
                  <a:pt x="17247" y="1498"/>
                </a:lnTo>
                <a:lnTo>
                  <a:pt x="17250" y="1496"/>
                </a:lnTo>
                <a:lnTo>
                  <a:pt x="17254" y="1495"/>
                </a:lnTo>
                <a:lnTo>
                  <a:pt x="17259" y="1496"/>
                </a:lnTo>
                <a:lnTo>
                  <a:pt x="17264" y="1499"/>
                </a:lnTo>
                <a:lnTo>
                  <a:pt x="17267" y="1503"/>
                </a:lnTo>
                <a:lnTo>
                  <a:pt x="17270" y="1508"/>
                </a:lnTo>
                <a:lnTo>
                  <a:pt x="17273" y="1514"/>
                </a:lnTo>
                <a:lnTo>
                  <a:pt x="17275" y="1521"/>
                </a:lnTo>
                <a:lnTo>
                  <a:pt x="17276" y="1529"/>
                </a:lnTo>
                <a:lnTo>
                  <a:pt x="17276" y="1537"/>
                </a:lnTo>
                <a:lnTo>
                  <a:pt x="17276" y="1552"/>
                </a:lnTo>
                <a:lnTo>
                  <a:pt x="17273" y="1579"/>
                </a:lnTo>
                <a:lnTo>
                  <a:pt x="17269" y="1613"/>
                </a:lnTo>
                <a:lnTo>
                  <a:pt x="17266" y="1649"/>
                </a:lnTo>
                <a:lnTo>
                  <a:pt x="17263" y="1685"/>
                </a:lnTo>
                <a:lnTo>
                  <a:pt x="17259" y="1715"/>
                </a:lnTo>
                <a:lnTo>
                  <a:pt x="17257" y="1736"/>
                </a:lnTo>
                <a:lnTo>
                  <a:pt x="17256" y="1744"/>
                </a:lnTo>
                <a:lnTo>
                  <a:pt x="16871" y="1927"/>
                </a:lnTo>
                <a:lnTo>
                  <a:pt x="16860" y="1934"/>
                </a:lnTo>
                <a:lnTo>
                  <a:pt x="16830" y="1950"/>
                </a:lnTo>
                <a:lnTo>
                  <a:pt x="16786" y="1975"/>
                </a:lnTo>
                <a:lnTo>
                  <a:pt x="16734" y="2005"/>
                </a:lnTo>
                <a:lnTo>
                  <a:pt x="16680" y="2039"/>
                </a:lnTo>
                <a:lnTo>
                  <a:pt x="16628" y="2074"/>
                </a:lnTo>
                <a:lnTo>
                  <a:pt x="16605" y="2089"/>
                </a:lnTo>
                <a:lnTo>
                  <a:pt x="16586" y="2105"/>
                </a:lnTo>
                <a:lnTo>
                  <a:pt x="16569" y="2120"/>
                </a:lnTo>
                <a:lnTo>
                  <a:pt x="16556" y="2132"/>
                </a:lnTo>
                <a:lnTo>
                  <a:pt x="16546" y="2144"/>
                </a:lnTo>
                <a:lnTo>
                  <a:pt x="16537" y="2157"/>
                </a:lnTo>
                <a:lnTo>
                  <a:pt x="16529" y="2168"/>
                </a:lnTo>
                <a:lnTo>
                  <a:pt x="16523" y="2180"/>
                </a:lnTo>
                <a:lnTo>
                  <a:pt x="16511" y="2201"/>
                </a:lnTo>
                <a:lnTo>
                  <a:pt x="16502" y="2222"/>
                </a:lnTo>
                <a:lnTo>
                  <a:pt x="16492" y="2252"/>
                </a:lnTo>
                <a:lnTo>
                  <a:pt x="16490" y="2263"/>
                </a:lnTo>
                <a:lnTo>
                  <a:pt x="16685" y="2315"/>
                </a:lnTo>
                <a:lnTo>
                  <a:pt x="16726" y="2317"/>
                </a:lnTo>
                <a:lnTo>
                  <a:pt x="16677" y="2232"/>
                </a:lnTo>
                <a:lnTo>
                  <a:pt x="16681" y="2229"/>
                </a:lnTo>
                <a:lnTo>
                  <a:pt x="16695" y="2220"/>
                </a:lnTo>
                <a:lnTo>
                  <a:pt x="16716" y="2207"/>
                </a:lnTo>
                <a:lnTo>
                  <a:pt x="16746" y="2190"/>
                </a:lnTo>
                <a:lnTo>
                  <a:pt x="16785" y="2171"/>
                </a:lnTo>
                <a:lnTo>
                  <a:pt x="16830" y="2150"/>
                </a:lnTo>
                <a:lnTo>
                  <a:pt x="16856" y="2139"/>
                </a:lnTo>
                <a:lnTo>
                  <a:pt x="16882" y="2127"/>
                </a:lnTo>
                <a:lnTo>
                  <a:pt x="16912" y="2116"/>
                </a:lnTo>
                <a:lnTo>
                  <a:pt x="16942" y="2105"/>
                </a:lnTo>
                <a:lnTo>
                  <a:pt x="17002" y="2085"/>
                </a:lnTo>
                <a:lnTo>
                  <a:pt x="17055" y="2067"/>
                </a:lnTo>
                <a:lnTo>
                  <a:pt x="17099" y="2051"/>
                </a:lnTo>
                <a:lnTo>
                  <a:pt x="17137" y="2039"/>
                </a:lnTo>
                <a:lnTo>
                  <a:pt x="17167" y="2029"/>
                </a:lnTo>
                <a:lnTo>
                  <a:pt x="17188" y="2022"/>
                </a:lnTo>
                <a:lnTo>
                  <a:pt x="17202" y="2018"/>
                </a:lnTo>
                <a:lnTo>
                  <a:pt x="17206" y="2016"/>
                </a:lnTo>
                <a:lnTo>
                  <a:pt x="17207" y="2036"/>
                </a:lnTo>
                <a:lnTo>
                  <a:pt x="17213" y="2087"/>
                </a:lnTo>
                <a:lnTo>
                  <a:pt x="17220" y="2160"/>
                </a:lnTo>
                <a:lnTo>
                  <a:pt x="17228" y="2244"/>
                </a:lnTo>
                <a:lnTo>
                  <a:pt x="17234" y="2328"/>
                </a:lnTo>
                <a:lnTo>
                  <a:pt x="17240" y="2402"/>
                </a:lnTo>
                <a:lnTo>
                  <a:pt x="17242" y="2432"/>
                </a:lnTo>
                <a:lnTo>
                  <a:pt x="17242" y="2456"/>
                </a:lnTo>
                <a:lnTo>
                  <a:pt x="17242" y="2472"/>
                </a:lnTo>
                <a:lnTo>
                  <a:pt x="17241" y="2478"/>
                </a:lnTo>
                <a:lnTo>
                  <a:pt x="17238" y="2481"/>
                </a:lnTo>
                <a:lnTo>
                  <a:pt x="17233" y="2482"/>
                </a:lnTo>
                <a:lnTo>
                  <a:pt x="17227" y="2483"/>
                </a:lnTo>
                <a:lnTo>
                  <a:pt x="17220" y="2484"/>
                </a:lnTo>
                <a:lnTo>
                  <a:pt x="17201" y="2485"/>
                </a:lnTo>
                <a:lnTo>
                  <a:pt x="17180" y="2485"/>
                </a:lnTo>
                <a:lnTo>
                  <a:pt x="17159" y="2485"/>
                </a:lnTo>
                <a:lnTo>
                  <a:pt x="17139" y="2484"/>
                </a:lnTo>
                <a:lnTo>
                  <a:pt x="17123" y="2483"/>
                </a:lnTo>
                <a:lnTo>
                  <a:pt x="17113" y="2481"/>
                </a:lnTo>
                <a:lnTo>
                  <a:pt x="17102" y="2477"/>
                </a:lnTo>
                <a:lnTo>
                  <a:pt x="17084" y="2468"/>
                </a:lnTo>
                <a:lnTo>
                  <a:pt x="17060" y="2457"/>
                </a:lnTo>
                <a:lnTo>
                  <a:pt x="17032" y="2442"/>
                </a:lnTo>
                <a:lnTo>
                  <a:pt x="17002" y="2426"/>
                </a:lnTo>
                <a:lnTo>
                  <a:pt x="16970" y="2408"/>
                </a:lnTo>
                <a:lnTo>
                  <a:pt x="16939" y="2389"/>
                </a:lnTo>
                <a:lnTo>
                  <a:pt x="16909" y="2371"/>
                </a:lnTo>
                <a:lnTo>
                  <a:pt x="16884" y="2356"/>
                </a:lnTo>
                <a:lnTo>
                  <a:pt x="16863" y="2346"/>
                </a:lnTo>
                <a:lnTo>
                  <a:pt x="16848" y="2339"/>
                </a:lnTo>
                <a:lnTo>
                  <a:pt x="16836" y="2336"/>
                </a:lnTo>
                <a:lnTo>
                  <a:pt x="16830" y="2336"/>
                </a:lnTo>
                <a:lnTo>
                  <a:pt x="16825" y="2336"/>
                </a:lnTo>
                <a:lnTo>
                  <a:pt x="16823" y="2337"/>
                </a:lnTo>
                <a:lnTo>
                  <a:pt x="16822" y="2338"/>
                </a:lnTo>
                <a:lnTo>
                  <a:pt x="16820" y="2381"/>
                </a:lnTo>
                <a:lnTo>
                  <a:pt x="17003" y="2524"/>
                </a:lnTo>
                <a:lnTo>
                  <a:pt x="17013" y="2531"/>
                </a:lnTo>
                <a:lnTo>
                  <a:pt x="17041" y="2548"/>
                </a:lnTo>
                <a:lnTo>
                  <a:pt x="17082" y="2572"/>
                </a:lnTo>
                <a:lnTo>
                  <a:pt x="17130" y="2599"/>
                </a:lnTo>
                <a:lnTo>
                  <a:pt x="17180" y="2628"/>
                </a:lnTo>
                <a:lnTo>
                  <a:pt x="17229" y="2653"/>
                </a:lnTo>
                <a:lnTo>
                  <a:pt x="17249" y="2663"/>
                </a:lnTo>
                <a:lnTo>
                  <a:pt x="17268" y="2671"/>
                </a:lnTo>
                <a:lnTo>
                  <a:pt x="17284" y="2677"/>
                </a:lnTo>
                <a:lnTo>
                  <a:pt x="17295" y="2680"/>
                </a:lnTo>
                <a:lnTo>
                  <a:pt x="17315" y="2682"/>
                </a:lnTo>
                <a:lnTo>
                  <a:pt x="17338" y="2683"/>
                </a:lnTo>
                <a:lnTo>
                  <a:pt x="17361" y="2685"/>
                </a:lnTo>
                <a:lnTo>
                  <a:pt x="17383" y="2685"/>
                </a:lnTo>
                <a:lnTo>
                  <a:pt x="17420" y="2685"/>
                </a:lnTo>
                <a:lnTo>
                  <a:pt x="17435" y="2685"/>
                </a:lnTo>
                <a:lnTo>
                  <a:pt x="17435" y="2678"/>
                </a:lnTo>
                <a:lnTo>
                  <a:pt x="17436" y="2659"/>
                </a:lnTo>
                <a:lnTo>
                  <a:pt x="17438" y="2632"/>
                </a:lnTo>
                <a:lnTo>
                  <a:pt x="17439" y="2599"/>
                </a:lnTo>
                <a:lnTo>
                  <a:pt x="17440" y="2563"/>
                </a:lnTo>
                <a:lnTo>
                  <a:pt x="17440" y="2529"/>
                </a:lnTo>
                <a:lnTo>
                  <a:pt x="17439" y="2496"/>
                </a:lnTo>
                <a:lnTo>
                  <a:pt x="17437" y="2470"/>
                </a:lnTo>
                <a:lnTo>
                  <a:pt x="17431" y="2448"/>
                </a:lnTo>
                <a:lnTo>
                  <a:pt x="17426" y="2426"/>
                </a:lnTo>
                <a:lnTo>
                  <a:pt x="17419" y="2404"/>
                </a:lnTo>
                <a:lnTo>
                  <a:pt x="17412" y="2383"/>
                </a:lnTo>
                <a:lnTo>
                  <a:pt x="17406" y="2364"/>
                </a:lnTo>
                <a:lnTo>
                  <a:pt x="17401" y="2346"/>
                </a:lnTo>
                <a:lnTo>
                  <a:pt x="17396" y="2331"/>
                </a:lnTo>
                <a:lnTo>
                  <a:pt x="17395" y="2319"/>
                </a:lnTo>
                <a:lnTo>
                  <a:pt x="17394" y="2305"/>
                </a:lnTo>
                <a:lnTo>
                  <a:pt x="17395" y="2283"/>
                </a:lnTo>
                <a:lnTo>
                  <a:pt x="17395" y="2257"/>
                </a:lnTo>
                <a:lnTo>
                  <a:pt x="17396" y="2227"/>
                </a:lnTo>
                <a:lnTo>
                  <a:pt x="17397" y="2196"/>
                </a:lnTo>
                <a:lnTo>
                  <a:pt x="17397" y="2164"/>
                </a:lnTo>
                <a:lnTo>
                  <a:pt x="17396" y="2135"/>
                </a:lnTo>
                <a:lnTo>
                  <a:pt x="17395" y="2110"/>
                </a:lnTo>
                <a:lnTo>
                  <a:pt x="17391" y="2062"/>
                </a:lnTo>
                <a:lnTo>
                  <a:pt x="17386" y="2020"/>
                </a:lnTo>
                <a:lnTo>
                  <a:pt x="17383" y="1988"/>
                </a:lnTo>
                <a:lnTo>
                  <a:pt x="17383" y="1977"/>
                </a:lnTo>
                <a:lnTo>
                  <a:pt x="17393" y="1967"/>
                </a:lnTo>
                <a:lnTo>
                  <a:pt x="17422" y="1944"/>
                </a:lnTo>
                <a:lnTo>
                  <a:pt x="17441" y="1931"/>
                </a:lnTo>
                <a:lnTo>
                  <a:pt x="17462" y="1918"/>
                </a:lnTo>
                <a:lnTo>
                  <a:pt x="17473" y="1912"/>
                </a:lnTo>
                <a:lnTo>
                  <a:pt x="17484" y="1908"/>
                </a:lnTo>
                <a:lnTo>
                  <a:pt x="17495" y="1903"/>
                </a:lnTo>
                <a:lnTo>
                  <a:pt x="17507" y="1900"/>
                </a:lnTo>
                <a:lnTo>
                  <a:pt x="17537" y="1895"/>
                </a:lnTo>
                <a:lnTo>
                  <a:pt x="17577" y="1890"/>
                </a:lnTo>
                <a:lnTo>
                  <a:pt x="17626" y="1886"/>
                </a:lnTo>
                <a:lnTo>
                  <a:pt x="17675" y="1883"/>
                </a:lnTo>
                <a:lnTo>
                  <a:pt x="17721" y="1881"/>
                </a:lnTo>
                <a:lnTo>
                  <a:pt x="17761" y="1879"/>
                </a:lnTo>
                <a:lnTo>
                  <a:pt x="17788" y="1877"/>
                </a:lnTo>
                <a:lnTo>
                  <a:pt x="17798" y="1877"/>
                </a:lnTo>
                <a:lnTo>
                  <a:pt x="17801" y="1877"/>
                </a:lnTo>
                <a:lnTo>
                  <a:pt x="17811" y="1877"/>
                </a:lnTo>
                <a:lnTo>
                  <a:pt x="17816" y="1876"/>
                </a:lnTo>
                <a:lnTo>
                  <a:pt x="17821" y="1874"/>
                </a:lnTo>
                <a:lnTo>
                  <a:pt x="17826" y="1872"/>
                </a:lnTo>
                <a:lnTo>
                  <a:pt x="17828" y="1867"/>
                </a:lnTo>
                <a:lnTo>
                  <a:pt x="17838" y="1844"/>
                </a:lnTo>
                <a:lnTo>
                  <a:pt x="17852" y="1808"/>
                </a:lnTo>
                <a:lnTo>
                  <a:pt x="17858" y="1790"/>
                </a:lnTo>
                <a:lnTo>
                  <a:pt x="17864" y="1773"/>
                </a:lnTo>
                <a:lnTo>
                  <a:pt x="17867" y="1760"/>
                </a:lnTo>
                <a:lnTo>
                  <a:pt x="17869" y="1753"/>
                </a:lnTo>
                <a:lnTo>
                  <a:pt x="17866" y="1751"/>
                </a:lnTo>
                <a:lnTo>
                  <a:pt x="17864" y="1749"/>
                </a:lnTo>
                <a:lnTo>
                  <a:pt x="17860" y="1745"/>
                </a:lnTo>
                <a:lnTo>
                  <a:pt x="17854" y="1742"/>
                </a:lnTo>
                <a:lnTo>
                  <a:pt x="17840" y="1735"/>
                </a:lnTo>
                <a:lnTo>
                  <a:pt x="17826" y="1728"/>
                </a:lnTo>
                <a:lnTo>
                  <a:pt x="17798" y="1716"/>
                </a:lnTo>
                <a:lnTo>
                  <a:pt x="17785" y="1712"/>
                </a:lnTo>
                <a:lnTo>
                  <a:pt x="17784" y="1703"/>
                </a:lnTo>
                <a:lnTo>
                  <a:pt x="17781" y="1681"/>
                </a:lnTo>
                <a:lnTo>
                  <a:pt x="17776" y="1657"/>
                </a:lnTo>
                <a:lnTo>
                  <a:pt x="17771" y="1637"/>
                </a:lnTo>
                <a:lnTo>
                  <a:pt x="17766" y="1629"/>
                </a:lnTo>
                <a:lnTo>
                  <a:pt x="17761" y="1622"/>
                </a:lnTo>
                <a:lnTo>
                  <a:pt x="17754" y="1614"/>
                </a:lnTo>
                <a:lnTo>
                  <a:pt x="17747" y="1608"/>
                </a:lnTo>
                <a:lnTo>
                  <a:pt x="17739" y="1604"/>
                </a:lnTo>
                <a:lnTo>
                  <a:pt x="17731" y="1601"/>
                </a:lnTo>
                <a:lnTo>
                  <a:pt x="17725" y="1598"/>
                </a:lnTo>
                <a:lnTo>
                  <a:pt x="17719" y="1600"/>
                </a:lnTo>
                <a:lnTo>
                  <a:pt x="17710" y="1603"/>
                </a:lnTo>
                <a:lnTo>
                  <a:pt x="17698" y="1608"/>
                </a:lnTo>
                <a:lnTo>
                  <a:pt x="17681" y="1617"/>
                </a:lnTo>
                <a:lnTo>
                  <a:pt x="17664" y="1626"/>
                </a:lnTo>
                <a:lnTo>
                  <a:pt x="17647" y="1638"/>
                </a:lnTo>
                <a:lnTo>
                  <a:pt x="17632" y="1649"/>
                </a:lnTo>
                <a:lnTo>
                  <a:pt x="17627" y="1654"/>
                </a:lnTo>
                <a:lnTo>
                  <a:pt x="17622" y="1660"/>
                </a:lnTo>
                <a:lnTo>
                  <a:pt x="17619" y="1665"/>
                </a:lnTo>
                <a:lnTo>
                  <a:pt x="17617" y="1670"/>
                </a:lnTo>
                <a:lnTo>
                  <a:pt x="17614" y="1679"/>
                </a:lnTo>
                <a:lnTo>
                  <a:pt x="17611" y="1687"/>
                </a:lnTo>
                <a:lnTo>
                  <a:pt x="17605" y="1695"/>
                </a:lnTo>
                <a:lnTo>
                  <a:pt x="17600" y="1702"/>
                </a:lnTo>
                <a:lnTo>
                  <a:pt x="17594" y="1707"/>
                </a:lnTo>
                <a:lnTo>
                  <a:pt x="17587" y="1712"/>
                </a:lnTo>
                <a:lnTo>
                  <a:pt x="17581" y="1715"/>
                </a:lnTo>
                <a:lnTo>
                  <a:pt x="17575" y="1715"/>
                </a:lnTo>
                <a:lnTo>
                  <a:pt x="17544" y="1715"/>
                </a:lnTo>
                <a:lnTo>
                  <a:pt x="17487" y="1714"/>
                </a:lnTo>
                <a:lnTo>
                  <a:pt x="17435" y="1712"/>
                </a:lnTo>
                <a:lnTo>
                  <a:pt x="17411" y="1712"/>
                </a:lnTo>
                <a:lnTo>
                  <a:pt x="17406" y="1698"/>
                </a:lnTo>
                <a:lnTo>
                  <a:pt x="17395" y="1667"/>
                </a:lnTo>
                <a:lnTo>
                  <a:pt x="17391" y="1647"/>
                </a:lnTo>
                <a:lnTo>
                  <a:pt x="17387" y="1625"/>
                </a:lnTo>
                <a:lnTo>
                  <a:pt x="17387" y="1615"/>
                </a:lnTo>
                <a:lnTo>
                  <a:pt x="17387" y="1604"/>
                </a:lnTo>
                <a:lnTo>
                  <a:pt x="17388" y="1594"/>
                </a:lnTo>
                <a:lnTo>
                  <a:pt x="17391" y="1585"/>
                </a:lnTo>
                <a:lnTo>
                  <a:pt x="17397" y="1565"/>
                </a:lnTo>
                <a:lnTo>
                  <a:pt x="17406" y="1543"/>
                </a:lnTo>
                <a:lnTo>
                  <a:pt x="17418" y="1521"/>
                </a:lnTo>
                <a:lnTo>
                  <a:pt x="17430" y="1499"/>
                </a:lnTo>
                <a:lnTo>
                  <a:pt x="17444" y="1477"/>
                </a:lnTo>
                <a:lnTo>
                  <a:pt x="17458" y="1458"/>
                </a:lnTo>
                <a:lnTo>
                  <a:pt x="17466" y="1450"/>
                </a:lnTo>
                <a:lnTo>
                  <a:pt x="17473" y="1443"/>
                </a:lnTo>
                <a:lnTo>
                  <a:pt x="17481" y="1437"/>
                </a:lnTo>
                <a:lnTo>
                  <a:pt x="17489" y="1431"/>
                </a:lnTo>
                <a:lnTo>
                  <a:pt x="17514" y="1415"/>
                </a:lnTo>
                <a:lnTo>
                  <a:pt x="17535" y="1401"/>
                </a:lnTo>
                <a:lnTo>
                  <a:pt x="17546" y="1393"/>
                </a:lnTo>
                <a:lnTo>
                  <a:pt x="17550" y="1390"/>
                </a:lnTo>
                <a:lnTo>
                  <a:pt x="17557" y="1355"/>
                </a:lnTo>
                <a:lnTo>
                  <a:pt x="17546" y="1352"/>
                </a:lnTo>
                <a:lnTo>
                  <a:pt x="17522" y="1344"/>
                </a:lnTo>
                <a:lnTo>
                  <a:pt x="17510" y="1338"/>
                </a:lnTo>
                <a:lnTo>
                  <a:pt x="17499" y="1333"/>
                </a:lnTo>
                <a:lnTo>
                  <a:pt x="17494" y="1329"/>
                </a:lnTo>
                <a:lnTo>
                  <a:pt x="17491" y="1326"/>
                </a:lnTo>
                <a:lnTo>
                  <a:pt x="17489" y="1323"/>
                </a:lnTo>
                <a:lnTo>
                  <a:pt x="17489" y="1319"/>
                </a:lnTo>
                <a:lnTo>
                  <a:pt x="17489" y="1311"/>
                </a:lnTo>
                <a:lnTo>
                  <a:pt x="17491" y="1304"/>
                </a:lnTo>
                <a:lnTo>
                  <a:pt x="17495" y="1295"/>
                </a:lnTo>
                <a:lnTo>
                  <a:pt x="17501" y="1287"/>
                </a:lnTo>
                <a:lnTo>
                  <a:pt x="17509" y="1278"/>
                </a:lnTo>
                <a:lnTo>
                  <a:pt x="17520" y="1270"/>
                </a:lnTo>
                <a:lnTo>
                  <a:pt x="17532" y="1262"/>
                </a:lnTo>
                <a:lnTo>
                  <a:pt x="17548" y="1255"/>
                </a:lnTo>
                <a:lnTo>
                  <a:pt x="17566" y="1249"/>
                </a:lnTo>
                <a:lnTo>
                  <a:pt x="17586" y="1241"/>
                </a:lnTo>
                <a:lnTo>
                  <a:pt x="17608" y="1231"/>
                </a:lnTo>
                <a:lnTo>
                  <a:pt x="17630" y="1220"/>
                </a:lnTo>
                <a:lnTo>
                  <a:pt x="17653" y="1207"/>
                </a:lnTo>
                <a:lnTo>
                  <a:pt x="17675" y="1192"/>
                </a:lnTo>
                <a:lnTo>
                  <a:pt x="17688" y="1183"/>
                </a:lnTo>
                <a:lnTo>
                  <a:pt x="17699" y="1174"/>
                </a:lnTo>
                <a:lnTo>
                  <a:pt x="17710" y="1163"/>
                </a:lnTo>
                <a:lnTo>
                  <a:pt x="17720" y="1153"/>
                </a:lnTo>
                <a:lnTo>
                  <a:pt x="17746" y="1126"/>
                </a:lnTo>
                <a:lnTo>
                  <a:pt x="17775" y="1092"/>
                </a:lnTo>
                <a:lnTo>
                  <a:pt x="17806" y="1053"/>
                </a:lnTo>
                <a:lnTo>
                  <a:pt x="17837" y="1012"/>
                </a:lnTo>
                <a:lnTo>
                  <a:pt x="17865" y="975"/>
                </a:lnTo>
                <a:lnTo>
                  <a:pt x="17888" y="944"/>
                </a:lnTo>
                <a:lnTo>
                  <a:pt x="17903" y="922"/>
                </a:lnTo>
                <a:lnTo>
                  <a:pt x="17909" y="915"/>
                </a:lnTo>
                <a:lnTo>
                  <a:pt x="17955" y="842"/>
                </a:lnTo>
                <a:lnTo>
                  <a:pt x="17955" y="840"/>
                </a:lnTo>
                <a:lnTo>
                  <a:pt x="17953" y="832"/>
                </a:lnTo>
                <a:lnTo>
                  <a:pt x="17950" y="822"/>
                </a:lnTo>
                <a:lnTo>
                  <a:pt x="17943" y="809"/>
                </a:lnTo>
                <a:lnTo>
                  <a:pt x="17937" y="803"/>
                </a:lnTo>
                <a:lnTo>
                  <a:pt x="17932" y="797"/>
                </a:lnTo>
                <a:lnTo>
                  <a:pt x="17924" y="791"/>
                </a:lnTo>
                <a:lnTo>
                  <a:pt x="17915" y="786"/>
                </a:lnTo>
                <a:lnTo>
                  <a:pt x="17905" y="780"/>
                </a:lnTo>
                <a:lnTo>
                  <a:pt x="17893" y="777"/>
                </a:lnTo>
                <a:lnTo>
                  <a:pt x="17880" y="773"/>
                </a:lnTo>
                <a:lnTo>
                  <a:pt x="17864" y="772"/>
                </a:lnTo>
                <a:lnTo>
                  <a:pt x="17847" y="771"/>
                </a:lnTo>
                <a:lnTo>
                  <a:pt x="17830" y="771"/>
                </a:lnTo>
                <a:lnTo>
                  <a:pt x="17813" y="772"/>
                </a:lnTo>
                <a:lnTo>
                  <a:pt x="17798" y="773"/>
                </a:lnTo>
                <a:lnTo>
                  <a:pt x="17765" y="777"/>
                </a:lnTo>
                <a:lnTo>
                  <a:pt x="17736" y="782"/>
                </a:lnTo>
                <a:lnTo>
                  <a:pt x="17710" y="787"/>
                </a:lnTo>
                <a:lnTo>
                  <a:pt x="17691" y="791"/>
                </a:lnTo>
                <a:lnTo>
                  <a:pt x="17677" y="796"/>
                </a:lnTo>
                <a:lnTo>
                  <a:pt x="17673" y="797"/>
                </a:lnTo>
                <a:lnTo>
                  <a:pt x="17742" y="560"/>
                </a:lnTo>
                <a:lnTo>
                  <a:pt x="17857" y="324"/>
                </a:lnTo>
                <a:lnTo>
                  <a:pt x="17865" y="309"/>
                </a:lnTo>
                <a:lnTo>
                  <a:pt x="17884" y="278"/>
                </a:lnTo>
                <a:lnTo>
                  <a:pt x="17897" y="261"/>
                </a:lnTo>
                <a:lnTo>
                  <a:pt x="17908" y="245"/>
                </a:lnTo>
                <a:lnTo>
                  <a:pt x="17915" y="239"/>
                </a:lnTo>
                <a:lnTo>
                  <a:pt x="17920" y="233"/>
                </a:lnTo>
                <a:lnTo>
                  <a:pt x="17926" y="229"/>
                </a:lnTo>
                <a:lnTo>
                  <a:pt x="17930" y="226"/>
                </a:lnTo>
                <a:lnTo>
                  <a:pt x="17941" y="222"/>
                </a:lnTo>
                <a:lnTo>
                  <a:pt x="17952" y="214"/>
                </a:lnTo>
                <a:lnTo>
                  <a:pt x="17962" y="205"/>
                </a:lnTo>
                <a:lnTo>
                  <a:pt x="17973" y="195"/>
                </a:lnTo>
                <a:lnTo>
                  <a:pt x="17981" y="185"/>
                </a:lnTo>
                <a:lnTo>
                  <a:pt x="17988" y="174"/>
                </a:lnTo>
                <a:lnTo>
                  <a:pt x="17989" y="168"/>
                </a:lnTo>
                <a:lnTo>
                  <a:pt x="17990" y="163"/>
                </a:lnTo>
                <a:lnTo>
                  <a:pt x="17990" y="158"/>
                </a:lnTo>
                <a:lnTo>
                  <a:pt x="17989" y="154"/>
                </a:lnTo>
                <a:lnTo>
                  <a:pt x="17986" y="149"/>
                </a:lnTo>
                <a:lnTo>
                  <a:pt x="17982" y="145"/>
                </a:lnTo>
                <a:lnTo>
                  <a:pt x="17979" y="140"/>
                </a:lnTo>
                <a:lnTo>
                  <a:pt x="17973" y="136"/>
                </a:lnTo>
                <a:lnTo>
                  <a:pt x="17966" y="131"/>
                </a:lnTo>
                <a:lnTo>
                  <a:pt x="17960" y="128"/>
                </a:lnTo>
                <a:lnTo>
                  <a:pt x="17953" y="123"/>
                </a:lnTo>
                <a:lnTo>
                  <a:pt x="17944" y="121"/>
                </a:lnTo>
                <a:lnTo>
                  <a:pt x="17935" y="118"/>
                </a:lnTo>
                <a:lnTo>
                  <a:pt x="17926" y="115"/>
                </a:lnTo>
                <a:lnTo>
                  <a:pt x="17916" y="114"/>
                </a:lnTo>
                <a:lnTo>
                  <a:pt x="17906" y="114"/>
                </a:lnTo>
                <a:lnTo>
                  <a:pt x="17894" y="115"/>
                </a:lnTo>
                <a:lnTo>
                  <a:pt x="17883" y="118"/>
                </a:lnTo>
                <a:lnTo>
                  <a:pt x="17872" y="120"/>
                </a:lnTo>
                <a:lnTo>
                  <a:pt x="17860" y="124"/>
                </a:lnTo>
                <a:lnTo>
                  <a:pt x="17812" y="143"/>
                </a:lnTo>
                <a:lnTo>
                  <a:pt x="17771" y="158"/>
                </a:lnTo>
                <a:lnTo>
                  <a:pt x="17737" y="168"/>
                </a:lnTo>
                <a:lnTo>
                  <a:pt x="17715" y="175"/>
                </a:lnTo>
                <a:lnTo>
                  <a:pt x="17693" y="178"/>
                </a:lnTo>
                <a:lnTo>
                  <a:pt x="17667" y="184"/>
                </a:lnTo>
                <a:lnTo>
                  <a:pt x="17645" y="189"/>
                </a:lnTo>
                <a:lnTo>
                  <a:pt x="17636" y="191"/>
                </a:lnTo>
                <a:lnTo>
                  <a:pt x="17440" y="351"/>
                </a:lnTo>
                <a:lnTo>
                  <a:pt x="17424" y="362"/>
                </a:lnTo>
                <a:lnTo>
                  <a:pt x="17386" y="389"/>
                </a:lnTo>
                <a:lnTo>
                  <a:pt x="17347" y="417"/>
                </a:lnTo>
                <a:lnTo>
                  <a:pt x="17322" y="436"/>
                </a:lnTo>
                <a:lnTo>
                  <a:pt x="17309" y="451"/>
                </a:lnTo>
                <a:lnTo>
                  <a:pt x="17294" y="471"/>
                </a:lnTo>
                <a:lnTo>
                  <a:pt x="17282" y="489"/>
                </a:lnTo>
                <a:lnTo>
                  <a:pt x="17276" y="495"/>
                </a:lnTo>
                <a:lnTo>
                  <a:pt x="17265" y="502"/>
                </a:lnTo>
                <a:lnTo>
                  <a:pt x="17238" y="516"/>
                </a:lnTo>
                <a:lnTo>
                  <a:pt x="17223" y="520"/>
                </a:lnTo>
                <a:lnTo>
                  <a:pt x="17209" y="523"/>
                </a:lnTo>
                <a:lnTo>
                  <a:pt x="17202" y="525"/>
                </a:lnTo>
                <a:lnTo>
                  <a:pt x="17196" y="523"/>
                </a:lnTo>
                <a:lnTo>
                  <a:pt x="17191" y="522"/>
                </a:lnTo>
                <a:lnTo>
                  <a:pt x="17187" y="519"/>
                </a:lnTo>
                <a:lnTo>
                  <a:pt x="17185" y="514"/>
                </a:lnTo>
                <a:lnTo>
                  <a:pt x="17183" y="509"/>
                </a:lnTo>
                <a:lnTo>
                  <a:pt x="17183" y="502"/>
                </a:lnTo>
                <a:lnTo>
                  <a:pt x="17183" y="494"/>
                </a:lnTo>
                <a:lnTo>
                  <a:pt x="17184" y="486"/>
                </a:lnTo>
                <a:lnTo>
                  <a:pt x="17186" y="478"/>
                </a:lnTo>
                <a:lnTo>
                  <a:pt x="17188" y="469"/>
                </a:lnTo>
                <a:lnTo>
                  <a:pt x="17192" y="460"/>
                </a:lnTo>
                <a:lnTo>
                  <a:pt x="17200" y="442"/>
                </a:lnTo>
                <a:lnTo>
                  <a:pt x="17209" y="425"/>
                </a:lnTo>
                <a:lnTo>
                  <a:pt x="17213" y="417"/>
                </a:lnTo>
                <a:lnTo>
                  <a:pt x="17219" y="410"/>
                </a:lnTo>
                <a:lnTo>
                  <a:pt x="17223" y="405"/>
                </a:lnTo>
                <a:lnTo>
                  <a:pt x="17229" y="400"/>
                </a:lnTo>
                <a:lnTo>
                  <a:pt x="17242" y="390"/>
                </a:lnTo>
                <a:lnTo>
                  <a:pt x="17264" y="374"/>
                </a:lnTo>
                <a:lnTo>
                  <a:pt x="17288" y="356"/>
                </a:lnTo>
                <a:lnTo>
                  <a:pt x="17316" y="336"/>
                </a:lnTo>
                <a:lnTo>
                  <a:pt x="17345" y="315"/>
                </a:lnTo>
                <a:lnTo>
                  <a:pt x="17372" y="295"/>
                </a:lnTo>
                <a:lnTo>
                  <a:pt x="17395" y="278"/>
                </a:lnTo>
                <a:lnTo>
                  <a:pt x="17413" y="263"/>
                </a:lnTo>
                <a:lnTo>
                  <a:pt x="17421" y="258"/>
                </a:lnTo>
                <a:lnTo>
                  <a:pt x="17427" y="251"/>
                </a:lnTo>
                <a:lnTo>
                  <a:pt x="17433" y="243"/>
                </a:lnTo>
                <a:lnTo>
                  <a:pt x="17438" y="235"/>
                </a:lnTo>
                <a:lnTo>
                  <a:pt x="17448" y="221"/>
                </a:lnTo>
                <a:lnTo>
                  <a:pt x="17455" y="205"/>
                </a:lnTo>
                <a:lnTo>
                  <a:pt x="17465" y="180"/>
                </a:lnTo>
                <a:lnTo>
                  <a:pt x="17467" y="170"/>
                </a:lnTo>
                <a:lnTo>
                  <a:pt x="17457" y="158"/>
                </a:lnTo>
                <a:lnTo>
                  <a:pt x="17430" y="130"/>
                </a:lnTo>
                <a:lnTo>
                  <a:pt x="17412" y="114"/>
                </a:lnTo>
                <a:lnTo>
                  <a:pt x="17393" y="99"/>
                </a:lnTo>
                <a:lnTo>
                  <a:pt x="17383" y="92"/>
                </a:lnTo>
                <a:lnTo>
                  <a:pt x="17373" y="85"/>
                </a:lnTo>
                <a:lnTo>
                  <a:pt x="17363" y="80"/>
                </a:lnTo>
                <a:lnTo>
                  <a:pt x="17354" y="75"/>
                </a:lnTo>
                <a:lnTo>
                  <a:pt x="17333" y="66"/>
                </a:lnTo>
                <a:lnTo>
                  <a:pt x="17312" y="55"/>
                </a:lnTo>
                <a:lnTo>
                  <a:pt x="17291" y="43"/>
                </a:lnTo>
                <a:lnTo>
                  <a:pt x="17272" y="30"/>
                </a:lnTo>
                <a:lnTo>
                  <a:pt x="17238" y="10"/>
                </a:lnTo>
                <a:lnTo>
                  <a:pt x="17221" y="0"/>
                </a:lnTo>
                <a:lnTo>
                  <a:pt x="17216" y="0"/>
                </a:lnTo>
                <a:lnTo>
                  <a:pt x="17212" y="2"/>
                </a:lnTo>
                <a:lnTo>
                  <a:pt x="17209" y="4"/>
                </a:lnTo>
                <a:lnTo>
                  <a:pt x="17206" y="9"/>
                </a:lnTo>
                <a:lnTo>
                  <a:pt x="17204" y="16"/>
                </a:lnTo>
                <a:lnTo>
                  <a:pt x="17204" y="22"/>
                </a:lnTo>
                <a:lnTo>
                  <a:pt x="17206" y="31"/>
                </a:lnTo>
                <a:lnTo>
                  <a:pt x="17210" y="41"/>
                </a:lnTo>
                <a:lnTo>
                  <a:pt x="17225" y="68"/>
                </a:lnTo>
                <a:lnTo>
                  <a:pt x="17243" y="102"/>
                </a:lnTo>
                <a:lnTo>
                  <a:pt x="17251" y="119"/>
                </a:lnTo>
                <a:lnTo>
                  <a:pt x="17258" y="136"/>
                </a:lnTo>
                <a:lnTo>
                  <a:pt x="17259" y="143"/>
                </a:lnTo>
                <a:lnTo>
                  <a:pt x="17260" y="151"/>
                </a:lnTo>
                <a:lnTo>
                  <a:pt x="17260" y="158"/>
                </a:lnTo>
                <a:lnTo>
                  <a:pt x="17260" y="164"/>
                </a:lnTo>
                <a:lnTo>
                  <a:pt x="17254" y="179"/>
                </a:lnTo>
                <a:lnTo>
                  <a:pt x="17243" y="201"/>
                </a:lnTo>
                <a:lnTo>
                  <a:pt x="17231" y="224"/>
                </a:lnTo>
                <a:lnTo>
                  <a:pt x="17216" y="249"/>
                </a:lnTo>
                <a:lnTo>
                  <a:pt x="17191" y="293"/>
                </a:lnTo>
                <a:lnTo>
                  <a:pt x="17179" y="312"/>
                </a:lnTo>
                <a:lnTo>
                  <a:pt x="17176" y="317"/>
                </a:lnTo>
                <a:lnTo>
                  <a:pt x="17167" y="331"/>
                </a:lnTo>
                <a:lnTo>
                  <a:pt x="17158" y="349"/>
                </a:lnTo>
                <a:lnTo>
                  <a:pt x="17150" y="368"/>
                </a:lnTo>
                <a:lnTo>
                  <a:pt x="17147" y="375"/>
                </a:lnTo>
                <a:lnTo>
                  <a:pt x="17146" y="384"/>
                </a:lnTo>
                <a:lnTo>
                  <a:pt x="17144" y="392"/>
                </a:lnTo>
                <a:lnTo>
                  <a:pt x="17144" y="399"/>
                </a:lnTo>
                <a:lnTo>
                  <a:pt x="17146" y="409"/>
                </a:lnTo>
                <a:lnTo>
                  <a:pt x="17146" y="412"/>
                </a:lnTo>
                <a:close/>
                <a:moveTo>
                  <a:pt x="17337" y="1014"/>
                </a:moveTo>
                <a:lnTo>
                  <a:pt x="17325" y="1020"/>
                </a:lnTo>
                <a:lnTo>
                  <a:pt x="17297" y="1031"/>
                </a:lnTo>
                <a:lnTo>
                  <a:pt x="17278" y="1038"/>
                </a:lnTo>
                <a:lnTo>
                  <a:pt x="17258" y="1045"/>
                </a:lnTo>
                <a:lnTo>
                  <a:pt x="17236" y="1049"/>
                </a:lnTo>
                <a:lnTo>
                  <a:pt x="17214" y="1051"/>
                </a:lnTo>
                <a:lnTo>
                  <a:pt x="17191" y="1054"/>
                </a:lnTo>
                <a:lnTo>
                  <a:pt x="17165" y="1056"/>
                </a:lnTo>
                <a:lnTo>
                  <a:pt x="17138" y="1058"/>
                </a:lnTo>
                <a:lnTo>
                  <a:pt x="17111" y="1063"/>
                </a:lnTo>
                <a:lnTo>
                  <a:pt x="17085" y="1067"/>
                </a:lnTo>
                <a:lnTo>
                  <a:pt x="17061" y="1074"/>
                </a:lnTo>
                <a:lnTo>
                  <a:pt x="17051" y="1078"/>
                </a:lnTo>
                <a:lnTo>
                  <a:pt x="17041" y="1083"/>
                </a:lnTo>
                <a:lnTo>
                  <a:pt x="17032" y="1087"/>
                </a:lnTo>
                <a:lnTo>
                  <a:pt x="17025" y="1093"/>
                </a:lnTo>
                <a:lnTo>
                  <a:pt x="17007" y="1110"/>
                </a:lnTo>
                <a:lnTo>
                  <a:pt x="16984" y="1135"/>
                </a:lnTo>
                <a:lnTo>
                  <a:pt x="16956" y="1166"/>
                </a:lnTo>
                <a:lnTo>
                  <a:pt x="16926" y="1197"/>
                </a:lnTo>
                <a:lnTo>
                  <a:pt x="16898" y="1227"/>
                </a:lnTo>
                <a:lnTo>
                  <a:pt x="16875" y="1253"/>
                </a:lnTo>
                <a:lnTo>
                  <a:pt x="16859" y="1271"/>
                </a:lnTo>
                <a:lnTo>
                  <a:pt x="16853" y="1278"/>
                </a:lnTo>
                <a:lnTo>
                  <a:pt x="16670" y="1506"/>
                </a:lnTo>
                <a:lnTo>
                  <a:pt x="16653" y="1554"/>
                </a:lnTo>
                <a:lnTo>
                  <a:pt x="16658" y="1554"/>
                </a:lnTo>
                <a:lnTo>
                  <a:pt x="16671" y="1551"/>
                </a:lnTo>
                <a:lnTo>
                  <a:pt x="16689" y="1548"/>
                </a:lnTo>
                <a:lnTo>
                  <a:pt x="16713" y="1541"/>
                </a:lnTo>
                <a:lnTo>
                  <a:pt x="16726" y="1537"/>
                </a:lnTo>
                <a:lnTo>
                  <a:pt x="16740" y="1531"/>
                </a:lnTo>
                <a:lnTo>
                  <a:pt x="16753" y="1526"/>
                </a:lnTo>
                <a:lnTo>
                  <a:pt x="16768" y="1518"/>
                </a:lnTo>
                <a:lnTo>
                  <a:pt x="16781" y="1510"/>
                </a:lnTo>
                <a:lnTo>
                  <a:pt x="16796" y="1500"/>
                </a:lnTo>
                <a:lnTo>
                  <a:pt x="16809" y="1489"/>
                </a:lnTo>
                <a:lnTo>
                  <a:pt x="16822" y="1477"/>
                </a:lnTo>
                <a:lnTo>
                  <a:pt x="16848" y="1450"/>
                </a:lnTo>
                <a:lnTo>
                  <a:pt x="16875" y="1422"/>
                </a:lnTo>
                <a:lnTo>
                  <a:pt x="16902" y="1396"/>
                </a:lnTo>
                <a:lnTo>
                  <a:pt x="16927" y="1369"/>
                </a:lnTo>
                <a:lnTo>
                  <a:pt x="16953" y="1343"/>
                </a:lnTo>
                <a:lnTo>
                  <a:pt x="16977" y="1319"/>
                </a:lnTo>
                <a:lnTo>
                  <a:pt x="16998" y="1299"/>
                </a:lnTo>
                <a:lnTo>
                  <a:pt x="17017" y="1285"/>
                </a:lnTo>
                <a:lnTo>
                  <a:pt x="17037" y="1270"/>
                </a:lnTo>
                <a:lnTo>
                  <a:pt x="17061" y="1254"/>
                </a:lnTo>
                <a:lnTo>
                  <a:pt x="17089" y="1237"/>
                </a:lnTo>
                <a:lnTo>
                  <a:pt x="17119" y="1222"/>
                </a:lnTo>
                <a:lnTo>
                  <a:pt x="17146" y="1206"/>
                </a:lnTo>
                <a:lnTo>
                  <a:pt x="17169" y="1192"/>
                </a:lnTo>
                <a:lnTo>
                  <a:pt x="17179" y="1185"/>
                </a:lnTo>
                <a:lnTo>
                  <a:pt x="17186" y="1179"/>
                </a:lnTo>
                <a:lnTo>
                  <a:pt x="17192" y="1175"/>
                </a:lnTo>
                <a:lnTo>
                  <a:pt x="17195" y="1170"/>
                </a:lnTo>
                <a:lnTo>
                  <a:pt x="17203" y="1160"/>
                </a:lnTo>
                <a:lnTo>
                  <a:pt x="17216" y="1147"/>
                </a:lnTo>
                <a:lnTo>
                  <a:pt x="17234" y="1132"/>
                </a:lnTo>
                <a:lnTo>
                  <a:pt x="17254" y="1116"/>
                </a:lnTo>
                <a:lnTo>
                  <a:pt x="17288" y="1091"/>
                </a:lnTo>
                <a:lnTo>
                  <a:pt x="17303" y="1078"/>
                </a:lnTo>
                <a:lnTo>
                  <a:pt x="17309" y="1074"/>
                </a:lnTo>
                <a:lnTo>
                  <a:pt x="17322" y="1063"/>
                </a:lnTo>
                <a:lnTo>
                  <a:pt x="17329" y="1056"/>
                </a:lnTo>
                <a:lnTo>
                  <a:pt x="17334" y="1048"/>
                </a:lnTo>
                <a:lnTo>
                  <a:pt x="17340" y="1041"/>
                </a:lnTo>
                <a:lnTo>
                  <a:pt x="17342" y="1036"/>
                </a:lnTo>
                <a:lnTo>
                  <a:pt x="17343" y="1030"/>
                </a:lnTo>
                <a:lnTo>
                  <a:pt x="17343" y="1026"/>
                </a:lnTo>
                <a:lnTo>
                  <a:pt x="17342" y="1022"/>
                </a:lnTo>
                <a:lnTo>
                  <a:pt x="17341" y="1019"/>
                </a:lnTo>
                <a:lnTo>
                  <a:pt x="17338" y="1016"/>
                </a:lnTo>
                <a:lnTo>
                  <a:pt x="17337" y="1014"/>
                </a:lnTo>
                <a:close/>
                <a:moveTo>
                  <a:pt x="17019" y="517"/>
                </a:moveTo>
                <a:lnTo>
                  <a:pt x="17012" y="525"/>
                </a:lnTo>
                <a:lnTo>
                  <a:pt x="16996" y="546"/>
                </a:lnTo>
                <a:lnTo>
                  <a:pt x="16987" y="560"/>
                </a:lnTo>
                <a:lnTo>
                  <a:pt x="16979" y="578"/>
                </a:lnTo>
                <a:lnTo>
                  <a:pt x="16975" y="588"/>
                </a:lnTo>
                <a:lnTo>
                  <a:pt x="16971" y="600"/>
                </a:lnTo>
                <a:lnTo>
                  <a:pt x="16969" y="611"/>
                </a:lnTo>
                <a:lnTo>
                  <a:pt x="16967" y="622"/>
                </a:lnTo>
                <a:lnTo>
                  <a:pt x="16966" y="634"/>
                </a:lnTo>
                <a:lnTo>
                  <a:pt x="16966" y="646"/>
                </a:lnTo>
                <a:lnTo>
                  <a:pt x="16967" y="657"/>
                </a:lnTo>
                <a:lnTo>
                  <a:pt x="16969" y="667"/>
                </a:lnTo>
                <a:lnTo>
                  <a:pt x="16971" y="676"/>
                </a:lnTo>
                <a:lnTo>
                  <a:pt x="16975" y="686"/>
                </a:lnTo>
                <a:lnTo>
                  <a:pt x="16978" y="694"/>
                </a:lnTo>
                <a:lnTo>
                  <a:pt x="16981" y="702"/>
                </a:lnTo>
                <a:lnTo>
                  <a:pt x="16996" y="724"/>
                </a:lnTo>
                <a:lnTo>
                  <a:pt x="17003" y="732"/>
                </a:lnTo>
                <a:lnTo>
                  <a:pt x="17125" y="583"/>
                </a:lnTo>
                <a:lnTo>
                  <a:pt x="17113" y="587"/>
                </a:lnTo>
                <a:lnTo>
                  <a:pt x="17085" y="596"/>
                </a:lnTo>
                <a:lnTo>
                  <a:pt x="17055" y="605"/>
                </a:lnTo>
                <a:lnTo>
                  <a:pt x="17035" y="610"/>
                </a:lnTo>
                <a:lnTo>
                  <a:pt x="17031" y="609"/>
                </a:lnTo>
                <a:lnTo>
                  <a:pt x="17026" y="606"/>
                </a:lnTo>
                <a:lnTo>
                  <a:pt x="17022" y="603"/>
                </a:lnTo>
                <a:lnTo>
                  <a:pt x="17019" y="599"/>
                </a:lnTo>
                <a:lnTo>
                  <a:pt x="17016" y="594"/>
                </a:lnTo>
                <a:lnTo>
                  <a:pt x="17015" y="588"/>
                </a:lnTo>
                <a:lnTo>
                  <a:pt x="17016" y="585"/>
                </a:lnTo>
                <a:lnTo>
                  <a:pt x="17017" y="583"/>
                </a:lnTo>
                <a:lnTo>
                  <a:pt x="17019" y="580"/>
                </a:lnTo>
                <a:lnTo>
                  <a:pt x="17021" y="577"/>
                </a:lnTo>
                <a:lnTo>
                  <a:pt x="17031" y="566"/>
                </a:lnTo>
                <a:lnTo>
                  <a:pt x="17039" y="556"/>
                </a:lnTo>
                <a:lnTo>
                  <a:pt x="17040" y="551"/>
                </a:lnTo>
                <a:lnTo>
                  <a:pt x="17041" y="547"/>
                </a:lnTo>
                <a:lnTo>
                  <a:pt x="17041" y="543"/>
                </a:lnTo>
                <a:lnTo>
                  <a:pt x="17040" y="537"/>
                </a:lnTo>
                <a:lnTo>
                  <a:pt x="17034" y="529"/>
                </a:lnTo>
                <a:lnTo>
                  <a:pt x="17028" y="522"/>
                </a:lnTo>
                <a:lnTo>
                  <a:pt x="17022" y="518"/>
                </a:lnTo>
                <a:lnTo>
                  <a:pt x="17019" y="517"/>
                </a:lnTo>
                <a:close/>
                <a:moveTo>
                  <a:pt x="17028" y="1022"/>
                </a:moveTo>
                <a:lnTo>
                  <a:pt x="17031" y="1013"/>
                </a:lnTo>
                <a:lnTo>
                  <a:pt x="17044" y="990"/>
                </a:lnTo>
                <a:lnTo>
                  <a:pt x="17055" y="974"/>
                </a:lnTo>
                <a:lnTo>
                  <a:pt x="17068" y="957"/>
                </a:lnTo>
                <a:lnTo>
                  <a:pt x="17086" y="938"/>
                </a:lnTo>
                <a:lnTo>
                  <a:pt x="17106" y="919"/>
                </a:lnTo>
                <a:lnTo>
                  <a:pt x="17146" y="886"/>
                </a:lnTo>
                <a:lnTo>
                  <a:pt x="17173" y="862"/>
                </a:lnTo>
                <a:lnTo>
                  <a:pt x="17188" y="849"/>
                </a:lnTo>
                <a:lnTo>
                  <a:pt x="17193" y="844"/>
                </a:lnTo>
                <a:lnTo>
                  <a:pt x="17237" y="846"/>
                </a:lnTo>
                <a:lnTo>
                  <a:pt x="17278" y="900"/>
                </a:lnTo>
                <a:lnTo>
                  <a:pt x="17269" y="909"/>
                </a:lnTo>
                <a:lnTo>
                  <a:pt x="17245" y="933"/>
                </a:lnTo>
                <a:lnTo>
                  <a:pt x="17229" y="946"/>
                </a:lnTo>
                <a:lnTo>
                  <a:pt x="17210" y="961"/>
                </a:lnTo>
                <a:lnTo>
                  <a:pt x="17188" y="975"/>
                </a:lnTo>
                <a:lnTo>
                  <a:pt x="17166" y="988"/>
                </a:lnTo>
                <a:lnTo>
                  <a:pt x="17155" y="993"/>
                </a:lnTo>
                <a:lnTo>
                  <a:pt x="17143" y="998"/>
                </a:lnTo>
                <a:lnTo>
                  <a:pt x="17131" y="1002"/>
                </a:lnTo>
                <a:lnTo>
                  <a:pt x="17120" y="1007"/>
                </a:lnTo>
                <a:lnTo>
                  <a:pt x="17096" y="1012"/>
                </a:lnTo>
                <a:lnTo>
                  <a:pt x="17075" y="1017"/>
                </a:lnTo>
                <a:lnTo>
                  <a:pt x="17041" y="1021"/>
                </a:lnTo>
                <a:lnTo>
                  <a:pt x="17028" y="1022"/>
                </a:lnTo>
                <a:close/>
                <a:moveTo>
                  <a:pt x="17264" y="759"/>
                </a:moveTo>
                <a:lnTo>
                  <a:pt x="17267" y="766"/>
                </a:lnTo>
                <a:lnTo>
                  <a:pt x="17274" y="780"/>
                </a:lnTo>
                <a:lnTo>
                  <a:pt x="17283" y="799"/>
                </a:lnTo>
                <a:lnTo>
                  <a:pt x="17288" y="817"/>
                </a:lnTo>
                <a:lnTo>
                  <a:pt x="17293" y="834"/>
                </a:lnTo>
                <a:lnTo>
                  <a:pt x="17297" y="849"/>
                </a:lnTo>
                <a:lnTo>
                  <a:pt x="17301" y="859"/>
                </a:lnTo>
                <a:lnTo>
                  <a:pt x="17302" y="863"/>
                </a:lnTo>
                <a:lnTo>
                  <a:pt x="17310" y="852"/>
                </a:lnTo>
                <a:lnTo>
                  <a:pt x="17328" y="826"/>
                </a:lnTo>
                <a:lnTo>
                  <a:pt x="17338" y="809"/>
                </a:lnTo>
                <a:lnTo>
                  <a:pt x="17347" y="792"/>
                </a:lnTo>
                <a:lnTo>
                  <a:pt x="17355" y="776"/>
                </a:lnTo>
                <a:lnTo>
                  <a:pt x="17359" y="759"/>
                </a:lnTo>
                <a:lnTo>
                  <a:pt x="17361" y="744"/>
                </a:lnTo>
                <a:lnTo>
                  <a:pt x="17364" y="731"/>
                </a:lnTo>
                <a:lnTo>
                  <a:pt x="17364" y="718"/>
                </a:lnTo>
                <a:lnTo>
                  <a:pt x="17363" y="706"/>
                </a:lnTo>
                <a:lnTo>
                  <a:pt x="17361" y="696"/>
                </a:lnTo>
                <a:lnTo>
                  <a:pt x="17358" y="688"/>
                </a:lnTo>
                <a:lnTo>
                  <a:pt x="17356" y="685"/>
                </a:lnTo>
                <a:lnTo>
                  <a:pt x="17354" y="683"/>
                </a:lnTo>
                <a:lnTo>
                  <a:pt x="17351" y="680"/>
                </a:lnTo>
                <a:lnTo>
                  <a:pt x="17349" y="678"/>
                </a:lnTo>
                <a:lnTo>
                  <a:pt x="17346" y="678"/>
                </a:lnTo>
                <a:lnTo>
                  <a:pt x="17341" y="679"/>
                </a:lnTo>
                <a:lnTo>
                  <a:pt x="17337" y="682"/>
                </a:lnTo>
                <a:lnTo>
                  <a:pt x="17331" y="684"/>
                </a:lnTo>
                <a:lnTo>
                  <a:pt x="17319" y="693"/>
                </a:lnTo>
                <a:lnTo>
                  <a:pt x="17306" y="703"/>
                </a:lnTo>
                <a:lnTo>
                  <a:pt x="17284" y="723"/>
                </a:lnTo>
                <a:lnTo>
                  <a:pt x="17274" y="732"/>
                </a:lnTo>
                <a:lnTo>
                  <a:pt x="17264" y="759"/>
                </a:lnTo>
                <a:close/>
                <a:moveTo>
                  <a:pt x="17469" y="882"/>
                </a:moveTo>
                <a:lnTo>
                  <a:pt x="17472" y="866"/>
                </a:lnTo>
                <a:lnTo>
                  <a:pt x="17477" y="827"/>
                </a:lnTo>
                <a:lnTo>
                  <a:pt x="17482" y="803"/>
                </a:lnTo>
                <a:lnTo>
                  <a:pt x="17487" y="778"/>
                </a:lnTo>
                <a:lnTo>
                  <a:pt x="17494" y="753"/>
                </a:lnTo>
                <a:lnTo>
                  <a:pt x="17503" y="731"/>
                </a:lnTo>
                <a:lnTo>
                  <a:pt x="17511" y="707"/>
                </a:lnTo>
                <a:lnTo>
                  <a:pt x="17519" y="682"/>
                </a:lnTo>
                <a:lnTo>
                  <a:pt x="17525" y="655"/>
                </a:lnTo>
                <a:lnTo>
                  <a:pt x="17529" y="627"/>
                </a:lnTo>
                <a:lnTo>
                  <a:pt x="17532" y="600"/>
                </a:lnTo>
                <a:lnTo>
                  <a:pt x="17535" y="575"/>
                </a:lnTo>
                <a:lnTo>
                  <a:pt x="17535" y="554"/>
                </a:lnTo>
                <a:lnTo>
                  <a:pt x="17534" y="537"/>
                </a:lnTo>
                <a:lnTo>
                  <a:pt x="17532" y="525"/>
                </a:lnTo>
                <a:lnTo>
                  <a:pt x="17529" y="512"/>
                </a:lnTo>
                <a:lnTo>
                  <a:pt x="17527" y="502"/>
                </a:lnTo>
                <a:lnTo>
                  <a:pt x="17525" y="494"/>
                </a:lnTo>
                <a:lnTo>
                  <a:pt x="17519" y="483"/>
                </a:lnTo>
                <a:lnTo>
                  <a:pt x="17518" y="480"/>
                </a:lnTo>
                <a:lnTo>
                  <a:pt x="17442" y="473"/>
                </a:lnTo>
                <a:lnTo>
                  <a:pt x="17441" y="470"/>
                </a:lnTo>
                <a:lnTo>
                  <a:pt x="17438" y="461"/>
                </a:lnTo>
                <a:lnTo>
                  <a:pt x="17438" y="455"/>
                </a:lnTo>
                <a:lnTo>
                  <a:pt x="17439" y="447"/>
                </a:lnTo>
                <a:lnTo>
                  <a:pt x="17441" y="441"/>
                </a:lnTo>
                <a:lnTo>
                  <a:pt x="17447" y="432"/>
                </a:lnTo>
                <a:lnTo>
                  <a:pt x="17455" y="420"/>
                </a:lnTo>
                <a:lnTo>
                  <a:pt x="17465" y="405"/>
                </a:lnTo>
                <a:lnTo>
                  <a:pt x="17480" y="384"/>
                </a:lnTo>
                <a:lnTo>
                  <a:pt x="17498" y="363"/>
                </a:lnTo>
                <a:lnTo>
                  <a:pt x="17508" y="351"/>
                </a:lnTo>
                <a:lnTo>
                  <a:pt x="17520" y="340"/>
                </a:lnTo>
                <a:lnTo>
                  <a:pt x="17532" y="328"/>
                </a:lnTo>
                <a:lnTo>
                  <a:pt x="17547" y="316"/>
                </a:lnTo>
                <a:lnTo>
                  <a:pt x="17563" y="305"/>
                </a:lnTo>
                <a:lnTo>
                  <a:pt x="17580" y="294"/>
                </a:lnTo>
                <a:lnTo>
                  <a:pt x="17598" y="284"/>
                </a:lnTo>
                <a:lnTo>
                  <a:pt x="17617" y="273"/>
                </a:lnTo>
                <a:lnTo>
                  <a:pt x="17654" y="258"/>
                </a:lnTo>
                <a:lnTo>
                  <a:pt x="17683" y="245"/>
                </a:lnTo>
                <a:lnTo>
                  <a:pt x="17707" y="237"/>
                </a:lnTo>
                <a:lnTo>
                  <a:pt x="17725" y="231"/>
                </a:lnTo>
                <a:lnTo>
                  <a:pt x="17746" y="226"/>
                </a:lnTo>
                <a:lnTo>
                  <a:pt x="17752" y="226"/>
                </a:lnTo>
                <a:lnTo>
                  <a:pt x="17757" y="226"/>
                </a:lnTo>
                <a:lnTo>
                  <a:pt x="17770" y="228"/>
                </a:lnTo>
                <a:lnTo>
                  <a:pt x="17784" y="228"/>
                </a:lnTo>
                <a:lnTo>
                  <a:pt x="17795" y="226"/>
                </a:lnTo>
                <a:lnTo>
                  <a:pt x="17816" y="219"/>
                </a:lnTo>
                <a:lnTo>
                  <a:pt x="17828" y="214"/>
                </a:lnTo>
                <a:lnTo>
                  <a:pt x="17825" y="230"/>
                </a:lnTo>
                <a:lnTo>
                  <a:pt x="17815" y="268"/>
                </a:lnTo>
                <a:lnTo>
                  <a:pt x="17803" y="310"/>
                </a:lnTo>
                <a:lnTo>
                  <a:pt x="17793" y="341"/>
                </a:lnTo>
                <a:lnTo>
                  <a:pt x="17784" y="361"/>
                </a:lnTo>
                <a:lnTo>
                  <a:pt x="17767" y="398"/>
                </a:lnTo>
                <a:lnTo>
                  <a:pt x="17746" y="448"/>
                </a:lnTo>
                <a:lnTo>
                  <a:pt x="17720" y="504"/>
                </a:lnTo>
                <a:lnTo>
                  <a:pt x="17694" y="562"/>
                </a:lnTo>
                <a:lnTo>
                  <a:pt x="17671" y="614"/>
                </a:lnTo>
                <a:lnTo>
                  <a:pt x="17652" y="657"/>
                </a:lnTo>
                <a:lnTo>
                  <a:pt x="17639" y="683"/>
                </a:lnTo>
                <a:lnTo>
                  <a:pt x="17631" y="698"/>
                </a:lnTo>
                <a:lnTo>
                  <a:pt x="17621" y="715"/>
                </a:lnTo>
                <a:lnTo>
                  <a:pt x="17610" y="730"/>
                </a:lnTo>
                <a:lnTo>
                  <a:pt x="17600" y="744"/>
                </a:lnTo>
                <a:lnTo>
                  <a:pt x="17590" y="758"/>
                </a:lnTo>
                <a:lnTo>
                  <a:pt x="17581" y="769"/>
                </a:lnTo>
                <a:lnTo>
                  <a:pt x="17574" y="780"/>
                </a:lnTo>
                <a:lnTo>
                  <a:pt x="17569" y="788"/>
                </a:lnTo>
                <a:lnTo>
                  <a:pt x="17559" y="808"/>
                </a:lnTo>
                <a:lnTo>
                  <a:pt x="17547" y="832"/>
                </a:lnTo>
                <a:lnTo>
                  <a:pt x="17534" y="853"/>
                </a:lnTo>
                <a:lnTo>
                  <a:pt x="17523" y="868"/>
                </a:lnTo>
                <a:lnTo>
                  <a:pt x="17518" y="871"/>
                </a:lnTo>
                <a:lnTo>
                  <a:pt x="17511" y="875"/>
                </a:lnTo>
                <a:lnTo>
                  <a:pt x="17502" y="879"/>
                </a:lnTo>
                <a:lnTo>
                  <a:pt x="17493" y="882"/>
                </a:lnTo>
                <a:lnTo>
                  <a:pt x="17485" y="884"/>
                </a:lnTo>
                <a:lnTo>
                  <a:pt x="17477" y="886"/>
                </a:lnTo>
                <a:lnTo>
                  <a:pt x="17474" y="886"/>
                </a:lnTo>
                <a:lnTo>
                  <a:pt x="17472" y="884"/>
                </a:lnTo>
                <a:lnTo>
                  <a:pt x="17471" y="883"/>
                </a:lnTo>
                <a:lnTo>
                  <a:pt x="17469" y="882"/>
                </a:lnTo>
                <a:close/>
                <a:moveTo>
                  <a:pt x="15103" y="1888"/>
                </a:moveTo>
                <a:lnTo>
                  <a:pt x="15394" y="2080"/>
                </a:lnTo>
                <a:lnTo>
                  <a:pt x="15403" y="2086"/>
                </a:lnTo>
                <a:lnTo>
                  <a:pt x="15425" y="2099"/>
                </a:lnTo>
                <a:lnTo>
                  <a:pt x="15459" y="2118"/>
                </a:lnTo>
                <a:lnTo>
                  <a:pt x="15497" y="2142"/>
                </a:lnTo>
                <a:lnTo>
                  <a:pt x="15538" y="2164"/>
                </a:lnTo>
                <a:lnTo>
                  <a:pt x="15574" y="2186"/>
                </a:lnTo>
                <a:lnTo>
                  <a:pt x="15603" y="2201"/>
                </a:lnTo>
                <a:lnTo>
                  <a:pt x="15620" y="2209"/>
                </a:lnTo>
                <a:lnTo>
                  <a:pt x="15632" y="2213"/>
                </a:lnTo>
                <a:lnTo>
                  <a:pt x="15650" y="2217"/>
                </a:lnTo>
                <a:lnTo>
                  <a:pt x="15670" y="2222"/>
                </a:lnTo>
                <a:lnTo>
                  <a:pt x="15693" y="2226"/>
                </a:lnTo>
                <a:lnTo>
                  <a:pt x="15715" y="2229"/>
                </a:lnTo>
                <a:lnTo>
                  <a:pt x="15737" y="2232"/>
                </a:lnTo>
                <a:lnTo>
                  <a:pt x="15746" y="2232"/>
                </a:lnTo>
                <a:lnTo>
                  <a:pt x="15755" y="2231"/>
                </a:lnTo>
                <a:lnTo>
                  <a:pt x="15761" y="2229"/>
                </a:lnTo>
                <a:lnTo>
                  <a:pt x="15767" y="2228"/>
                </a:lnTo>
                <a:lnTo>
                  <a:pt x="15793" y="2215"/>
                </a:lnTo>
                <a:lnTo>
                  <a:pt x="15822" y="2197"/>
                </a:lnTo>
                <a:lnTo>
                  <a:pt x="15846" y="2182"/>
                </a:lnTo>
                <a:lnTo>
                  <a:pt x="15857" y="2176"/>
                </a:lnTo>
                <a:lnTo>
                  <a:pt x="15862" y="2177"/>
                </a:lnTo>
                <a:lnTo>
                  <a:pt x="15871" y="2178"/>
                </a:lnTo>
                <a:lnTo>
                  <a:pt x="15874" y="2180"/>
                </a:lnTo>
                <a:lnTo>
                  <a:pt x="15876" y="2184"/>
                </a:lnTo>
                <a:lnTo>
                  <a:pt x="15877" y="2186"/>
                </a:lnTo>
                <a:lnTo>
                  <a:pt x="15876" y="2188"/>
                </a:lnTo>
                <a:lnTo>
                  <a:pt x="15875" y="2191"/>
                </a:lnTo>
                <a:lnTo>
                  <a:pt x="15873" y="2195"/>
                </a:lnTo>
                <a:lnTo>
                  <a:pt x="15862" y="2208"/>
                </a:lnTo>
                <a:lnTo>
                  <a:pt x="15838" y="2234"/>
                </a:lnTo>
                <a:lnTo>
                  <a:pt x="15806" y="2266"/>
                </a:lnTo>
                <a:lnTo>
                  <a:pt x="15769" y="2303"/>
                </a:lnTo>
                <a:lnTo>
                  <a:pt x="15730" y="2342"/>
                </a:lnTo>
                <a:lnTo>
                  <a:pt x="15692" y="2377"/>
                </a:lnTo>
                <a:lnTo>
                  <a:pt x="15673" y="2393"/>
                </a:lnTo>
                <a:lnTo>
                  <a:pt x="15656" y="2407"/>
                </a:lnTo>
                <a:lnTo>
                  <a:pt x="15640" y="2419"/>
                </a:lnTo>
                <a:lnTo>
                  <a:pt x="15627" y="2427"/>
                </a:lnTo>
                <a:lnTo>
                  <a:pt x="15601" y="2440"/>
                </a:lnTo>
                <a:lnTo>
                  <a:pt x="15575" y="2453"/>
                </a:lnTo>
                <a:lnTo>
                  <a:pt x="15550" y="2463"/>
                </a:lnTo>
                <a:lnTo>
                  <a:pt x="15526" y="2470"/>
                </a:lnTo>
                <a:lnTo>
                  <a:pt x="15515" y="2474"/>
                </a:lnTo>
                <a:lnTo>
                  <a:pt x="15504" y="2476"/>
                </a:lnTo>
                <a:lnTo>
                  <a:pt x="15494" y="2478"/>
                </a:lnTo>
                <a:lnTo>
                  <a:pt x="15484" y="2478"/>
                </a:lnTo>
                <a:lnTo>
                  <a:pt x="15474" y="2478"/>
                </a:lnTo>
                <a:lnTo>
                  <a:pt x="15465" y="2477"/>
                </a:lnTo>
                <a:lnTo>
                  <a:pt x="15457" y="2476"/>
                </a:lnTo>
                <a:lnTo>
                  <a:pt x="15450" y="2473"/>
                </a:lnTo>
                <a:lnTo>
                  <a:pt x="15441" y="2467"/>
                </a:lnTo>
                <a:lnTo>
                  <a:pt x="15430" y="2457"/>
                </a:lnTo>
                <a:lnTo>
                  <a:pt x="15415" y="2444"/>
                </a:lnTo>
                <a:lnTo>
                  <a:pt x="15399" y="2428"/>
                </a:lnTo>
                <a:lnTo>
                  <a:pt x="15365" y="2389"/>
                </a:lnTo>
                <a:lnTo>
                  <a:pt x="15326" y="2346"/>
                </a:lnTo>
                <a:lnTo>
                  <a:pt x="15290" y="2305"/>
                </a:lnTo>
                <a:lnTo>
                  <a:pt x="15260" y="2269"/>
                </a:lnTo>
                <a:lnTo>
                  <a:pt x="15240" y="2244"/>
                </a:lnTo>
                <a:lnTo>
                  <a:pt x="15232" y="2234"/>
                </a:lnTo>
                <a:lnTo>
                  <a:pt x="15229" y="2228"/>
                </a:lnTo>
                <a:lnTo>
                  <a:pt x="15220" y="2213"/>
                </a:lnTo>
                <a:lnTo>
                  <a:pt x="15207" y="2190"/>
                </a:lnTo>
                <a:lnTo>
                  <a:pt x="15193" y="2163"/>
                </a:lnTo>
                <a:lnTo>
                  <a:pt x="15177" y="2133"/>
                </a:lnTo>
                <a:lnTo>
                  <a:pt x="15161" y="2103"/>
                </a:lnTo>
                <a:lnTo>
                  <a:pt x="15146" y="2075"/>
                </a:lnTo>
                <a:lnTo>
                  <a:pt x="15136" y="2051"/>
                </a:lnTo>
                <a:lnTo>
                  <a:pt x="15128" y="2031"/>
                </a:lnTo>
                <a:lnTo>
                  <a:pt x="15121" y="2011"/>
                </a:lnTo>
                <a:lnTo>
                  <a:pt x="15115" y="1991"/>
                </a:lnTo>
                <a:lnTo>
                  <a:pt x="15109" y="1969"/>
                </a:lnTo>
                <a:lnTo>
                  <a:pt x="15106" y="1949"/>
                </a:lnTo>
                <a:lnTo>
                  <a:pt x="15104" y="1928"/>
                </a:lnTo>
                <a:lnTo>
                  <a:pt x="15103" y="1908"/>
                </a:lnTo>
                <a:lnTo>
                  <a:pt x="15103" y="1888"/>
                </a:lnTo>
                <a:close/>
                <a:moveTo>
                  <a:pt x="14293" y="1734"/>
                </a:moveTo>
                <a:lnTo>
                  <a:pt x="14248" y="1786"/>
                </a:lnTo>
                <a:lnTo>
                  <a:pt x="14250" y="1796"/>
                </a:lnTo>
                <a:lnTo>
                  <a:pt x="14257" y="1817"/>
                </a:lnTo>
                <a:lnTo>
                  <a:pt x="14264" y="1830"/>
                </a:lnTo>
                <a:lnTo>
                  <a:pt x="14272" y="1844"/>
                </a:lnTo>
                <a:lnTo>
                  <a:pt x="14276" y="1851"/>
                </a:lnTo>
                <a:lnTo>
                  <a:pt x="14282" y="1856"/>
                </a:lnTo>
                <a:lnTo>
                  <a:pt x="14287" y="1862"/>
                </a:lnTo>
                <a:lnTo>
                  <a:pt x="14293" y="1867"/>
                </a:lnTo>
                <a:lnTo>
                  <a:pt x="14310" y="1876"/>
                </a:lnTo>
                <a:lnTo>
                  <a:pt x="14331" y="1888"/>
                </a:lnTo>
                <a:lnTo>
                  <a:pt x="14356" y="1898"/>
                </a:lnTo>
                <a:lnTo>
                  <a:pt x="14381" y="1908"/>
                </a:lnTo>
                <a:lnTo>
                  <a:pt x="14422" y="1922"/>
                </a:lnTo>
                <a:lnTo>
                  <a:pt x="14440" y="1929"/>
                </a:lnTo>
                <a:lnTo>
                  <a:pt x="14470" y="1929"/>
                </a:lnTo>
                <a:lnTo>
                  <a:pt x="14492" y="1911"/>
                </a:lnTo>
                <a:lnTo>
                  <a:pt x="14544" y="1869"/>
                </a:lnTo>
                <a:lnTo>
                  <a:pt x="14600" y="1824"/>
                </a:lnTo>
                <a:lnTo>
                  <a:pt x="14636" y="1795"/>
                </a:lnTo>
                <a:lnTo>
                  <a:pt x="14646" y="1787"/>
                </a:lnTo>
                <a:lnTo>
                  <a:pt x="14660" y="1780"/>
                </a:lnTo>
                <a:lnTo>
                  <a:pt x="14673" y="1772"/>
                </a:lnTo>
                <a:lnTo>
                  <a:pt x="14689" y="1765"/>
                </a:lnTo>
                <a:lnTo>
                  <a:pt x="14705" y="1760"/>
                </a:lnTo>
                <a:lnTo>
                  <a:pt x="14720" y="1754"/>
                </a:lnTo>
                <a:lnTo>
                  <a:pt x="14735" y="1750"/>
                </a:lnTo>
                <a:lnTo>
                  <a:pt x="14748" y="1746"/>
                </a:lnTo>
                <a:lnTo>
                  <a:pt x="14774" y="1743"/>
                </a:lnTo>
                <a:lnTo>
                  <a:pt x="14799" y="1741"/>
                </a:lnTo>
                <a:lnTo>
                  <a:pt x="14817" y="1741"/>
                </a:lnTo>
                <a:lnTo>
                  <a:pt x="14825" y="1741"/>
                </a:lnTo>
                <a:lnTo>
                  <a:pt x="14824" y="1750"/>
                </a:lnTo>
                <a:lnTo>
                  <a:pt x="14822" y="1775"/>
                </a:lnTo>
                <a:lnTo>
                  <a:pt x="14817" y="1815"/>
                </a:lnTo>
                <a:lnTo>
                  <a:pt x="14810" y="1862"/>
                </a:lnTo>
                <a:lnTo>
                  <a:pt x="14806" y="1888"/>
                </a:lnTo>
                <a:lnTo>
                  <a:pt x="14800" y="1914"/>
                </a:lnTo>
                <a:lnTo>
                  <a:pt x="14795" y="1940"/>
                </a:lnTo>
                <a:lnTo>
                  <a:pt x="14788" y="1967"/>
                </a:lnTo>
                <a:lnTo>
                  <a:pt x="14781" y="1993"/>
                </a:lnTo>
                <a:lnTo>
                  <a:pt x="14773" y="2016"/>
                </a:lnTo>
                <a:lnTo>
                  <a:pt x="14764" y="2039"/>
                </a:lnTo>
                <a:lnTo>
                  <a:pt x="14754" y="2060"/>
                </a:lnTo>
                <a:lnTo>
                  <a:pt x="14744" y="2079"/>
                </a:lnTo>
                <a:lnTo>
                  <a:pt x="14733" y="2097"/>
                </a:lnTo>
                <a:lnTo>
                  <a:pt x="14721" y="2116"/>
                </a:lnTo>
                <a:lnTo>
                  <a:pt x="14710" y="2134"/>
                </a:lnTo>
                <a:lnTo>
                  <a:pt x="14698" y="2152"/>
                </a:lnTo>
                <a:lnTo>
                  <a:pt x="14684" y="2169"/>
                </a:lnTo>
                <a:lnTo>
                  <a:pt x="14671" y="2185"/>
                </a:lnTo>
                <a:lnTo>
                  <a:pt x="14657" y="2200"/>
                </a:lnTo>
                <a:lnTo>
                  <a:pt x="14643" y="2216"/>
                </a:lnTo>
                <a:lnTo>
                  <a:pt x="14627" y="2229"/>
                </a:lnTo>
                <a:lnTo>
                  <a:pt x="14611" y="2243"/>
                </a:lnTo>
                <a:lnTo>
                  <a:pt x="14594" y="2255"/>
                </a:lnTo>
                <a:lnTo>
                  <a:pt x="14576" y="2266"/>
                </a:lnTo>
                <a:lnTo>
                  <a:pt x="14558" y="2277"/>
                </a:lnTo>
                <a:lnTo>
                  <a:pt x="14539" y="2284"/>
                </a:lnTo>
                <a:lnTo>
                  <a:pt x="14520" y="2292"/>
                </a:lnTo>
                <a:lnTo>
                  <a:pt x="14500" y="2298"/>
                </a:lnTo>
                <a:lnTo>
                  <a:pt x="14481" y="2302"/>
                </a:lnTo>
                <a:lnTo>
                  <a:pt x="14464" y="2306"/>
                </a:lnTo>
                <a:lnTo>
                  <a:pt x="14447" y="2309"/>
                </a:lnTo>
                <a:lnTo>
                  <a:pt x="14431" y="2310"/>
                </a:lnTo>
                <a:lnTo>
                  <a:pt x="14418" y="2311"/>
                </a:lnTo>
                <a:lnTo>
                  <a:pt x="14404" y="2311"/>
                </a:lnTo>
                <a:lnTo>
                  <a:pt x="14393" y="2310"/>
                </a:lnTo>
                <a:lnTo>
                  <a:pt x="14373" y="2309"/>
                </a:lnTo>
                <a:lnTo>
                  <a:pt x="14359" y="2306"/>
                </a:lnTo>
                <a:lnTo>
                  <a:pt x="14350" y="2303"/>
                </a:lnTo>
                <a:lnTo>
                  <a:pt x="14347" y="2302"/>
                </a:lnTo>
                <a:lnTo>
                  <a:pt x="14250" y="2263"/>
                </a:lnTo>
                <a:lnTo>
                  <a:pt x="14246" y="2270"/>
                </a:lnTo>
                <a:lnTo>
                  <a:pt x="14237" y="2287"/>
                </a:lnTo>
                <a:lnTo>
                  <a:pt x="14233" y="2298"/>
                </a:lnTo>
                <a:lnTo>
                  <a:pt x="14231" y="2309"/>
                </a:lnTo>
                <a:lnTo>
                  <a:pt x="14231" y="2314"/>
                </a:lnTo>
                <a:lnTo>
                  <a:pt x="14231" y="2319"/>
                </a:lnTo>
                <a:lnTo>
                  <a:pt x="14233" y="2325"/>
                </a:lnTo>
                <a:lnTo>
                  <a:pt x="14236" y="2329"/>
                </a:lnTo>
                <a:lnTo>
                  <a:pt x="14242" y="2339"/>
                </a:lnTo>
                <a:lnTo>
                  <a:pt x="14251" y="2351"/>
                </a:lnTo>
                <a:lnTo>
                  <a:pt x="14257" y="2356"/>
                </a:lnTo>
                <a:lnTo>
                  <a:pt x="14264" y="2362"/>
                </a:lnTo>
                <a:lnTo>
                  <a:pt x="14272" y="2366"/>
                </a:lnTo>
                <a:lnTo>
                  <a:pt x="14281" y="2372"/>
                </a:lnTo>
                <a:lnTo>
                  <a:pt x="14291" y="2376"/>
                </a:lnTo>
                <a:lnTo>
                  <a:pt x="14302" y="2380"/>
                </a:lnTo>
                <a:lnTo>
                  <a:pt x="14314" y="2383"/>
                </a:lnTo>
                <a:lnTo>
                  <a:pt x="14328" y="2385"/>
                </a:lnTo>
                <a:lnTo>
                  <a:pt x="14343" y="2388"/>
                </a:lnTo>
                <a:lnTo>
                  <a:pt x="14358" y="2388"/>
                </a:lnTo>
                <a:lnTo>
                  <a:pt x="14376" y="2388"/>
                </a:lnTo>
                <a:lnTo>
                  <a:pt x="14395" y="2385"/>
                </a:lnTo>
                <a:lnTo>
                  <a:pt x="14416" y="2383"/>
                </a:lnTo>
                <a:lnTo>
                  <a:pt x="14437" y="2379"/>
                </a:lnTo>
                <a:lnTo>
                  <a:pt x="14459" y="2373"/>
                </a:lnTo>
                <a:lnTo>
                  <a:pt x="14483" y="2367"/>
                </a:lnTo>
                <a:lnTo>
                  <a:pt x="14529" y="2354"/>
                </a:lnTo>
                <a:lnTo>
                  <a:pt x="14574" y="2339"/>
                </a:lnTo>
                <a:lnTo>
                  <a:pt x="14616" y="2325"/>
                </a:lnTo>
                <a:lnTo>
                  <a:pt x="14651" y="2311"/>
                </a:lnTo>
                <a:lnTo>
                  <a:pt x="14678" y="2300"/>
                </a:lnTo>
                <a:lnTo>
                  <a:pt x="14694" y="2292"/>
                </a:lnTo>
                <a:lnTo>
                  <a:pt x="14700" y="2288"/>
                </a:lnTo>
                <a:lnTo>
                  <a:pt x="14707" y="2282"/>
                </a:lnTo>
                <a:lnTo>
                  <a:pt x="14715" y="2274"/>
                </a:lnTo>
                <a:lnTo>
                  <a:pt x="14724" y="2265"/>
                </a:lnTo>
                <a:lnTo>
                  <a:pt x="14745" y="2241"/>
                </a:lnTo>
                <a:lnTo>
                  <a:pt x="14766" y="2210"/>
                </a:lnTo>
                <a:lnTo>
                  <a:pt x="14778" y="2194"/>
                </a:lnTo>
                <a:lnTo>
                  <a:pt x="14789" y="2176"/>
                </a:lnTo>
                <a:lnTo>
                  <a:pt x="14800" y="2157"/>
                </a:lnTo>
                <a:lnTo>
                  <a:pt x="14810" y="2136"/>
                </a:lnTo>
                <a:lnTo>
                  <a:pt x="14820" y="2116"/>
                </a:lnTo>
                <a:lnTo>
                  <a:pt x="14831" y="2095"/>
                </a:lnTo>
                <a:lnTo>
                  <a:pt x="14838" y="2074"/>
                </a:lnTo>
                <a:lnTo>
                  <a:pt x="14845" y="2051"/>
                </a:lnTo>
                <a:lnTo>
                  <a:pt x="14859" y="2004"/>
                </a:lnTo>
                <a:lnTo>
                  <a:pt x="14873" y="1953"/>
                </a:lnTo>
                <a:lnTo>
                  <a:pt x="14888" y="1900"/>
                </a:lnTo>
                <a:lnTo>
                  <a:pt x="14902" y="1847"/>
                </a:lnTo>
                <a:lnTo>
                  <a:pt x="14918" y="1797"/>
                </a:lnTo>
                <a:lnTo>
                  <a:pt x="14934" y="1752"/>
                </a:lnTo>
                <a:lnTo>
                  <a:pt x="14942" y="1733"/>
                </a:lnTo>
                <a:lnTo>
                  <a:pt x="14950" y="1715"/>
                </a:lnTo>
                <a:lnTo>
                  <a:pt x="14958" y="1699"/>
                </a:lnTo>
                <a:lnTo>
                  <a:pt x="14965" y="1687"/>
                </a:lnTo>
                <a:lnTo>
                  <a:pt x="14980" y="1666"/>
                </a:lnTo>
                <a:lnTo>
                  <a:pt x="14990" y="1647"/>
                </a:lnTo>
                <a:lnTo>
                  <a:pt x="14996" y="1638"/>
                </a:lnTo>
                <a:lnTo>
                  <a:pt x="15001" y="1630"/>
                </a:lnTo>
                <a:lnTo>
                  <a:pt x="15009" y="1622"/>
                </a:lnTo>
                <a:lnTo>
                  <a:pt x="15017" y="1613"/>
                </a:lnTo>
                <a:lnTo>
                  <a:pt x="15028" y="1605"/>
                </a:lnTo>
                <a:lnTo>
                  <a:pt x="15042" y="1597"/>
                </a:lnTo>
                <a:lnTo>
                  <a:pt x="15058" y="1588"/>
                </a:lnTo>
                <a:lnTo>
                  <a:pt x="15077" y="1579"/>
                </a:lnTo>
                <a:lnTo>
                  <a:pt x="15100" y="1569"/>
                </a:lnTo>
                <a:lnTo>
                  <a:pt x="15128" y="1559"/>
                </a:lnTo>
                <a:lnTo>
                  <a:pt x="15161" y="1549"/>
                </a:lnTo>
                <a:lnTo>
                  <a:pt x="15198" y="1537"/>
                </a:lnTo>
                <a:lnTo>
                  <a:pt x="15275" y="1514"/>
                </a:lnTo>
                <a:lnTo>
                  <a:pt x="15341" y="1494"/>
                </a:lnTo>
                <a:lnTo>
                  <a:pt x="15398" y="1476"/>
                </a:lnTo>
                <a:lnTo>
                  <a:pt x="15446" y="1462"/>
                </a:lnTo>
                <a:lnTo>
                  <a:pt x="15483" y="1449"/>
                </a:lnTo>
                <a:lnTo>
                  <a:pt x="15509" y="1440"/>
                </a:lnTo>
                <a:lnTo>
                  <a:pt x="15525" y="1435"/>
                </a:lnTo>
                <a:lnTo>
                  <a:pt x="15531" y="1434"/>
                </a:lnTo>
                <a:lnTo>
                  <a:pt x="15530" y="1433"/>
                </a:lnTo>
                <a:lnTo>
                  <a:pt x="15532" y="1428"/>
                </a:lnTo>
                <a:lnTo>
                  <a:pt x="15540" y="1415"/>
                </a:lnTo>
                <a:lnTo>
                  <a:pt x="15560" y="1388"/>
                </a:lnTo>
                <a:lnTo>
                  <a:pt x="15587" y="1351"/>
                </a:lnTo>
                <a:lnTo>
                  <a:pt x="15614" y="1315"/>
                </a:lnTo>
                <a:lnTo>
                  <a:pt x="15634" y="1287"/>
                </a:lnTo>
                <a:lnTo>
                  <a:pt x="15642" y="1276"/>
                </a:lnTo>
                <a:lnTo>
                  <a:pt x="15643" y="1270"/>
                </a:lnTo>
                <a:lnTo>
                  <a:pt x="15641" y="1257"/>
                </a:lnTo>
                <a:lnTo>
                  <a:pt x="15640" y="1253"/>
                </a:lnTo>
                <a:lnTo>
                  <a:pt x="15639" y="1250"/>
                </a:lnTo>
                <a:lnTo>
                  <a:pt x="15637" y="1248"/>
                </a:lnTo>
                <a:lnTo>
                  <a:pt x="15634" y="1245"/>
                </a:lnTo>
                <a:lnTo>
                  <a:pt x="15632" y="1244"/>
                </a:lnTo>
                <a:lnTo>
                  <a:pt x="15629" y="1243"/>
                </a:lnTo>
                <a:lnTo>
                  <a:pt x="15624" y="1243"/>
                </a:lnTo>
                <a:lnTo>
                  <a:pt x="15620" y="1244"/>
                </a:lnTo>
                <a:lnTo>
                  <a:pt x="15595" y="1257"/>
                </a:lnTo>
                <a:lnTo>
                  <a:pt x="15564" y="1270"/>
                </a:lnTo>
                <a:lnTo>
                  <a:pt x="15549" y="1276"/>
                </a:lnTo>
                <a:lnTo>
                  <a:pt x="15533" y="1279"/>
                </a:lnTo>
                <a:lnTo>
                  <a:pt x="15526" y="1279"/>
                </a:lnTo>
                <a:lnTo>
                  <a:pt x="15521" y="1278"/>
                </a:lnTo>
                <a:lnTo>
                  <a:pt x="15515" y="1277"/>
                </a:lnTo>
                <a:lnTo>
                  <a:pt x="15510" y="1273"/>
                </a:lnTo>
                <a:lnTo>
                  <a:pt x="15487" y="1259"/>
                </a:lnTo>
                <a:lnTo>
                  <a:pt x="15483" y="1258"/>
                </a:lnTo>
                <a:lnTo>
                  <a:pt x="15412" y="1217"/>
                </a:lnTo>
                <a:lnTo>
                  <a:pt x="15411" y="1218"/>
                </a:lnTo>
                <a:lnTo>
                  <a:pt x="15406" y="1224"/>
                </a:lnTo>
                <a:lnTo>
                  <a:pt x="15405" y="1229"/>
                </a:lnTo>
                <a:lnTo>
                  <a:pt x="15404" y="1234"/>
                </a:lnTo>
                <a:lnTo>
                  <a:pt x="15403" y="1242"/>
                </a:lnTo>
                <a:lnTo>
                  <a:pt x="15404" y="1253"/>
                </a:lnTo>
                <a:lnTo>
                  <a:pt x="15408" y="1283"/>
                </a:lnTo>
                <a:lnTo>
                  <a:pt x="15416" y="1319"/>
                </a:lnTo>
                <a:lnTo>
                  <a:pt x="15422" y="1350"/>
                </a:lnTo>
                <a:lnTo>
                  <a:pt x="15424" y="1363"/>
                </a:lnTo>
                <a:lnTo>
                  <a:pt x="15153" y="1485"/>
                </a:lnTo>
                <a:lnTo>
                  <a:pt x="15001" y="1506"/>
                </a:lnTo>
                <a:lnTo>
                  <a:pt x="15001" y="1501"/>
                </a:lnTo>
                <a:lnTo>
                  <a:pt x="15000" y="1486"/>
                </a:lnTo>
                <a:lnTo>
                  <a:pt x="15000" y="1464"/>
                </a:lnTo>
                <a:lnTo>
                  <a:pt x="15003" y="1434"/>
                </a:lnTo>
                <a:lnTo>
                  <a:pt x="15005" y="1398"/>
                </a:lnTo>
                <a:lnTo>
                  <a:pt x="15010" y="1357"/>
                </a:lnTo>
                <a:lnTo>
                  <a:pt x="15015" y="1335"/>
                </a:lnTo>
                <a:lnTo>
                  <a:pt x="15019" y="1313"/>
                </a:lnTo>
                <a:lnTo>
                  <a:pt x="15025" y="1289"/>
                </a:lnTo>
                <a:lnTo>
                  <a:pt x="15033" y="1265"/>
                </a:lnTo>
                <a:lnTo>
                  <a:pt x="15049" y="1213"/>
                </a:lnTo>
                <a:lnTo>
                  <a:pt x="15069" y="1155"/>
                </a:lnTo>
                <a:lnTo>
                  <a:pt x="15090" y="1093"/>
                </a:lnTo>
                <a:lnTo>
                  <a:pt x="15112" y="1033"/>
                </a:lnTo>
                <a:lnTo>
                  <a:pt x="15132" y="980"/>
                </a:lnTo>
                <a:lnTo>
                  <a:pt x="15149" y="934"/>
                </a:lnTo>
                <a:lnTo>
                  <a:pt x="15161" y="901"/>
                </a:lnTo>
                <a:lnTo>
                  <a:pt x="15168" y="886"/>
                </a:lnTo>
                <a:lnTo>
                  <a:pt x="15170" y="877"/>
                </a:lnTo>
                <a:lnTo>
                  <a:pt x="15173" y="862"/>
                </a:lnTo>
                <a:lnTo>
                  <a:pt x="15175" y="844"/>
                </a:lnTo>
                <a:lnTo>
                  <a:pt x="15175" y="822"/>
                </a:lnTo>
                <a:lnTo>
                  <a:pt x="15173" y="797"/>
                </a:lnTo>
                <a:lnTo>
                  <a:pt x="15170" y="771"/>
                </a:lnTo>
                <a:lnTo>
                  <a:pt x="15168" y="759"/>
                </a:lnTo>
                <a:lnTo>
                  <a:pt x="15164" y="745"/>
                </a:lnTo>
                <a:lnTo>
                  <a:pt x="15160" y="733"/>
                </a:lnTo>
                <a:lnTo>
                  <a:pt x="15154" y="720"/>
                </a:lnTo>
                <a:lnTo>
                  <a:pt x="15149" y="707"/>
                </a:lnTo>
                <a:lnTo>
                  <a:pt x="15142" y="694"/>
                </a:lnTo>
                <a:lnTo>
                  <a:pt x="15134" y="679"/>
                </a:lnTo>
                <a:lnTo>
                  <a:pt x="15125" y="666"/>
                </a:lnTo>
                <a:lnTo>
                  <a:pt x="15105" y="637"/>
                </a:lnTo>
                <a:lnTo>
                  <a:pt x="15085" y="606"/>
                </a:lnTo>
                <a:lnTo>
                  <a:pt x="15064" y="578"/>
                </a:lnTo>
                <a:lnTo>
                  <a:pt x="15045" y="551"/>
                </a:lnTo>
                <a:lnTo>
                  <a:pt x="15030" y="527"/>
                </a:lnTo>
                <a:lnTo>
                  <a:pt x="15018" y="507"/>
                </a:lnTo>
                <a:lnTo>
                  <a:pt x="14999" y="469"/>
                </a:lnTo>
                <a:lnTo>
                  <a:pt x="14981" y="432"/>
                </a:lnTo>
                <a:lnTo>
                  <a:pt x="14967" y="401"/>
                </a:lnTo>
                <a:lnTo>
                  <a:pt x="14955" y="382"/>
                </a:lnTo>
                <a:lnTo>
                  <a:pt x="14953" y="379"/>
                </a:lnTo>
                <a:lnTo>
                  <a:pt x="14950" y="377"/>
                </a:lnTo>
                <a:lnTo>
                  <a:pt x="14946" y="375"/>
                </a:lnTo>
                <a:lnTo>
                  <a:pt x="14942" y="375"/>
                </a:lnTo>
                <a:lnTo>
                  <a:pt x="14933" y="375"/>
                </a:lnTo>
                <a:lnTo>
                  <a:pt x="14924" y="378"/>
                </a:lnTo>
                <a:lnTo>
                  <a:pt x="14915" y="382"/>
                </a:lnTo>
                <a:lnTo>
                  <a:pt x="14908" y="388"/>
                </a:lnTo>
                <a:lnTo>
                  <a:pt x="14906" y="390"/>
                </a:lnTo>
                <a:lnTo>
                  <a:pt x="14904" y="393"/>
                </a:lnTo>
                <a:lnTo>
                  <a:pt x="14904" y="397"/>
                </a:lnTo>
                <a:lnTo>
                  <a:pt x="14904" y="400"/>
                </a:lnTo>
                <a:lnTo>
                  <a:pt x="14913" y="420"/>
                </a:lnTo>
                <a:lnTo>
                  <a:pt x="14927" y="449"/>
                </a:lnTo>
                <a:lnTo>
                  <a:pt x="14934" y="464"/>
                </a:lnTo>
                <a:lnTo>
                  <a:pt x="14940" y="480"/>
                </a:lnTo>
                <a:lnTo>
                  <a:pt x="14944" y="495"/>
                </a:lnTo>
                <a:lnTo>
                  <a:pt x="14945" y="509"/>
                </a:lnTo>
                <a:lnTo>
                  <a:pt x="14944" y="522"/>
                </a:lnTo>
                <a:lnTo>
                  <a:pt x="14942" y="540"/>
                </a:lnTo>
                <a:lnTo>
                  <a:pt x="14938" y="559"/>
                </a:lnTo>
                <a:lnTo>
                  <a:pt x="14935" y="578"/>
                </a:lnTo>
                <a:lnTo>
                  <a:pt x="14931" y="599"/>
                </a:lnTo>
                <a:lnTo>
                  <a:pt x="14927" y="618"/>
                </a:lnTo>
                <a:lnTo>
                  <a:pt x="14925" y="636"/>
                </a:lnTo>
                <a:lnTo>
                  <a:pt x="14925" y="649"/>
                </a:lnTo>
                <a:lnTo>
                  <a:pt x="14925" y="656"/>
                </a:lnTo>
                <a:lnTo>
                  <a:pt x="14926" y="664"/>
                </a:lnTo>
                <a:lnTo>
                  <a:pt x="14928" y="671"/>
                </a:lnTo>
                <a:lnTo>
                  <a:pt x="14932" y="680"/>
                </a:lnTo>
                <a:lnTo>
                  <a:pt x="14938" y="698"/>
                </a:lnTo>
                <a:lnTo>
                  <a:pt x="14946" y="717"/>
                </a:lnTo>
                <a:lnTo>
                  <a:pt x="14954" y="735"/>
                </a:lnTo>
                <a:lnTo>
                  <a:pt x="14961" y="753"/>
                </a:lnTo>
                <a:lnTo>
                  <a:pt x="14967" y="768"/>
                </a:lnTo>
                <a:lnTo>
                  <a:pt x="14968" y="780"/>
                </a:lnTo>
                <a:lnTo>
                  <a:pt x="14967" y="791"/>
                </a:lnTo>
                <a:lnTo>
                  <a:pt x="14964" y="804"/>
                </a:lnTo>
                <a:lnTo>
                  <a:pt x="14961" y="818"/>
                </a:lnTo>
                <a:lnTo>
                  <a:pt x="14956" y="832"/>
                </a:lnTo>
                <a:lnTo>
                  <a:pt x="14952" y="845"/>
                </a:lnTo>
                <a:lnTo>
                  <a:pt x="14949" y="859"/>
                </a:lnTo>
                <a:lnTo>
                  <a:pt x="14946" y="869"/>
                </a:lnTo>
                <a:lnTo>
                  <a:pt x="14945" y="878"/>
                </a:lnTo>
                <a:lnTo>
                  <a:pt x="14944" y="893"/>
                </a:lnTo>
                <a:lnTo>
                  <a:pt x="14943" y="924"/>
                </a:lnTo>
                <a:lnTo>
                  <a:pt x="14941" y="963"/>
                </a:lnTo>
                <a:lnTo>
                  <a:pt x="14938" y="1005"/>
                </a:lnTo>
                <a:lnTo>
                  <a:pt x="14935" y="1048"/>
                </a:lnTo>
                <a:lnTo>
                  <a:pt x="14933" y="1085"/>
                </a:lnTo>
                <a:lnTo>
                  <a:pt x="14932" y="1111"/>
                </a:lnTo>
                <a:lnTo>
                  <a:pt x="14931" y="1120"/>
                </a:lnTo>
                <a:lnTo>
                  <a:pt x="14928" y="1140"/>
                </a:lnTo>
                <a:lnTo>
                  <a:pt x="14920" y="1190"/>
                </a:lnTo>
                <a:lnTo>
                  <a:pt x="14909" y="1263"/>
                </a:lnTo>
                <a:lnTo>
                  <a:pt x="14896" y="1347"/>
                </a:lnTo>
                <a:lnTo>
                  <a:pt x="14881" y="1433"/>
                </a:lnTo>
                <a:lnTo>
                  <a:pt x="14868" y="1510"/>
                </a:lnTo>
                <a:lnTo>
                  <a:pt x="14861" y="1541"/>
                </a:lnTo>
                <a:lnTo>
                  <a:pt x="14855" y="1567"/>
                </a:lnTo>
                <a:lnTo>
                  <a:pt x="14850" y="1585"/>
                </a:lnTo>
                <a:lnTo>
                  <a:pt x="14845" y="1595"/>
                </a:lnTo>
                <a:lnTo>
                  <a:pt x="14840" y="1601"/>
                </a:lnTo>
                <a:lnTo>
                  <a:pt x="14831" y="1608"/>
                </a:lnTo>
                <a:lnTo>
                  <a:pt x="14819" y="1617"/>
                </a:lnTo>
                <a:lnTo>
                  <a:pt x="14806" y="1626"/>
                </a:lnTo>
                <a:lnTo>
                  <a:pt x="14773" y="1648"/>
                </a:lnTo>
                <a:lnTo>
                  <a:pt x="14736" y="1670"/>
                </a:lnTo>
                <a:lnTo>
                  <a:pt x="14700" y="1691"/>
                </a:lnTo>
                <a:lnTo>
                  <a:pt x="14667" y="1709"/>
                </a:lnTo>
                <a:lnTo>
                  <a:pt x="14642" y="1724"/>
                </a:lnTo>
                <a:lnTo>
                  <a:pt x="14628" y="1731"/>
                </a:lnTo>
                <a:lnTo>
                  <a:pt x="14617" y="1736"/>
                </a:lnTo>
                <a:lnTo>
                  <a:pt x="14597" y="1745"/>
                </a:lnTo>
                <a:lnTo>
                  <a:pt x="14571" y="1755"/>
                </a:lnTo>
                <a:lnTo>
                  <a:pt x="14543" y="1765"/>
                </a:lnTo>
                <a:lnTo>
                  <a:pt x="14515" y="1775"/>
                </a:lnTo>
                <a:lnTo>
                  <a:pt x="14489" y="1784"/>
                </a:lnTo>
                <a:lnTo>
                  <a:pt x="14476" y="1788"/>
                </a:lnTo>
                <a:lnTo>
                  <a:pt x="14466" y="1790"/>
                </a:lnTo>
                <a:lnTo>
                  <a:pt x="14458" y="1792"/>
                </a:lnTo>
                <a:lnTo>
                  <a:pt x="14452" y="1792"/>
                </a:lnTo>
                <a:lnTo>
                  <a:pt x="14440" y="1790"/>
                </a:lnTo>
                <a:lnTo>
                  <a:pt x="14426" y="1786"/>
                </a:lnTo>
                <a:lnTo>
                  <a:pt x="14410" y="1778"/>
                </a:lnTo>
                <a:lnTo>
                  <a:pt x="14393" y="1770"/>
                </a:lnTo>
                <a:lnTo>
                  <a:pt x="14364" y="1755"/>
                </a:lnTo>
                <a:lnTo>
                  <a:pt x="14345" y="1746"/>
                </a:lnTo>
                <a:lnTo>
                  <a:pt x="14331" y="1743"/>
                </a:lnTo>
                <a:lnTo>
                  <a:pt x="14314" y="1740"/>
                </a:lnTo>
                <a:lnTo>
                  <a:pt x="14300" y="1735"/>
                </a:lnTo>
                <a:lnTo>
                  <a:pt x="14293" y="1734"/>
                </a:lnTo>
                <a:close/>
                <a:moveTo>
                  <a:pt x="12483" y="1180"/>
                </a:moveTo>
                <a:lnTo>
                  <a:pt x="12436" y="1168"/>
                </a:lnTo>
                <a:lnTo>
                  <a:pt x="12423" y="1085"/>
                </a:lnTo>
                <a:lnTo>
                  <a:pt x="12415" y="1083"/>
                </a:lnTo>
                <a:lnTo>
                  <a:pt x="12395" y="1077"/>
                </a:lnTo>
                <a:lnTo>
                  <a:pt x="12383" y="1076"/>
                </a:lnTo>
                <a:lnTo>
                  <a:pt x="12370" y="1075"/>
                </a:lnTo>
                <a:lnTo>
                  <a:pt x="12364" y="1076"/>
                </a:lnTo>
                <a:lnTo>
                  <a:pt x="12358" y="1077"/>
                </a:lnTo>
                <a:lnTo>
                  <a:pt x="12352" y="1078"/>
                </a:lnTo>
                <a:lnTo>
                  <a:pt x="12347" y="1081"/>
                </a:lnTo>
                <a:lnTo>
                  <a:pt x="12341" y="1084"/>
                </a:lnTo>
                <a:lnTo>
                  <a:pt x="12337" y="1087"/>
                </a:lnTo>
                <a:lnTo>
                  <a:pt x="12333" y="1091"/>
                </a:lnTo>
                <a:lnTo>
                  <a:pt x="12330" y="1094"/>
                </a:lnTo>
                <a:lnTo>
                  <a:pt x="12328" y="1098"/>
                </a:lnTo>
                <a:lnTo>
                  <a:pt x="12327" y="1103"/>
                </a:lnTo>
                <a:lnTo>
                  <a:pt x="12325" y="1107"/>
                </a:lnTo>
                <a:lnTo>
                  <a:pt x="12324" y="1112"/>
                </a:lnTo>
                <a:lnTo>
                  <a:pt x="12325" y="1123"/>
                </a:lnTo>
                <a:lnTo>
                  <a:pt x="12328" y="1134"/>
                </a:lnTo>
                <a:lnTo>
                  <a:pt x="12331" y="1147"/>
                </a:lnTo>
                <a:lnTo>
                  <a:pt x="12336" y="1160"/>
                </a:lnTo>
                <a:lnTo>
                  <a:pt x="12341" y="1175"/>
                </a:lnTo>
                <a:lnTo>
                  <a:pt x="12345" y="1192"/>
                </a:lnTo>
                <a:lnTo>
                  <a:pt x="12348" y="1208"/>
                </a:lnTo>
                <a:lnTo>
                  <a:pt x="12350" y="1226"/>
                </a:lnTo>
                <a:lnTo>
                  <a:pt x="12354" y="1254"/>
                </a:lnTo>
                <a:lnTo>
                  <a:pt x="12355" y="1265"/>
                </a:lnTo>
                <a:lnTo>
                  <a:pt x="12264" y="1265"/>
                </a:lnTo>
                <a:lnTo>
                  <a:pt x="12259" y="1268"/>
                </a:lnTo>
                <a:lnTo>
                  <a:pt x="12252" y="1276"/>
                </a:lnTo>
                <a:lnTo>
                  <a:pt x="12250" y="1281"/>
                </a:lnTo>
                <a:lnTo>
                  <a:pt x="12248" y="1287"/>
                </a:lnTo>
                <a:lnTo>
                  <a:pt x="12248" y="1291"/>
                </a:lnTo>
                <a:lnTo>
                  <a:pt x="12249" y="1295"/>
                </a:lnTo>
                <a:lnTo>
                  <a:pt x="12250" y="1299"/>
                </a:lnTo>
                <a:lnTo>
                  <a:pt x="12252" y="1302"/>
                </a:lnTo>
                <a:lnTo>
                  <a:pt x="12260" y="1311"/>
                </a:lnTo>
                <a:lnTo>
                  <a:pt x="12269" y="1322"/>
                </a:lnTo>
                <a:lnTo>
                  <a:pt x="12279" y="1331"/>
                </a:lnTo>
                <a:lnTo>
                  <a:pt x="12291" y="1339"/>
                </a:lnTo>
                <a:lnTo>
                  <a:pt x="12310" y="1353"/>
                </a:lnTo>
                <a:lnTo>
                  <a:pt x="12318" y="1359"/>
                </a:lnTo>
                <a:lnTo>
                  <a:pt x="12320" y="1382"/>
                </a:lnTo>
                <a:lnTo>
                  <a:pt x="12166" y="1504"/>
                </a:lnTo>
                <a:lnTo>
                  <a:pt x="12153" y="1511"/>
                </a:lnTo>
                <a:lnTo>
                  <a:pt x="12126" y="1528"/>
                </a:lnTo>
                <a:lnTo>
                  <a:pt x="12111" y="1537"/>
                </a:lnTo>
                <a:lnTo>
                  <a:pt x="12095" y="1545"/>
                </a:lnTo>
                <a:lnTo>
                  <a:pt x="12080" y="1551"/>
                </a:lnTo>
                <a:lnTo>
                  <a:pt x="12070" y="1554"/>
                </a:lnTo>
                <a:lnTo>
                  <a:pt x="12066" y="1554"/>
                </a:lnTo>
                <a:lnTo>
                  <a:pt x="12061" y="1552"/>
                </a:lnTo>
                <a:lnTo>
                  <a:pt x="12058" y="1551"/>
                </a:lnTo>
                <a:lnTo>
                  <a:pt x="12053" y="1549"/>
                </a:lnTo>
                <a:lnTo>
                  <a:pt x="12047" y="1542"/>
                </a:lnTo>
                <a:lnTo>
                  <a:pt x="12040" y="1535"/>
                </a:lnTo>
                <a:lnTo>
                  <a:pt x="12034" y="1526"/>
                </a:lnTo>
                <a:lnTo>
                  <a:pt x="12030" y="1517"/>
                </a:lnTo>
                <a:lnTo>
                  <a:pt x="12027" y="1509"/>
                </a:lnTo>
                <a:lnTo>
                  <a:pt x="12026" y="1502"/>
                </a:lnTo>
                <a:lnTo>
                  <a:pt x="12026" y="1501"/>
                </a:lnTo>
                <a:lnTo>
                  <a:pt x="12025" y="1501"/>
                </a:lnTo>
                <a:lnTo>
                  <a:pt x="12024" y="1501"/>
                </a:lnTo>
                <a:lnTo>
                  <a:pt x="12023" y="1502"/>
                </a:lnTo>
                <a:lnTo>
                  <a:pt x="12018" y="1505"/>
                </a:lnTo>
                <a:lnTo>
                  <a:pt x="12012" y="1511"/>
                </a:lnTo>
                <a:lnTo>
                  <a:pt x="11997" y="1527"/>
                </a:lnTo>
                <a:lnTo>
                  <a:pt x="11979" y="1547"/>
                </a:lnTo>
                <a:lnTo>
                  <a:pt x="11943" y="1588"/>
                </a:lnTo>
                <a:lnTo>
                  <a:pt x="11921" y="1616"/>
                </a:lnTo>
                <a:lnTo>
                  <a:pt x="11908" y="1633"/>
                </a:lnTo>
                <a:lnTo>
                  <a:pt x="11894" y="1652"/>
                </a:lnTo>
                <a:lnTo>
                  <a:pt x="11882" y="1668"/>
                </a:lnTo>
                <a:lnTo>
                  <a:pt x="11877" y="1673"/>
                </a:lnTo>
                <a:lnTo>
                  <a:pt x="11877" y="1676"/>
                </a:lnTo>
                <a:lnTo>
                  <a:pt x="11878" y="1681"/>
                </a:lnTo>
                <a:lnTo>
                  <a:pt x="11880" y="1686"/>
                </a:lnTo>
                <a:lnTo>
                  <a:pt x="11882" y="1690"/>
                </a:lnTo>
                <a:lnTo>
                  <a:pt x="11886" y="1695"/>
                </a:lnTo>
                <a:lnTo>
                  <a:pt x="11891" y="1699"/>
                </a:lnTo>
                <a:lnTo>
                  <a:pt x="11900" y="1705"/>
                </a:lnTo>
                <a:lnTo>
                  <a:pt x="11914" y="1712"/>
                </a:lnTo>
                <a:lnTo>
                  <a:pt x="11931" y="1719"/>
                </a:lnTo>
                <a:lnTo>
                  <a:pt x="11949" y="1727"/>
                </a:lnTo>
                <a:lnTo>
                  <a:pt x="11967" y="1734"/>
                </a:lnTo>
                <a:lnTo>
                  <a:pt x="11984" y="1740"/>
                </a:lnTo>
                <a:lnTo>
                  <a:pt x="11991" y="1741"/>
                </a:lnTo>
                <a:lnTo>
                  <a:pt x="11998" y="1742"/>
                </a:lnTo>
                <a:lnTo>
                  <a:pt x="12004" y="1742"/>
                </a:lnTo>
                <a:lnTo>
                  <a:pt x="12008" y="1741"/>
                </a:lnTo>
                <a:lnTo>
                  <a:pt x="12012" y="1737"/>
                </a:lnTo>
                <a:lnTo>
                  <a:pt x="12016" y="1734"/>
                </a:lnTo>
                <a:lnTo>
                  <a:pt x="12022" y="1727"/>
                </a:lnTo>
                <a:lnTo>
                  <a:pt x="12027" y="1721"/>
                </a:lnTo>
                <a:lnTo>
                  <a:pt x="12041" y="1703"/>
                </a:lnTo>
                <a:lnTo>
                  <a:pt x="12056" y="1682"/>
                </a:lnTo>
                <a:lnTo>
                  <a:pt x="12070" y="1661"/>
                </a:lnTo>
                <a:lnTo>
                  <a:pt x="12086" y="1641"/>
                </a:lnTo>
                <a:lnTo>
                  <a:pt x="12101" y="1623"/>
                </a:lnTo>
                <a:lnTo>
                  <a:pt x="12114" y="1610"/>
                </a:lnTo>
                <a:lnTo>
                  <a:pt x="12147" y="1580"/>
                </a:lnTo>
                <a:lnTo>
                  <a:pt x="12190" y="1545"/>
                </a:lnTo>
                <a:lnTo>
                  <a:pt x="12214" y="1528"/>
                </a:lnTo>
                <a:lnTo>
                  <a:pt x="12237" y="1513"/>
                </a:lnTo>
                <a:lnTo>
                  <a:pt x="12248" y="1509"/>
                </a:lnTo>
                <a:lnTo>
                  <a:pt x="12258" y="1504"/>
                </a:lnTo>
                <a:lnTo>
                  <a:pt x="12267" y="1501"/>
                </a:lnTo>
                <a:lnTo>
                  <a:pt x="12276" y="1500"/>
                </a:lnTo>
                <a:lnTo>
                  <a:pt x="12283" y="1500"/>
                </a:lnTo>
                <a:lnTo>
                  <a:pt x="12289" y="1501"/>
                </a:lnTo>
                <a:lnTo>
                  <a:pt x="12295" y="1502"/>
                </a:lnTo>
                <a:lnTo>
                  <a:pt x="12298" y="1503"/>
                </a:lnTo>
                <a:lnTo>
                  <a:pt x="12302" y="1506"/>
                </a:lnTo>
                <a:lnTo>
                  <a:pt x="12304" y="1509"/>
                </a:lnTo>
                <a:lnTo>
                  <a:pt x="12305" y="1512"/>
                </a:lnTo>
                <a:lnTo>
                  <a:pt x="12306" y="1515"/>
                </a:lnTo>
                <a:lnTo>
                  <a:pt x="12306" y="1529"/>
                </a:lnTo>
                <a:lnTo>
                  <a:pt x="12305" y="1541"/>
                </a:lnTo>
                <a:lnTo>
                  <a:pt x="12305" y="1552"/>
                </a:lnTo>
                <a:lnTo>
                  <a:pt x="12305" y="1564"/>
                </a:lnTo>
                <a:lnTo>
                  <a:pt x="12305" y="1573"/>
                </a:lnTo>
                <a:lnTo>
                  <a:pt x="12305" y="1576"/>
                </a:lnTo>
                <a:lnTo>
                  <a:pt x="12291" y="1577"/>
                </a:lnTo>
                <a:lnTo>
                  <a:pt x="12258" y="1583"/>
                </a:lnTo>
                <a:lnTo>
                  <a:pt x="12241" y="1586"/>
                </a:lnTo>
                <a:lnTo>
                  <a:pt x="12225" y="1593"/>
                </a:lnTo>
                <a:lnTo>
                  <a:pt x="12219" y="1596"/>
                </a:lnTo>
                <a:lnTo>
                  <a:pt x="12213" y="1600"/>
                </a:lnTo>
                <a:lnTo>
                  <a:pt x="12210" y="1604"/>
                </a:lnTo>
                <a:lnTo>
                  <a:pt x="12207" y="1610"/>
                </a:lnTo>
                <a:lnTo>
                  <a:pt x="12206" y="1615"/>
                </a:lnTo>
                <a:lnTo>
                  <a:pt x="12207" y="1620"/>
                </a:lnTo>
                <a:lnTo>
                  <a:pt x="12210" y="1624"/>
                </a:lnTo>
                <a:lnTo>
                  <a:pt x="12212" y="1629"/>
                </a:lnTo>
                <a:lnTo>
                  <a:pt x="12221" y="1637"/>
                </a:lnTo>
                <a:lnTo>
                  <a:pt x="12230" y="1643"/>
                </a:lnTo>
                <a:lnTo>
                  <a:pt x="12241" y="1649"/>
                </a:lnTo>
                <a:lnTo>
                  <a:pt x="12250" y="1654"/>
                </a:lnTo>
                <a:lnTo>
                  <a:pt x="12257" y="1659"/>
                </a:lnTo>
                <a:lnTo>
                  <a:pt x="12261" y="1663"/>
                </a:lnTo>
                <a:lnTo>
                  <a:pt x="12262" y="1670"/>
                </a:lnTo>
                <a:lnTo>
                  <a:pt x="12262" y="1678"/>
                </a:lnTo>
                <a:lnTo>
                  <a:pt x="12261" y="1688"/>
                </a:lnTo>
                <a:lnTo>
                  <a:pt x="12259" y="1699"/>
                </a:lnTo>
                <a:lnTo>
                  <a:pt x="12253" y="1712"/>
                </a:lnTo>
                <a:lnTo>
                  <a:pt x="12247" y="1724"/>
                </a:lnTo>
                <a:lnTo>
                  <a:pt x="12242" y="1731"/>
                </a:lnTo>
                <a:lnTo>
                  <a:pt x="12237" y="1736"/>
                </a:lnTo>
                <a:lnTo>
                  <a:pt x="12231" y="1743"/>
                </a:lnTo>
                <a:lnTo>
                  <a:pt x="12224" y="1749"/>
                </a:lnTo>
                <a:lnTo>
                  <a:pt x="12183" y="1783"/>
                </a:lnTo>
                <a:lnTo>
                  <a:pt x="12131" y="1828"/>
                </a:lnTo>
                <a:lnTo>
                  <a:pt x="12087" y="1866"/>
                </a:lnTo>
                <a:lnTo>
                  <a:pt x="12068" y="1883"/>
                </a:lnTo>
                <a:lnTo>
                  <a:pt x="12068" y="1890"/>
                </a:lnTo>
                <a:lnTo>
                  <a:pt x="12069" y="1902"/>
                </a:lnTo>
                <a:lnTo>
                  <a:pt x="12071" y="1908"/>
                </a:lnTo>
                <a:lnTo>
                  <a:pt x="12075" y="1911"/>
                </a:lnTo>
                <a:lnTo>
                  <a:pt x="12078" y="1912"/>
                </a:lnTo>
                <a:lnTo>
                  <a:pt x="12080" y="1913"/>
                </a:lnTo>
                <a:lnTo>
                  <a:pt x="12085" y="1912"/>
                </a:lnTo>
                <a:lnTo>
                  <a:pt x="12089" y="1910"/>
                </a:lnTo>
                <a:lnTo>
                  <a:pt x="12111" y="1897"/>
                </a:lnTo>
                <a:lnTo>
                  <a:pt x="12137" y="1879"/>
                </a:lnTo>
                <a:lnTo>
                  <a:pt x="12150" y="1870"/>
                </a:lnTo>
                <a:lnTo>
                  <a:pt x="12165" y="1862"/>
                </a:lnTo>
                <a:lnTo>
                  <a:pt x="12171" y="1860"/>
                </a:lnTo>
                <a:lnTo>
                  <a:pt x="12178" y="1857"/>
                </a:lnTo>
                <a:lnTo>
                  <a:pt x="12184" y="1855"/>
                </a:lnTo>
                <a:lnTo>
                  <a:pt x="12190" y="1854"/>
                </a:lnTo>
                <a:lnTo>
                  <a:pt x="12197" y="1854"/>
                </a:lnTo>
                <a:lnTo>
                  <a:pt x="12203" y="1855"/>
                </a:lnTo>
                <a:lnTo>
                  <a:pt x="12208" y="1856"/>
                </a:lnTo>
                <a:lnTo>
                  <a:pt x="12214" y="1858"/>
                </a:lnTo>
                <a:lnTo>
                  <a:pt x="12225" y="1863"/>
                </a:lnTo>
                <a:lnTo>
                  <a:pt x="12234" y="1870"/>
                </a:lnTo>
                <a:lnTo>
                  <a:pt x="12242" y="1876"/>
                </a:lnTo>
                <a:lnTo>
                  <a:pt x="12248" y="1885"/>
                </a:lnTo>
                <a:lnTo>
                  <a:pt x="12250" y="1889"/>
                </a:lnTo>
                <a:lnTo>
                  <a:pt x="12251" y="1893"/>
                </a:lnTo>
                <a:lnTo>
                  <a:pt x="12251" y="1897"/>
                </a:lnTo>
                <a:lnTo>
                  <a:pt x="12251" y="1900"/>
                </a:lnTo>
                <a:lnTo>
                  <a:pt x="12249" y="1904"/>
                </a:lnTo>
                <a:lnTo>
                  <a:pt x="12246" y="1910"/>
                </a:lnTo>
                <a:lnTo>
                  <a:pt x="12240" y="1916"/>
                </a:lnTo>
                <a:lnTo>
                  <a:pt x="12233" y="1922"/>
                </a:lnTo>
                <a:lnTo>
                  <a:pt x="12217" y="1938"/>
                </a:lnTo>
                <a:lnTo>
                  <a:pt x="12198" y="1955"/>
                </a:lnTo>
                <a:lnTo>
                  <a:pt x="12161" y="1986"/>
                </a:lnTo>
                <a:lnTo>
                  <a:pt x="12137" y="2004"/>
                </a:lnTo>
                <a:lnTo>
                  <a:pt x="12120" y="2012"/>
                </a:lnTo>
                <a:lnTo>
                  <a:pt x="12099" y="2021"/>
                </a:lnTo>
                <a:lnTo>
                  <a:pt x="12088" y="2025"/>
                </a:lnTo>
                <a:lnTo>
                  <a:pt x="12077" y="2028"/>
                </a:lnTo>
                <a:lnTo>
                  <a:pt x="12068" y="2030"/>
                </a:lnTo>
                <a:lnTo>
                  <a:pt x="12060" y="2031"/>
                </a:lnTo>
                <a:lnTo>
                  <a:pt x="12052" y="2030"/>
                </a:lnTo>
                <a:lnTo>
                  <a:pt x="12045" y="2028"/>
                </a:lnTo>
                <a:lnTo>
                  <a:pt x="12038" y="2024"/>
                </a:lnTo>
                <a:lnTo>
                  <a:pt x="12031" y="2020"/>
                </a:lnTo>
                <a:lnTo>
                  <a:pt x="12021" y="2013"/>
                </a:lnTo>
                <a:lnTo>
                  <a:pt x="12016" y="2010"/>
                </a:lnTo>
                <a:lnTo>
                  <a:pt x="12035" y="1934"/>
                </a:lnTo>
                <a:lnTo>
                  <a:pt x="12022" y="1939"/>
                </a:lnTo>
                <a:lnTo>
                  <a:pt x="11991" y="1954"/>
                </a:lnTo>
                <a:lnTo>
                  <a:pt x="11975" y="1963"/>
                </a:lnTo>
                <a:lnTo>
                  <a:pt x="11958" y="1972"/>
                </a:lnTo>
                <a:lnTo>
                  <a:pt x="11943" y="1981"/>
                </a:lnTo>
                <a:lnTo>
                  <a:pt x="11933" y="1987"/>
                </a:lnTo>
                <a:lnTo>
                  <a:pt x="11922" y="1997"/>
                </a:lnTo>
                <a:lnTo>
                  <a:pt x="11904" y="2014"/>
                </a:lnTo>
                <a:lnTo>
                  <a:pt x="11882" y="2036"/>
                </a:lnTo>
                <a:lnTo>
                  <a:pt x="11860" y="2060"/>
                </a:lnTo>
                <a:lnTo>
                  <a:pt x="11836" y="2086"/>
                </a:lnTo>
                <a:lnTo>
                  <a:pt x="11816" y="2111"/>
                </a:lnTo>
                <a:lnTo>
                  <a:pt x="11808" y="2123"/>
                </a:lnTo>
                <a:lnTo>
                  <a:pt x="11800" y="2133"/>
                </a:lnTo>
                <a:lnTo>
                  <a:pt x="11796" y="2143"/>
                </a:lnTo>
                <a:lnTo>
                  <a:pt x="11792" y="2151"/>
                </a:lnTo>
                <a:lnTo>
                  <a:pt x="11788" y="2167"/>
                </a:lnTo>
                <a:lnTo>
                  <a:pt x="11785" y="2185"/>
                </a:lnTo>
                <a:lnTo>
                  <a:pt x="11782" y="2204"/>
                </a:lnTo>
                <a:lnTo>
                  <a:pt x="11780" y="2220"/>
                </a:lnTo>
                <a:lnTo>
                  <a:pt x="11778" y="2250"/>
                </a:lnTo>
                <a:lnTo>
                  <a:pt x="11778" y="2261"/>
                </a:lnTo>
                <a:lnTo>
                  <a:pt x="11780" y="2262"/>
                </a:lnTo>
                <a:lnTo>
                  <a:pt x="11788" y="2263"/>
                </a:lnTo>
                <a:lnTo>
                  <a:pt x="11800" y="2264"/>
                </a:lnTo>
                <a:lnTo>
                  <a:pt x="11819" y="2262"/>
                </a:lnTo>
                <a:lnTo>
                  <a:pt x="11831" y="2261"/>
                </a:lnTo>
                <a:lnTo>
                  <a:pt x="11843" y="2257"/>
                </a:lnTo>
                <a:lnTo>
                  <a:pt x="11858" y="2253"/>
                </a:lnTo>
                <a:lnTo>
                  <a:pt x="11873" y="2247"/>
                </a:lnTo>
                <a:lnTo>
                  <a:pt x="11891" y="2240"/>
                </a:lnTo>
                <a:lnTo>
                  <a:pt x="11911" y="2229"/>
                </a:lnTo>
                <a:lnTo>
                  <a:pt x="11932" y="2218"/>
                </a:lnTo>
                <a:lnTo>
                  <a:pt x="11954" y="2205"/>
                </a:lnTo>
                <a:lnTo>
                  <a:pt x="11998" y="2176"/>
                </a:lnTo>
                <a:lnTo>
                  <a:pt x="12038" y="2147"/>
                </a:lnTo>
                <a:lnTo>
                  <a:pt x="12072" y="2120"/>
                </a:lnTo>
                <a:lnTo>
                  <a:pt x="12102" y="2095"/>
                </a:lnTo>
                <a:lnTo>
                  <a:pt x="12124" y="2074"/>
                </a:lnTo>
                <a:lnTo>
                  <a:pt x="12141" y="2057"/>
                </a:lnTo>
                <a:lnTo>
                  <a:pt x="12152" y="2047"/>
                </a:lnTo>
                <a:lnTo>
                  <a:pt x="12156" y="2043"/>
                </a:lnTo>
                <a:lnTo>
                  <a:pt x="12163" y="2031"/>
                </a:lnTo>
                <a:lnTo>
                  <a:pt x="12171" y="2029"/>
                </a:lnTo>
                <a:lnTo>
                  <a:pt x="12190" y="2029"/>
                </a:lnTo>
                <a:lnTo>
                  <a:pt x="12195" y="2029"/>
                </a:lnTo>
                <a:lnTo>
                  <a:pt x="12201" y="2030"/>
                </a:lnTo>
                <a:lnTo>
                  <a:pt x="12205" y="2032"/>
                </a:lnTo>
                <a:lnTo>
                  <a:pt x="12210" y="2036"/>
                </a:lnTo>
                <a:lnTo>
                  <a:pt x="12214" y="2039"/>
                </a:lnTo>
                <a:lnTo>
                  <a:pt x="12217" y="2043"/>
                </a:lnTo>
                <a:lnTo>
                  <a:pt x="12220" y="2049"/>
                </a:lnTo>
                <a:lnTo>
                  <a:pt x="12222" y="2056"/>
                </a:lnTo>
                <a:lnTo>
                  <a:pt x="12223" y="2076"/>
                </a:lnTo>
                <a:lnTo>
                  <a:pt x="12224" y="2104"/>
                </a:lnTo>
                <a:lnTo>
                  <a:pt x="12224" y="2138"/>
                </a:lnTo>
                <a:lnTo>
                  <a:pt x="12223" y="2173"/>
                </a:lnTo>
                <a:lnTo>
                  <a:pt x="12222" y="2206"/>
                </a:lnTo>
                <a:lnTo>
                  <a:pt x="12221" y="2234"/>
                </a:lnTo>
                <a:lnTo>
                  <a:pt x="12220" y="2254"/>
                </a:lnTo>
                <a:lnTo>
                  <a:pt x="12220" y="2261"/>
                </a:lnTo>
                <a:lnTo>
                  <a:pt x="12143" y="2346"/>
                </a:lnTo>
                <a:lnTo>
                  <a:pt x="12142" y="2349"/>
                </a:lnTo>
                <a:lnTo>
                  <a:pt x="12141" y="2359"/>
                </a:lnTo>
                <a:lnTo>
                  <a:pt x="12142" y="2366"/>
                </a:lnTo>
                <a:lnTo>
                  <a:pt x="12143" y="2374"/>
                </a:lnTo>
                <a:lnTo>
                  <a:pt x="12148" y="2382"/>
                </a:lnTo>
                <a:lnTo>
                  <a:pt x="12153" y="2390"/>
                </a:lnTo>
                <a:lnTo>
                  <a:pt x="12161" y="2398"/>
                </a:lnTo>
                <a:lnTo>
                  <a:pt x="12172" y="2404"/>
                </a:lnTo>
                <a:lnTo>
                  <a:pt x="12185" y="2411"/>
                </a:lnTo>
                <a:lnTo>
                  <a:pt x="12196" y="2417"/>
                </a:lnTo>
                <a:lnTo>
                  <a:pt x="12217" y="2426"/>
                </a:lnTo>
                <a:lnTo>
                  <a:pt x="12225" y="2429"/>
                </a:lnTo>
                <a:lnTo>
                  <a:pt x="12249" y="2583"/>
                </a:lnTo>
                <a:lnTo>
                  <a:pt x="12360" y="2595"/>
                </a:lnTo>
                <a:lnTo>
                  <a:pt x="12365" y="2585"/>
                </a:lnTo>
                <a:lnTo>
                  <a:pt x="12373" y="2553"/>
                </a:lnTo>
                <a:lnTo>
                  <a:pt x="12376" y="2531"/>
                </a:lnTo>
                <a:lnTo>
                  <a:pt x="12378" y="2502"/>
                </a:lnTo>
                <a:lnTo>
                  <a:pt x="12379" y="2486"/>
                </a:lnTo>
                <a:lnTo>
                  <a:pt x="12379" y="2468"/>
                </a:lnTo>
                <a:lnTo>
                  <a:pt x="12378" y="2449"/>
                </a:lnTo>
                <a:lnTo>
                  <a:pt x="12377" y="2429"/>
                </a:lnTo>
                <a:lnTo>
                  <a:pt x="12373" y="2386"/>
                </a:lnTo>
                <a:lnTo>
                  <a:pt x="12367" y="2342"/>
                </a:lnTo>
                <a:lnTo>
                  <a:pt x="12361" y="2297"/>
                </a:lnTo>
                <a:lnTo>
                  <a:pt x="12357" y="2252"/>
                </a:lnTo>
                <a:lnTo>
                  <a:pt x="12355" y="2229"/>
                </a:lnTo>
                <a:lnTo>
                  <a:pt x="12355" y="2207"/>
                </a:lnTo>
                <a:lnTo>
                  <a:pt x="12355" y="2186"/>
                </a:lnTo>
                <a:lnTo>
                  <a:pt x="12355" y="2164"/>
                </a:lnTo>
                <a:lnTo>
                  <a:pt x="12358" y="2144"/>
                </a:lnTo>
                <a:lnTo>
                  <a:pt x="12361" y="2124"/>
                </a:lnTo>
                <a:lnTo>
                  <a:pt x="12366" y="2105"/>
                </a:lnTo>
                <a:lnTo>
                  <a:pt x="12374" y="2087"/>
                </a:lnTo>
                <a:lnTo>
                  <a:pt x="12388" y="2052"/>
                </a:lnTo>
                <a:lnTo>
                  <a:pt x="12404" y="2019"/>
                </a:lnTo>
                <a:lnTo>
                  <a:pt x="12419" y="1990"/>
                </a:lnTo>
                <a:lnTo>
                  <a:pt x="12432" y="1963"/>
                </a:lnTo>
                <a:lnTo>
                  <a:pt x="12445" y="1941"/>
                </a:lnTo>
                <a:lnTo>
                  <a:pt x="12455" y="1923"/>
                </a:lnTo>
                <a:lnTo>
                  <a:pt x="12464" y="1912"/>
                </a:lnTo>
                <a:lnTo>
                  <a:pt x="12468" y="1907"/>
                </a:lnTo>
                <a:lnTo>
                  <a:pt x="12490" y="1894"/>
                </a:lnTo>
                <a:lnTo>
                  <a:pt x="12527" y="1874"/>
                </a:lnTo>
                <a:lnTo>
                  <a:pt x="12546" y="1863"/>
                </a:lnTo>
                <a:lnTo>
                  <a:pt x="12564" y="1853"/>
                </a:lnTo>
                <a:lnTo>
                  <a:pt x="12577" y="1844"/>
                </a:lnTo>
                <a:lnTo>
                  <a:pt x="12585" y="1838"/>
                </a:lnTo>
                <a:lnTo>
                  <a:pt x="12586" y="1835"/>
                </a:lnTo>
                <a:lnTo>
                  <a:pt x="12587" y="1830"/>
                </a:lnTo>
                <a:lnTo>
                  <a:pt x="12589" y="1826"/>
                </a:lnTo>
                <a:lnTo>
                  <a:pt x="12589" y="1820"/>
                </a:lnTo>
                <a:lnTo>
                  <a:pt x="12589" y="1808"/>
                </a:lnTo>
                <a:lnTo>
                  <a:pt x="12587" y="1793"/>
                </a:lnTo>
                <a:lnTo>
                  <a:pt x="12585" y="1770"/>
                </a:lnTo>
                <a:lnTo>
                  <a:pt x="12583" y="1759"/>
                </a:lnTo>
                <a:lnTo>
                  <a:pt x="12564" y="1680"/>
                </a:lnTo>
                <a:lnTo>
                  <a:pt x="12572" y="1671"/>
                </a:lnTo>
                <a:lnTo>
                  <a:pt x="12587" y="1651"/>
                </a:lnTo>
                <a:lnTo>
                  <a:pt x="12604" y="1626"/>
                </a:lnTo>
                <a:lnTo>
                  <a:pt x="12617" y="1607"/>
                </a:lnTo>
                <a:lnTo>
                  <a:pt x="12623" y="1591"/>
                </a:lnTo>
                <a:lnTo>
                  <a:pt x="12630" y="1569"/>
                </a:lnTo>
                <a:lnTo>
                  <a:pt x="12635" y="1552"/>
                </a:lnTo>
                <a:lnTo>
                  <a:pt x="12637" y="1546"/>
                </a:lnTo>
                <a:lnTo>
                  <a:pt x="12629" y="1551"/>
                </a:lnTo>
                <a:lnTo>
                  <a:pt x="12609" y="1563"/>
                </a:lnTo>
                <a:lnTo>
                  <a:pt x="12596" y="1568"/>
                </a:lnTo>
                <a:lnTo>
                  <a:pt x="12583" y="1574"/>
                </a:lnTo>
                <a:lnTo>
                  <a:pt x="12577" y="1575"/>
                </a:lnTo>
                <a:lnTo>
                  <a:pt x="12572" y="1576"/>
                </a:lnTo>
                <a:lnTo>
                  <a:pt x="12565" y="1577"/>
                </a:lnTo>
                <a:lnTo>
                  <a:pt x="12560" y="1576"/>
                </a:lnTo>
                <a:lnTo>
                  <a:pt x="12537" y="1573"/>
                </a:lnTo>
                <a:lnTo>
                  <a:pt x="12533" y="1573"/>
                </a:lnTo>
                <a:lnTo>
                  <a:pt x="12532" y="1566"/>
                </a:lnTo>
                <a:lnTo>
                  <a:pt x="12533" y="1548"/>
                </a:lnTo>
                <a:lnTo>
                  <a:pt x="12537" y="1535"/>
                </a:lnTo>
                <a:lnTo>
                  <a:pt x="12544" y="1518"/>
                </a:lnTo>
                <a:lnTo>
                  <a:pt x="12548" y="1509"/>
                </a:lnTo>
                <a:lnTo>
                  <a:pt x="12554" y="1499"/>
                </a:lnTo>
                <a:lnTo>
                  <a:pt x="12560" y="1489"/>
                </a:lnTo>
                <a:lnTo>
                  <a:pt x="12568" y="1477"/>
                </a:lnTo>
                <a:lnTo>
                  <a:pt x="12585" y="1454"/>
                </a:lnTo>
                <a:lnTo>
                  <a:pt x="12601" y="1430"/>
                </a:lnTo>
                <a:lnTo>
                  <a:pt x="12614" y="1409"/>
                </a:lnTo>
                <a:lnTo>
                  <a:pt x="12627" y="1389"/>
                </a:lnTo>
                <a:lnTo>
                  <a:pt x="12637" y="1371"/>
                </a:lnTo>
                <a:lnTo>
                  <a:pt x="12645" y="1355"/>
                </a:lnTo>
                <a:lnTo>
                  <a:pt x="12650" y="1344"/>
                </a:lnTo>
                <a:lnTo>
                  <a:pt x="12654" y="1336"/>
                </a:lnTo>
                <a:lnTo>
                  <a:pt x="12656" y="1322"/>
                </a:lnTo>
                <a:lnTo>
                  <a:pt x="12658" y="1302"/>
                </a:lnTo>
                <a:lnTo>
                  <a:pt x="12659" y="1287"/>
                </a:lnTo>
                <a:lnTo>
                  <a:pt x="12659" y="1280"/>
                </a:lnTo>
                <a:lnTo>
                  <a:pt x="12653" y="1276"/>
                </a:lnTo>
                <a:lnTo>
                  <a:pt x="12635" y="1267"/>
                </a:lnTo>
                <a:lnTo>
                  <a:pt x="12624" y="1261"/>
                </a:lnTo>
                <a:lnTo>
                  <a:pt x="12614" y="1258"/>
                </a:lnTo>
                <a:lnTo>
                  <a:pt x="12605" y="1254"/>
                </a:lnTo>
                <a:lnTo>
                  <a:pt x="12597" y="1253"/>
                </a:lnTo>
                <a:lnTo>
                  <a:pt x="12580" y="1254"/>
                </a:lnTo>
                <a:lnTo>
                  <a:pt x="12575" y="1255"/>
                </a:lnTo>
                <a:lnTo>
                  <a:pt x="12565" y="1264"/>
                </a:lnTo>
                <a:lnTo>
                  <a:pt x="12542" y="1285"/>
                </a:lnTo>
                <a:lnTo>
                  <a:pt x="12529" y="1296"/>
                </a:lnTo>
                <a:lnTo>
                  <a:pt x="12515" y="1306"/>
                </a:lnTo>
                <a:lnTo>
                  <a:pt x="12504" y="1314"/>
                </a:lnTo>
                <a:lnTo>
                  <a:pt x="12495" y="1317"/>
                </a:lnTo>
                <a:lnTo>
                  <a:pt x="12488" y="1318"/>
                </a:lnTo>
                <a:lnTo>
                  <a:pt x="12479" y="1317"/>
                </a:lnTo>
                <a:lnTo>
                  <a:pt x="12470" y="1316"/>
                </a:lnTo>
                <a:lnTo>
                  <a:pt x="12461" y="1313"/>
                </a:lnTo>
                <a:lnTo>
                  <a:pt x="12454" y="1307"/>
                </a:lnTo>
                <a:lnTo>
                  <a:pt x="12447" y="1301"/>
                </a:lnTo>
                <a:lnTo>
                  <a:pt x="12443" y="1298"/>
                </a:lnTo>
                <a:lnTo>
                  <a:pt x="12442" y="1294"/>
                </a:lnTo>
                <a:lnTo>
                  <a:pt x="12440" y="1289"/>
                </a:lnTo>
                <a:lnTo>
                  <a:pt x="12440" y="1285"/>
                </a:lnTo>
                <a:lnTo>
                  <a:pt x="12440" y="1279"/>
                </a:lnTo>
                <a:lnTo>
                  <a:pt x="12441" y="1272"/>
                </a:lnTo>
                <a:lnTo>
                  <a:pt x="12442" y="1264"/>
                </a:lnTo>
                <a:lnTo>
                  <a:pt x="12446" y="1257"/>
                </a:lnTo>
                <a:lnTo>
                  <a:pt x="12452" y="1240"/>
                </a:lnTo>
                <a:lnTo>
                  <a:pt x="12460" y="1222"/>
                </a:lnTo>
                <a:lnTo>
                  <a:pt x="12476" y="1193"/>
                </a:lnTo>
                <a:lnTo>
                  <a:pt x="12483" y="1180"/>
                </a:lnTo>
                <a:close/>
                <a:moveTo>
                  <a:pt x="12455" y="1722"/>
                </a:moveTo>
                <a:lnTo>
                  <a:pt x="12411" y="1797"/>
                </a:lnTo>
                <a:lnTo>
                  <a:pt x="12446" y="1842"/>
                </a:lnTo>
                <a:lnTo>
                  <a:pt x="12492" y="1807"/>
                </a:lnTo>
                <a:lnTo>
                  <a:pt x="12490" y="1728"/>
                </a:lnTo>
                <a:lnTo>
                  <a:pt x="12455" y="1722"/>
                </a:lnTo>
                <a:close/>
                <a:moveTo>
                  <a:pt x="12460" y="1400"/>
                </a:moveTo>
                <a:lnTo>
                  <a:pt x="12494" y="1450"/>
                </a:lnTo>
                <a:lnTo>
                  <a:pt x="12500" y="1449"/>
                </a:lnTo>
                <a:lnTo>
                  <a:pt x="12514" y="1445"/>
                </a:lnTo>
                <a:lnTo>
                  <a:pt x="12522" y="1443"/>
                </a:lnTo>
                <a:lnTo>
                  <a:pt x="12530" y="1439"/>
                </a:lnTo>
                <a:lnTo>
                  <a:pt x="12537" y="1436"/>
                </a:lnTo>
                <a:lnTo>
                  <a:pt x="12541" y="1431"/>
                </a:lnTo>
                <a:lnTo>
                  <a:pt x="12545" y="1426"/>
                </a:lnTo>
                <a:lnTo>
                  <a:pt x="12546" y="1418"/>
                </a:lnTo>
                <a:lnTo>
                  <a:pt x="12548" y="1410"/>
                </a:lnTo>
                <a:lnTo>
                  <a:pt x="12548" y="1401"/>
                </a:lnTo>
                <a:lnTo>
                  <a:pt x="12548" y="1392"/>
                </a:lnTo>
                <a:lnTo>
                  <a:pt x="12547" y="1384"/>
                </a:lnTo>
                <a:lnTo>
                  <a:pt x="12545" y="1378"/>
                </a:lnTo>
                <a:lnTo>
                  <a:pt x="12541" y="1373"/>
                </a:lnTo>
                <a:lnTo>
                  <a:pt x="12529" y="1363"/>
                </a:lnTo>
                <a:lnTo>
                  <a:pt x="12524" y="1359"/>
                </a:lnTo>
                <a:lnTo>
                  <a:pt x="12460" y="1400"/>
                </a:lnTo>
                <a:close/>
                <a:moveTo>
                  <a:pt x="12865" y="1372"/>
                </a:moveTo>
                <a:lnTo>
                  <a:pt x="12863" y="1387"/>
                </a:lnTo>
                <a:lnTo>
                  <a:pt x="12856" y="1425"/>
                </a:lnTo>
                <a:lnTo>
                  <a:pt x="12847" y="1478"/>
                </a:lnTo>
                <a:lnTo>
                  <a:pt x="12837" y="1540"/>
                </a:lnTo>
                <a:lnTo>
                  <a:pt x="12827" y="1602"/>
                </a:lnTo>
                <a:lnTo>
                  <a:pt x="12818" y="1657"/>
                </a:lnTo>
                <a:lnTo>
                  <a:pt x="12812" y="1697"/>
                </a:lnTo>
                <a:lnTo>
                  <a:pt x="12809" y="1714"/>
                </a:lnTo>
                <a:lnTo>
                  <a:pt x="12808" y="1724"/>
                </a:lnTo>
                <a:lnTo>
                  <a:pt x="12806" y="1747"/>
                </a:lnTo>
                <a:lnTo>
                  <a:pt x="12803" y="1780"/>
                </a:lnTo>
                <a:lnTo>
                  <a:pt x="12801" y="1816"/>
                </a:lnTo>
                <a:lnTo>
                  <a:pt x="12799" y="1852"/>
                </a:lnTo>
                <a:lnTo>
                  <a:pt x="12797" y="1883"/>
                </a:lnTo>
                <a:lnTo>
                  <a:pt x="12794" y="1906"/>
                </a:lnTo>
                <a:lnTo>
                  <a:pt x="12794" y="1913"/>
                </a:lnTo>
                <a:lnTo>
                  <a:pt x="12794" y="1922"/>
                </a:lnTo>
                <a:lnTo>
                  <a:pt x="12794" y="1947"/>
                </a:lnTo>
                <a:lnTo>
                  <a:pt x="12795" y="1982"/>
                </a:lnTo>
                <a:lnTo>
                  <a:pt x="12797" y="2022"/>
                </a:lnTo>
                <a:lnTo>
                  <a:pt x="12799" y="2066"/>
                </a:lnTo>
                <a:lnTo>
                  <a:pt x="12801" y="2106"/>
                </a:lnTo>
                <a:lnTo>
                  <a:pt x="12803" y="2124"/>
                </a:lnTo>
                <a:lnTo>
                  <a:pt x="12806" y="2141"/>
                </a:lnTo>
                <a:lnTo>
                  <a:pt x="12808" y="2153"/>
                </a:lnTo>
                <a:lnTo>
                  <a:pt x="12811" y="2163"/>
                </a:lnTo>
                <a:lnTo>
                  <a:pt x="12817" y="2178"/>
                </a:lnTo>
                <a:lnTo>
                  <a:pt x="12825" y="2189"/>
                </a:lnTo>
                <a:lnTo>
                  <a:pt x="12831" y="2198"/>
                </a:lnTo>
                <a:lnTo>
                  <a:pt x="12837" y="2205"/>
                </a:lnTo>
                <a:lnTo>
                  <a:pt x="12847" y="2212"/>
                </a:lnTo>
                <a:lnTo>
                  <a:pt x="12852" y="2214"/>
                </a:lnTo>
                <a:lnTo>
                  <a:pt x="12943" y="2257"/>
                </a:lnTo>
                <a:lnTo>
                  <a:pt x="12958" y="2254"/>
                </a:lnTo>
                <a:lnTo>
                  <a:pt x="12996" y="2246"/>
                </a:lnTo>
                <a:lnTo>
                  <a:pt x="13033" y="2238"/>
                </a:lnTo>
                <a:lnTo>
                  <a:pt x="13052" y="2234"/>
                </a:lnTo>
                <a:lnTo>
                  <a:pt x="13078" y="2229"/>
                </a:lnTo>
                <a:lnTo>
                  <a:pt x="13133" y="2223"/>
                </a:lnTo>
                <a:lnTo>
                  <a:pt x="13187" y="2215"/>
                </a:lnTo>
                <a:lnTo>
                  <a:pt x="13217" y="2213"/>
                </a:lnTo>
                <a:lnTo>
                  <a:pt x="13235" y="2213"/>
                </a:lnTo>
                <a:lnTo>
                  <a:pt x="13278" y="2214"/>
                </a:lnTo>
                <a:lnTo>
                  <a:pt x="13337" y="2215"/>
                </a:lnTo>
                <a:lnTo>
                  <a:pt x="13404" y="2216"/>
                </a:lnTo>
                <a:lnTo>
                  <a:pt x="13470" y="2217"/>
                </a:lnTo>
                <a:lnTo>
                  <a:pt x="13527" y="2218"/>
                </a:lnTo>
                <a:lnTo>
                  <a:pt x="13568" y="2219"/>
                </a:lnTo>
                <a:lnTo>
                  <a:pt x="13584" y="2219"/>
                </a:lnTo>
                <a:lnTo>
                  <a:pt x="13597" y="2217"/>
                </a:lnTo>
                <a:lnTo>
                  <a:pt x="13627" y="2212"/>
                </a:lnTo>
                <a:lnTo>
                  <a:pt x="13645" y="2206"/>
                </a:lnTo>
                <a:lnTo>
                  <a:pt x="13661" y="2198"/>
                </a:lnTo>
                <a:lnTo>
                  <a:pt x="13669" y="2194"/>
                </a:lnTo>
                <a:lnTo>
                  <a:pt x="13675" y="2189"/>
                </a:lnTo>
                <a:lnTo>
                  <a:pt x="13680" y="2184"/>
                </a:lnTo>
                <a:lnTo>
                  <a:pt x="13684" y="2177"/>
                </a:lnTo>
                <a:lnTo>
                  <a:pt x="13689" y="2163"/>
                </a:lnTo>
                <a:lnTo>
                  <a:pt x="13694" y="2150"/>
                </a:lnTo>
                <a:lnTo>
                  <a:pt x="13697" y="2135"/>
                </a:lnTo>
                <a:lnTo>
                  <a:pt x="13698" y="2122"/>
                </a:lnTo>
                <a:lnTo>
                  <a:pt x="13699" y="2108"/>
                </a:lnTo>
                <a:lnTo>
                  <a:pt x="13698" y="2096"/>
                </a:lnTo>
                <a:lnTo>
                  <a:pt x="13697" y="2090"/>
                </a:lnTo>
                <a:lnTo>
                  <a:pt x="13696" y="2086"/>
                </a:lnTo>
                <a:lnTo>
                  <a:pt x="13694" y="2082"/>
                </a:lnTo>
                <a:lnTo>
                  <a:pt x="13692" y="2077"/>
                </a:lnTo>
                <a:lnTo>
                  <a:pt x="13677" y="2053"/>
                </a:lnTo>
                <a:lnTo>
                  <a:pt x="13657" y="2020"/>
                </a:lnTo>
                <a:lnTo>
                  <a:pt x="13638" y="1986"/>
                </a:lnTo>
                <a:lnTo>
                  <a:pt x="13625" y="1965"/>
                </a:lnTo>
                <a:lnTo>
                  <a:pt x="13618" y="1947"/>
                </a:lnTo>
                <a:lnTo>
                  <a:pt x="13604" y="1910"/>
                </a:lnTo>
                <a:lnTo>
                  <a:pt x="13585" y="1858"/>
                </a:lnTo>
                <a:lnTo>
                  <a:pt x="13563" y="1802"/>
                </a:lnTo>
                <a:lnTo>
                  <a:pt x="13543" y="1746"/>
                </a:lnTo>
                <a:lnTo>
                  <a:pt x="13525" y="1697"/>
                </a:lnTo>
                <a:lnTo>
                  <a:pt x="13512" y="1663"/>
                </a:lnTo>
                <a:lnTo>
                  <a:pt x="13507" y="1650"/>
                </a:lnTo>
                <a:lnTo>
                  <a:pt x="13487" y="1632"/>
                </a:lnTo>
                <a:lnTo>
                  <a:pt x="13485" y="1643"/>
                </a:lnTo>
                <a:lnTo>
                  <a:pt x="13482" y="1667"/>
                </a:lnTo>
                <a:lnTo>
                  <a:pt x="13480" y="1680"/>
                </a:lnTo>
                <a:lnTo>
                  <a:pt x="13480" y="1694"/>
                </a:lnTo>
                <a:lnTo>
                  <a:pt x="13480" y="1705"/>
                </a:lnTo>
                <a:lnTo>
                  <a:pt x="13481" y="1714"/>
                </a:lnTo>
                <a:lnTo>
                  <a:pt x="13486" y="1728"/>
                </a:lnTo>
                <a:lnTo>
                  <a:pt x="13495" y="1759"/>
                </a:lnTo>
                <a:lnTo>
                  <a:pt x="13506" y="1797"/>
                </a:lnTo>
                <a:lnTo>
                  <a:pt x="13519" y="1839"/>
                </a:lnTo>
                <a:lnTo>
                  <a:pt x="13532" y="1882"/>
                </a:lnTo>
                <a:lnTo>
                  <a:pt x="13542" y="1918"/>
                </a:lnTo>
                <a:lnTo>
                  <a:pt x="13550" y="1944"/>
                </a:lnTo>
                <a:lnTo>
                  <a:pt x="13553" y="1953"/>
                </a:lnTo>
                <a:lnTo>
                  <a:pt x="13554" y="1972"/>
                </a:lnTo>
                <a:lnTo>
                  <a:pt x="13555" y="2015"/>
                </a:lnTo>
                <a:lnTo>
                  <a:pt x="13555" y="2039"/>
                </a:lnTo>
                <a:lnTo>
                  <a:pt x="13555" y="2061"/>
                </a:lnTo>
                <a:lnTo>
                  <a:pt x="13554" y="2079"/>
                </a:lnTo>
                <a:lnTo>
                  <a:pt x="13553" y="2089"/>
                </a:lnTo>
                <a:lnTo>
                  <a:pt x="13549" y="2095"/>
                </a:lnTo>
                <a:lnTo>
                  <a:pt x="13540" y="2103"/>
                </a:lnTo>
                <a:lnTo>
                  <a:pt x="13528" y="2112"/>
                </a:lnTo>
                <a:lnTo>
                  <a:pt x="13513" y="2121"/>
                </a:lnTo>
                <a:lnTo>
                  <a:pt x="13495" y="2129"/>
                </a:lnTo>
                <a:lnTo>
                  <a:pt x="13475" y="2136"/>
                </a:lnTo>
                <a:lnTo>
                  <a:pt x="13463" y="2140"/>
                </a:lnTo>
                <a:lnTo>
                  <a:pt x="13452" y="2142"/>
                </a:lnTo>
                <a:lnTo>
                  <a:pt x="13440" y="2143"/>
                </a:lnTo>
                <a:lnTo>
                  <a:pt x="13427" y="2145"/>
                </a:lnTo>
                <a:lnTo>
                  <a:pt x="13389" y="2145"/>
                </a:lnTo>
                <a:lnTo>
                  <a:pt x="13329" y="2145"/>
                </a:lnTo>
                <a:lnTo>
                  <a:pt x="13256" y="2145"/>
                </a:lnTo>
                <a:lnTo>
                  <a:pt x="13178" y="2143"/>
                </a:lnTo>
                <a:lnTo>
                  <a:pt x="13100" y="2141"/>
                </a:lnTo>
                <a:lnTo>
                  <a:pt x="13033" y="2139"/>
                </a:lnTo>
                <a:lnTo>
                  <a:pt x="12981" y="2136"/>
                </a:lnTo>
                <a:lnTo>
                  <a:pt x="12954" y="2133"/>
                </a:lnTo>
                <a:lnTo>
                  <a:pt x="12943" y="2130"/>
                </a:lnTo>
                <a:lnTo>
                  <a:pt x="12933" y="2126"/>
                </a:lnTo>
                <a:lnTo>
                  <a:pt x="12924" y="2121"/>
                </a:lnTo>
                <a:lnTo>
                  <a:pt x="12916" y="2116"/>
                </a:lnTo>
                <a:lnTo>
                  <a:pt x="12910" y="2110"/>
                </a:lnTo>
                <a:lnTo>
                  <a:pt x="12906" y="2104"/>
                </a:lnTo>
                <a:lnTo>
                  <a:pt x="12903" y="2098"/>
                </a:lnTo>
                <a:lnTo>
                  <a:pt x="12902" y="2092"/>
                </a:lnTo>
                <a:lnTo>
                  <a:pt x="12906" y="2076"/>
                </a:lnTo>
                <a:lnTo>
                  <a:pt x="12915" y="2041"/>
                </a:lnTo>
                <a:lnTo>
                  <a:pt x="12928" y="1995"/>
                </a:lnTo>
                <a:lnTo>
                  <a:pt x="12943" y="1944"/>
                </a:lnTo>
                <a:lnTo>
                  <a:pt x="12958" y="1891"/>
                </a:lnTo>
                <a:lnTo>
                  <a:pt x="12972" y="1843"/>
                </a:lnTo>
                <a:lnTo>
                  <a:pt x="12982" y="1805"/>
                </a:lnTo>
                <a:lnTo>
                  <a:pt x="12988" y="1784"/>
                </a:lnTo>
                <a:lnTo>
                  <a:pt x="12989" y="1770"/>
                </a:lnTo>
                <a:lnTo>
                  <a:pt x="12990" y="1753"/>
                </a:lnTo>
                <a:lnTo>
                  <a:pt x="12991" y="1734"/>
                </a:lnTo>
                <a:lnTo>
                  <a:pt x="12991" y="1715"/>
                </a:lnTo>
                <a:lnTo>
                  <a:pt x="12991" y="1696"/>
                </a:lnTo>
                <a:lnTo>
                  <a:pt x="12990" y="1679"/>
                </a:lnTo>
                <a:lnTo>
                  <a:pt x="12989" y="1667"/>
                </a:lnTo>
                <a:lnTo>
                  <a:pt x="12987" y="1660"/>
                </a:lnTo>
                <a:lnTo>
                  <a:pt x="12975" y="1648"/>
                </a:lnTo>
                <a:lnTo>
                  <a:pt x="12960" y="1630"/>
                </a:lnTo>
                <a:lnTo>
                  <a:pt x="12944" y="1614"/>
                </a:lnTo>
                <a:lnTo>
                  <a:pt x="12937" y="1606"/>
                </a:lnTo>
                <a:lnTo>
                  <a:pt x="12936" y="1597"/>
                </a:lnTo>
                <a:lnTo>
                  <a:pt x="12931" y="1574"/>
                </a:lnTo>
                <a:lnTo>
                  <a:pt x="12925" y="1540"/>
                </a:lnTo>
                <a:lnTo>
                  <a:pt x="12918" y="1501"/>
                </a:lnTo>
                <a:lnTo>
                  <a:pt x="12910" y="1462"/>
                </a:lnTo>
                <a:lnTo>
                  <a:pt x="12904" y="1427"/>
                </a:lnTo>
                <a:lnTo>
                  <a:pt x="12900" y="1401"/>
                </a:lnTo>
                <a:lnTo>
                  <a:pt x="12898" y="1391"/>
                </a:lnTo>
                <a:lnTo>
                  <a:pt x="12897" y="1389"/>
                </a:lnTo>
                <a:lnTo>
                  <a:pt x="12893" y="1385"/>
                </a:lnTo>
                <a:lnTo>
                  <a:pt x="12888" y="1383"/>
                </a:lnTo>
                <a:lnTo>
                  <a:pt x="12881" y="1380"/>
                </a:lnTo>
                <a:lnTo>
                  <a:pt x="12870" y="1374"/>
                </a:lnTo>
                <a:lnTo>
                  <a:pt x="12865" y="1372"/>
                </a:lnTo>
                <a:close/>
                <a:moveTo>
                  <a:pt x="13159" y="1163"/>
                </a:moveTo>
                <a:lnTo>
                  <a:pt x="13125" y="1079"/>
                </a:lnTo>
                <a:lnTo>
                  <a:pt x="13125" y="1076"/>
                </a:lnTo>
                <a:lnTo>
                  <a:pt x="13127" y="1065"/>
                </a:lnTo>
                <a:lnTo>
                  <a:pt x="13128" y="1058"/>
                </a:lnTo>
                <a:lnTo>
                  <a:pt x="13132" y="1050"/>
                </a:lnTo>
                <a:lnTo>
                  <a:pt x="13135" y="1042"/>
                </a:lnTo>
                <a:lnTo>
                  <a:pt x="13141" y="1035"/>
                </a:lnTo>
                <a:lnTo>
                  <a:pt x="13151" y="1023"/>
                </a:lnTo>
                <a:lnTo>
                  <a:pt x="13165" y="1009"/>
                </a:lnTo>
                <a:lnTo>
                  <a:pt x="13183" y="992"/>
                </a:lnTo>
                <a:lnTo>
                  <a:pt x="13204" y="975"/>
                </a:lnTo>
                <a:lnTo>
                  <a:pt x="13237" y="945"/>
                </a:lnTo>
                <a:lnTo>
                  <a:pt x="13253" y="933"/>
                </a:lnTo>
                <a:lnTo>
                  <a:pt x="13256" y="933"/>
                </a:lnTo>
                <a:lnTo>
                  <a:pt x="13264" y="933"/>
                </a:lnTo>
                <a:lnTo>
                  <a:pt x="13271" y="934"/>
                </a:lnTo>
                <a:lnTo>
                  <a:pt x="13278" y="936"/>
                </a:lnTo>
                <a:lnTo>
                  <a:pt x="13286" y="938"/>
                </a:lnTo>
                <a:lnTo>
                  <a:pt x="13293" y="942"/>
                </a:lnTo>
                <a:lnTo>
                  <a:pt x="13298" y="945"/>
                </a:lnTo>
                <a:lnTo>
                  <a:pt x="13304" y="949"/>
                </a:lnTo>
                <a:lnTo>
                  <a:pt x="13308" y="956"/>
                </a:lnTo>
                <a:lnTo>
                  <a:pt x="13314" y="963"/>
                </a:lnTo>
                <a:lnTo>
                  <a:pt x="13326" y="980"/>
                </a:lnTo>
                <a:lnTo>
                  <a:pt x="13337" y="998"/>
                </a:lnTo>
                <a:lnTo>
                  <a:pt x="13358" y="1031"/>
                </a:lnTo>
                <a:lnTo>
                  <a:pt x="13365" y="1046"/>
                </a:lnTo>
                <a:lnTo>
                  <a:pt x="13380" y="1115"/>
                </a:lnTo>
                <a:lnTo>
                  <a:pt x="13378" y="1116"/>
                </a:lnTo>
                <a:lnTo>
                  <a:pt x="13373" y="1121"/>
                </a:lnTo>
                <a:lnTo>
                  <a:pt x="13367" y="1126"/>
                </a:lnTo>
                <a:lnTo>
                  <a:pt x="13358" y="1132"/>
                </a:lnTo>
                <a:lnTo>
                  <a:pt x="13351" y="1134"/>
                </a:lnTo>
                <a:lnTo>
                  <a:pt x="13341" y="1141"/>
                </a:lnTo>
                <a:lnTo>
                  <a:pt x="13327" y="1150"/>
                </a:lnTo>
                <a:lnTo>
                  <a:pt x="13311" y="1161"/>
                </a:lnTo>
                <a:lnTo>
                  <a:pt x="13293" y="1177"/>
                </a:lnTo>
                <a:lnTo>
                  <a:pt x="13275" y="1196"/>
                </a:lnTo>
                <a:lnTo>
                  <a:pt x="13267" y="1207"/>
                </a:lnTo>
                <a:lnTo>
                  <a:pt x="13258" y="1218"/>
                </a:lnTo>
                <a:lnTo>
                  <a:pt x="13249" y="1232"/>
                </a:lnTo>
                <a:lnTo>
                  <a:pt x="13240" y="1245"/>
                </a:lnTo>
                <a:lnTo>
                  <a:pt x="13220" y="1274"/>
                </a:lnTo>
                <a:lnTo>
                  <a:pt x="13200" y="1304"/>
                </a:lnTo>
                <a:lnTo>
                  <a:pt x="13179" y="1331"/>
                </a:lnTo>
                <a:lnTo>
                  <a:pt x="13159" y="1355"/>
                </a:lnTo>
                <a:lnTo>
                  <a:pt x="13139" y="1376"/>
                </a:lnTo>
                <a:lnTo>
                  <a:pt x="13123" y="1393"/>
                </a:lnTo>
                <a:lnTo>
                  <a:pt x="13116" y="1400"/>
                </a:lnTo>
                <a:lnTo>
                  <a:pt x="13110" y="1404"/>
                </a:lnTo>
                <a:lnTo>
                  <a:pt x="13105" y="1408"/>
                </a:lnTo>
                <a:lnTo>
                  <a:pt x="13101" y="1410"/>
                </a:lnTo>
                <a:lnTo>
                  <a:pt x="13099" y="1411"/>
                </a:lnTo>
                <a:lnTo>
                  <a:pt x="13098" y="1415"/>
                </a:lnTo>
                <a:lnTo>
                  <a:pt x="13098" y="1419"/>
                </a:lnTo>
                <a:lnTo>
                  <a:pt x="13098" y="1425"/>
                </a:lnTo>
                <a:lnTo>
                  <a:pt x="13101" y="1440"/>
                </a:lnTo>
                <a:lnTo>
                  <a:pt x="13106" y="1457"/>
                </a:lnTo>
                <a:lnTo>
                  <a:pt x="13117" y="1491"/>
                </a:lnTo>
                <a:lnTo>
                  <a:pt x="13124" y="1510"/>
                </a:lnTo>
                <a:lnTo>
                  <a:pt x="13124" y="1526"/>
                </a:lnTo>
                <a:lnTo>
                  <a:pt x="13120" y="1550"/>
                </a:lnTo>
                <a:lnTo>
                  <a:pt x="13119" y="1563"/>
                </a:lnTo>
                <a:lnTo>
                  <a:pt x="13117" y="1574"/>
                </a:lnTo>
                <a:lnTo>
                  <a:pt x="13114" y="1583"/>
                </a:lnTo>
                <a:lnTo>
                  <a:pt x="13110" y="1588"/>
                </a:lnTo>
                <a:lnTo>
                  <a:pt x="13106" y="1591"/>
                </a:lnTo>
                <a:lnTo>
                  <a:pt x="13097" y="1594"/>
                </a:lnTo>
                <a:lnTo>
                  <a:pt x="13085" y="1595"/>
                </a:lnTo>
                <a:lnTo>
                  <a:pt x="13073" y="1597"/>
                </a:lnTo>
                <a:lnTo>
                  <a:pt x="13060" y="1597"/>
                </a:lnTo>
                <a:lnTo>
                  <a:pt x="13047" y="1597"/>
                </a:lnTo>
                <a:lnTo>
                  <a:pt x="13037" y="1596"/>
                </a:lnTo>
                <a:lnTo>
                  <a:pt x="13029" y="1594"/>
                </a:lnTo>
                <a:lnTo>
                  <a:pt x="13024" y="1589"/>
                </a:lnTo>
                <a:lnTo>
                  <a:pt x="13017" y="1582"/>
                </a:lnTo>
                <a:lnTo>
                  <a:pt x="13009" y="1570"/>
                </a:lnTo>
                <a:lnTo>
                  <a:pt x="13002" y="1558"/>
                </a:lnTo>
                <a:lnTo>
                  <a:pt x="12996" y="1546"/>
                </a:lnTo>
                <a:lnTo>
                  <a:pt x="12990" y="1535"/>
                </a:lnTo>
                <a:lnTo>
                  <a:pt x="12985" y="1524"/>
                </a:lnTo>
                <a:lnTo>
                  <a:pt x="12984" y="1517"/>
                </a:lnTo>
                <a:lnTo>
                  <a:pt x="12980" y="1484"/>
                </a:lnTo>
                <a:lnTo>
                  <a:pt x="12971" y="1428"/>
                </a:lnTo>
                <a:lnTo>
                  <a:pt x="12961" y="1375"/>
                </a:lnTo>
                <a:lnTo>
                  <a:pt x="12957" y="1352"/>
                </a:lnTo>
                <a:lnTo>
                  <a:pt x="12966" y="1348"/>
                </a:lnTo>
                <a:lnTo>
                  <a:pt x="12987" y="1342"/>
                </a:lnTo>
                <a:lnTo>
                  <a:pt x="13009" y="1333"/>
                </a:lnTo>
                <a:lnTo>
                  <a:pt x="13024" y="1327"/>
                </a:lnTo>
                <a:lnTo>
                  <a:pt x="13041" y="1308"/>
                </a:lnTo>
                <a:lnTo>
                  <a:pt x="13071" y="1273"/>
                </a:lnTo>
                <a:lnTo>
                  <a:pt x="13100" y="1237"/>
                </a:lnTo>
                <a:lnTo>
                  <a:pt x="13116" y="1216"/>
                </a:lnTo>
                <a:lnTo>
                  <a:pt x="13126" y="1204"/>
                </a:lnTo>
                <a:lnTo>
                  <a:pt x="13139" y="1186"/>
                </a:lnTo>
                <a:lnTo>
                  <a:pt x="13153" y="1170"/>
                </a:lnTo>
                <a:lnTo>
                  <a:pt x="13159" y="1163"/>
                </a:lnTo>
                <a:close/>
                <a:moveTo>
                  <a:pt x="13098" y="498"/>
                </a:moveTo>
                <a:lnTo>
                  <a:pt x="13092" y="498"/>
                </a:lnTo>
                <a:lnTo>
                  <a:pt x="13078" y="495"/>
                </a:lnTo>
                <a:lnTo>
                  <a:pt x="13062" y="494"/>
                </a:lnTo>
                <a:lnTo>
                  <a:pt x="13051" y="493"/>
                </a:lnTo>
                <a:lnTo>
                  <a:pt x="13047" y="492"/>
                </a:lnTo>
                <a:lnTo>
                  <a:pt x="13043" y="489"/>
                </a:lnTo>
                <a:lnTo>
                  <a:pt x="13038" y="485"/>
                </a:lnTo>
                <a:lnTo>
                  <a:pt x="13035" y="482"/>
                </a:lnTo>
                <a:lnTo>
                  <a:pt x="13028" y="474"/>
                </a:lnTo>
                <a:lnTo>
                  <a:pt x="13026" y="471"/>
                </a:lnTo>
                <a:lnTo>
                  <a:pt x="13027" y="469"/>
                </a:lnTo>
                <a:lnTo>
                  <a:pt x="13029" y="463"/>
                </a:lnTo>
                <a:lnTo>
                  <a:pt x="13032" y="460"/>
                </a:lnTo>
                <a:lnTo>
                  <a:pt x="13035" y="456"/>
                </a:lnTo>
                <a:lnTo>
                  <a:pt x="13039" y="454"/>
                </a:lnTo>
                <a:lnTo>
                  <a:pt x="13044" y="453"/>
                </a:lnTo>
                <a:lnTo>
                  <a:pt x="13062" y="451"/>
                </a:lnTo>
                <a:lnTo>
                  <a:pt x="13087" y="448"/>
                </a:lnTo>
                <a:lnTo>
                  <a:pt x="13108" y="447"/>
                </a:lnTo>
                <a:lnTo>
                  <a:pt x="13117" y="446"/>
                </a:lnTo>
                <a:lnTo>
                  <a:pt x="13183" y="383"/>
                </a:lnTo>
                <a:lnTo>
                  <a:pt x="13342" y="377"/>
                </a:lnTo>
                <a:lnTo>
                  <a:pt x="13346" y="380"/>
                </a:lnTo>
                <a:lnTo>
                  <a:pt x="13354" y="389"/>
                </a:lnTo>
                <a:lnTo>
                  <a:pt x="13358" y="395"/>
                </a:lnTo>
                <a:lnTo>
                  <a:pt x="13362" y="402"/>
                </a:lnTo>
                <a:lnTo>
                  <a:pt x="13364" y="411"/>
                </a:lnTo>
                <a:lnTo>
                  <a:pt x="13367" y="421"/>
                </a:lnTo>
                <a:lnTo>
                  <a:pt x="13367" y="447"/>
                </a:lnTo>
                <a:lnTo>
                  <a:pt x="13365" y="476"/>
                </a:lnTo>
                <a:lnTo>
                  <a:pt x="13363" y="491"/>
                </a:lnTo>
                <a:lnTo>
                  <a:pt x="13361" y="502"/>
                </a:lnTo>
                <a:lnTo>
                  <a:pt x="13360" y="508"/>
                </a:lnTo>
                <a:lnTo>
                  <a:pt x="13358" y="512"/>
                </a:lnTo>
                <a:lnTo>
                  <a:pt x="13355" y="516"/>
                </a:lnTo>
                <a:lnTo>
                  <a:pt x="13353" y="518"/>
                </a:lnTo>
                <a:lnTo>
                  <a:pt x="13332" y="530"/>
                </a:lnTo>
                <a:lnTo>
                  <a:pt x="13296" y="551"/>
                </a:lnTo>
                <a:lnTo>
                  <a:pt x="13259" y="572"/>
                </a:lnTo>
                <a:lnTo>
                  <a:pt x="13235" y="585"/>
                </a:lnTo>
                <a:lnTo>
                  <a:pt x="13225" y="592"/>
                </a:lnTo>
                <a:lnTo>
                  <a:pt x="13207" y="602"/>
                </a:lnTo>
                <a:lnTo>
                  <a:pt x="13183" y="614"/>
                </a:lnTo>
                <a:lnTo>
                  <a:pt x="13156" y="629"/>
                </a:lnTo>
                <a:lnTo>
                  <a:pt x="13129" y="642"/>
                </a:lnTo>
                <a:lnTo>
                  <a:pt x="13103" y="655"/>
                </a:lnTo>
                <a:lnTo>
                  <a:pt x="13081" y="665"/>
                </a:lnTo>
                <a:lnTo>
                  <a:pt x="13065" y="670"/>
                </a:lnTo>
                <a:lnTo>
                  <a:pt x="13052" y="673"/>
                </a:lnTo>
                <a:lnTo>
                  <a:pt x="13037" y="673"/>
                </a:lnTo>
                <a:lnTo>
                  <a:pt x="13023" y="671"/>
                </a:lnTo>
                <a:lnTo>
                  <a:pt x="13008" y="669"/>
                </a:lnTo>
                <a:lnTo>
                  <a:pt x="12985" y="665"/>
                </a:lnTo>
                <a:lnTo>
                  <a:pt x="12975" y="661"/>
                </a:lnTo>
                <a:lnTo>
                  <a:pt x="12974" y="660"/>
                </a:lnTo>
                <a:lnTo>
                  <a:pt x="12972" y="657"/>
                </a:lnTo>
                <a:lnTo>
                  <a:pt x="12972" y="653"/>
                </a:lnTo>
                <a:lnTo>
                  <a:pt x="12972" y="650"/>
                </a:lnTo>
                <a:lnTo>
                  <a:pt x="12975" y="646"/>
                </a:lnTo>
                <a:lnTo>
                  <a:pt x="12980" y="640"/>
                </a:lnTo>
                <a:lnTo>
                  <a:pt x="13005" y="620"/>
                </a:lnTo>
                <a:lnTo>
                  <a:pt x="13044" y="590"/>
                </a:lnTo>
                <a:lnTo>
                  <a:pt x="13080" y="562"/>
                </a:lnTo>
                <a:lnTo>
                  <a:pt x="13096" y="550"/>
                </a:lnTo>
                <a:lnTo>
                  <a:pt x="13098" y="498"/>
                </a:lnTo>
                <a:close/>
                <a:moveTo>
                  <a:pt x="12296" y="776"/>
                </a:moveTo>
                <a:lnTo>
                  <a:pt x="12305" y="779"/>
                </a:lnTo>
                <a:lnTo>
                  <a:pt x="12327" y="787"/>
                </a:lnTo>
                <a:lnTo>
                  <a:pt x="12349" y="795"/>
                </a:lnTo>
                <a:lnTo>
                  <a:pt x="12365" y="799"/>
                </a:lnTo>
                <a:lnTo>
                  <a:pt x="12389" y="808"/>
                </a:lnTo>
                <a:lnTo>
                  <a:pt x="12432" y="827"/>
                </a:lnTo>
                <a:lnTo>
                  <a:pt x="12477" y="847"/>
                </a:lnTo>
                <a:lnTo>
                  <a:pt x="12506" y="861"/>
                </a:lnTo>
                <a:lnTo>
                  <a:pt x="12511" y="863"/>
                </a:lnTo>
                <a:lnTo>
                  <a:pt x="12517" y="864"/>
                </a:lnTo>
                <a:lnTo>
                  <a:pt x="12524" y="864"/>
                </a:lnTo>
                <a:lnTo>
                  <a:pt x="12532" y="864"/>
                </a:lnTo>
                <a:lnTo>
                  <a:pt x="12553" y="863"/>
                </a:lnTo>
                <a:lnTo>
                  <a:pt x="12574" y="861"/>
                </a:lnTo>
                <a:lnTo>
                  <a:pt x="12596" y="857"/>
                </a:lnTo>
                <a:lnTo>
                  <a:pt x="12619" y="854"/>
                </a:lnTo>
                <a:lnTo>
                  <a:pt x="12639" y="849"/>
                </a:lnTo>
                <a:lnTo>
                  <a:pt x="12656" y="844"/>
                </a:lnTo>
                <a:lnTo>
                  <a:pt x="12663" y="842"/>
                </a:lnTo>
                <a:lnTo>
                  <a:pt x="12669" y="838"/>
                </a:lnTo>
                <a:lnTo>
                  <a:pt x="12675" y="834"/>
                </a:lnTo>
                <a:lnTo>
                  <a:pt x="12681" y="829"/>
                </a:lnTo>
                <a:lnTo>
                  <a:pt x="12690" y="818"/>
                </a:lnTo>
                <a:lnTo>
                  <a:pt x="12696" y="807"/>
                </a:lnTo>
                <a:lnTo>
                  <a:pt x="12702" y="795"/>
                </a:lnTo>
                <a:lnTo>
                  <a:pt x="12707" y="784"/>
                </a:lnTo>
                <a:lnTo>
                  <a:pt x="12710" y="772"/>
                </a:lnTo>
                <a:lnTo>
                  <a:pt x="12711" y="763"/>
                </a:lnTo>
                <a:lnTo>
                  <a:pt x="12713" y="755"/>
                </a:lnTo>
                <a:lnTo>
                  <a:pt x="12717" y="748"/>
                </a:lnTo>
                <a:lnTo>
                  <a:pt x="12720" y="739"/>
                </a:lnTo>
                <a:lnTo>
                  <a:pt x="12725" y="731"/>
                </a:lnTo>
                <a:lnTo>
                  <a:pt x="12729" y="723"/>
                </a:lnTo>
                <a:lnTo>
                  <a:pt x="12734" y="717"/>
                </a:lnTo>
                <a:lnTo>
                  <a:pt x="12739" y="712"/>
                </a:lnTo>
                <a:lnTo>
                  <a:pt x="12745" y="707"/>
                </a:lnTo>
                <a:lnTo>
                  <a:pt x="12747" y="706"/>
                </a:lnTo>
                <a:lnTo>
                  <a:pt x="12748" y="704"/>
                </a:lnTo>
                <a:lnTo>
                  <a:pt x="12749" y="701"/>
                </a:lnTo>
                <a:lnTo>
                  <a:pt x="12749" y="698"/>
                </a:lnTo>
                <a:lnTo>
                  <a:pt x="12747" y="692"/>
                </a:lnTo>
                <a:lnTo>
                  <a:pt x="12744" y="685"/>
                </a:lnTo>
                <a:lnTo>
                  <a:pt x="12736" y="670"/>
                </a:lnTo>
                <a:lnTo>
                  <a:pt x="12732" y="660"/>
                </a:lnTo>
                <a:lnTo>
                  <a:pt x="12731" y="658"/>
                </a:lnTo>
                <a:lnTo>
                  <a:pt x="12730" y="658"/>
                </a:lnTo>
                <a:lnTo>
                  <a:pt x="12728" y="659"/>
                </a:lnTo>
                <a:lnTo>
                  <a:pt x="12725" y="661"/>
                </a:lnTo>
                <a:lnTo>
                  <a:pt x="12717" y="667"/>
                </a:lnTo>
                <a:lnTo>
                  <a:pt x="12707" y="675"/>
                </a:lnTo>
                <a:lnTo>
                  <a:pt x="12695" y="683"/>
                </a:lnTo>
                <a:lnTo>
                  <a:pt x="12684" y="689"/>
                </a:lnTo>
                <a:lnTo>
                  <a:pt x="12678" y="693"/>
                </a:lnTo>
                <a:lnTo>
                  <a:pt x="12674" y="695"/>
                </a:lnTo>
                <a:lnTo>
                  <a:pt x="12669" y="696"/>
                </a:lnTo>
                <a:lnTo>
                  <a:pt x="12666" y="697"/>
                </a:lnTo>
                <a:lnTo>
                  <a:pt x="12654" y="696"/>
                </a:lnTo>
                <a:lnTo>
                  <a:pt x="12633" y="694"/>
                </a:lnTo>
                <a:lnTo>
                  <a:pt x="12606" y="690"/>
                </a:lnTo>
                <a:lnTo>
                  <a:pt x="12577" y="686"/>
                </a:lnTo>
                <a:lnTo>
                  <a:pt x="12548" y="682"/>
                </a:lnTo>
                <a:lnTo>
                  <a:pt x="12521" y="679"/>
                </a:lnTo>
                <a:lnTo>
                  <a:pt x="12499" y="677"/>
                </a:lnTo>
                <a:lnTo>
                  <a:pt x="12483" y="676"/>
                </a:lnTo>
                <a:lnTo>
                  <a:pt x="12473" y="678"/>
                </a:lnTo>
                <a:lnTo>
                  <a:pt x="12461" y="682"/>
                </a:lnTo>
                <a:lnTo>
                  <a:pt x="12450" y="686"/>
                </a:lnTo>
                <a:lnTo>
                  <a:pt x="12438" y="693"/>
                </a:lnTo>
                <a:lnTo>
                  <a:pt x="12414" y="705"/>
                </a:lnTo>
                <a:lnTo>
                  <a:pt x="12392" y="716"/>
                </a:lnTo>
                <a:lnTo>
                  <a:pt x="12373" y="724"/>
                </a:lnTo>
                <a:lnTo>
                  <a:pt x="12356" y="730"/>
                </a:lnTo>
                <a:lnTo>
                  <a:pt x="12342" y="733"/>
                </a:lnTo>
                <a:lnTo>
                  <a:pt x="12330" y="736"/>
                </a:lnTo>
                <a:lnTo>
                  <a:pt x="12323" y="740"/>
                </a:lnTo>
                <a:lnTo>
                  <a:pt x="12318" y="744"/>
                </a:lnTo>
                <a:lnTo>
                  <a:pt x="12312" y="751"/>
                </a:lnTo>
                <a:lnTo>
                  <a:pt x="12306" y="758"/>
                </a:lnTo>
                <a:lnTo>
                  <a:pt x="12300" y="770"/>
                </a:lnTo>
                <a:lnTo>
                  <a:pt x="12296" y="776"/>
                </a:lnTo>
                <a:close/>
                <a:moveTo>
                  <a:pt x="12157" y="870"/>
                </a:moveTo>
                <a:lnTo>
                  <a:pt x="12068" y="931"/>
                </a:lnTo>
                <a:lnTo>
                  <a:pt x="12066" y="930"/>
                </a:lnTo>
                <a:lnTo>
                  <a:pt x="12060" y="928"/>
                </a:lnTo>
                <a:lnTo>
                  <a:pt x="12051" y="925"/>
                </a:lnTo>
                <a:lnTo>
                  <a:pt x="12042" y="918"/>
                </a:lnTo>
                <a:lnTo>
                  <a:pt x="12038" y="914"/>
                </a:lnTo>
                <a:lnTo>
                  <a:pt x="12033" y="908"/>
                </a:lnTo>
                <a:lnTo>
                  <a:pt x="12030" y="901"/>
                </a:lnTo>
                <a:lnTo>
                  <a:pt x="12027" y="894"/>
                </a:lnTo>
                <a:lnTo>
                  <a:pt x="12025" y="887"/>
                </a:lnTo>
                <a:lnTo>
                  <a:pt x="12024" y="878"/>
                </a:lnTo>
                <a:lnTo>
                  <a:pt x="12024" y="868"/>
                </a:lnTo>
                <a:lnTo>
                  <a:pt x="12026" y="856"/>
                </a:lnTo>
                <a:lnTo>
                  <a:pt x="12033" y="833"/>
                </a:lnTo>
                <a:lnTo>
                  <a:pt x="12042" y="810"/>
                </a:lnTo>
                <a:lnTo>
                  <a:pt x="12051" y="788"/>
                </a:lnTo>
                <a:lnTo>
                  <a:pt x="12061" y="768"/>
                </a:lnTo>
                <a:lnTo>
                  <a:pt x="12078" y="738"/>
                </a:lnTo>
                <a:lnTo>
                  <a:pt x="12085" y="726"/>
                </a:lnTo>
                <a:lnTo>
                  <a:pt x="12070" y="703"/>
                </a:lnTo>
                <a:lnTo>
                  <a:pt x="12065" y="705"/>
                </a:lnTo>
                <a:lnTo>
                  <a:pt x="12048" y="713"/>
                </a:lnTo>
                <a:lnTo>
                  <a:pt x="12038" y="718"/>
                </a:lnTo>
                <a:lnTo>
                  <a:pt x="12025" y="725"/>
                </a:lnTo>
                <a:lnTo>
                  <a:pt x="12012" y="734"/>
                </a:lnTo>
                <a:lnTo>
                  <a:pt x="11997" y="744"/>
                </a:lnTo>
                <a:lnTo>
                  <a:pt x="11982" y="757"/>
                </a:lnTo>
                <a:lnTo>
                  <a:pt x="11968" y="770"/>
                </a:lnTo>
                <a:lnTo>
                  <a:pt x="11953" y="787"/>
                </a:lnTo>
                <a:lnTo>
                  <a:pt x="11940" y="805"/>
                </a:lnTo>
                <a:lnTo>
                  <a:pt x="11933" y="815"/>
                </a:lnTo>
                <a:lnTo>
                  <a:pt x="11927" y="825"/>
                </a:lnTo>
                <a:lnTo>
                  <a:pt x="11921" y="836"/>
                </a:lnTo>
                <a:lnTo>
                  <a:pt x="11915" y="847"/>
                </a:lnTo>
                <a:lnTo>
                  <a:pt x="11911" y="860"/>
                </a:lnTo>
                <a:lnTo>
                  <a:pt x="11906" y="873"/>
                </a:lnTo>
                <a:lnTo>
                  <a:pt x="11902" y="887"/>
                </a:lnTo>
                <a:lnTo>
                  <a:pt x="11898" y="900"/>
                </a:lnTo>
                <a:lnTo>
                  <a:pt x="11891" y="928"/>
                </a:lnTo>
                <a:lnTo>
                  <a:pt x="11887" y="954"/>
                </a:lnTo>
                <a:lnTo>
                  <a:pt x="11884" y="979"/>
                </a:lnTo>
                <a:lnTo>
                  <a:pt x="11880" y="1001"/>
                </a:lnTo>
                <a:lnTo>
                  <a:pt x="11877" y="1039"/>
                </a:lnTo>
                <a:lnTo>
                  <a:pt x="11877" y="1070"/>
                </a:lnTo>
                <a:lnTo>
                  <a:pt x="11877" y="1095"/>
                </a:lnTo>
                <a:lnTo>
                  <a:pt x="11879" y="1113"/>
                </a:lnTo>
                <a:lnTo>
                  <a:pt x="11880" y="1123"/>
                </a:lnTo>
                <a:lnTo>
                  <a:pt x="11881" y="1126"/>
                </a:lnTo>
                <a:lnTo>
                  <a:pt x="11887" y="1125"/>
                </a:lnTo>
                <a:lnTo>
                  <a:pt x="11903" y="1123"/>
                </a:lnTo>
                <a:lnTo>
                  <a:pt x="11925" y="1120"/>
                </a:lnTo>
                <a:lnTo>
                  <a:pt x="11953" y="1113"/>
                </a:lnTo>
                <a:lnTo>
                  <a:pt x="11968" y="1110"/>
                </a:lnTo>
                <a:lnTo>
                  <a:pt x="11982" y="1105"/>
                </a:lnTo>
                <a:lnTo>
                  <a:pt x="11997" y="1100"/>
                </a:lnTo>
                <a:lnTo>
                  <a:pt x="12012" y="1093"/>
                </a:lnTo>
                <a:lnTo>
                  <a:pt x="12025" y="1086"/>
                </a:lnTo>
                <a:lnTo>
                  <a:pt x="12038" y="1078"/>
                </a:lnTo>
                <a:lnTo>
                  <a:pt x="12049" y="1069"/>
                </a:lnTo>
                <a:lnTo>
                  <a:pt x="12058" y="1060"/>
                </a:lnTo>
                <a:lnTo>
                  <a:pt x="12075" y="1038"/>
                </a:lnTo>
                <a:lnTo>
                  <a:pt x="12092" y="1011"/>
                </a:lnTo>
                <a:lnTo>
                  <a:pt x="12110" y="984"/>
                </a:lnTo>
                <a:lnTo>
                  <a:pt x="12125" y="957"/>
                </a:lnTo>
                <a:lnTo>
                  <a:pt x="12150" y="912"/>
                </a:lnTo>
                <a:lnTo>
                  <a:pt x="12159" y="894"/>
                </a:lnTo>
                <a:lnTo>
                  <a:pt x="12157" y="870"/>
                </a:lnTo>
                <a:close/>
                <a:moveTo>
                  <a:pt x="9774" y="1807"/>
                </a:moveTo>
                <a:lnTo>
                  <a:pt x="9775" y="1812"/>
                </a:lnTo>
                <a:lnTo>
                  <a:pt x="9778" y="1829"/>
                </a:lnTo>
                <a:lnTo>
                  <a:pt x="9780" y="1853"/>
                </a:lnTo>
                <a:lnTo>
                  <a:pt x="9784" y="1881"/>
                </a:lnTo>
                <a:lnTo>
                  <a:pt x="9788" y="1910"/>
                </a:lnTo>
                <a:lnTo>
                  <a:pt x="9792" y="1938"/>
                </a:lnTo>
                <a:lnTo>
                  <a:pt x="9794" y="1962"/>
                </a:lnTo>
                <a:lnTo>
                  <a:pt x="9797" y="1977"/>
                </a:lnTo>
                <a:lnTo>
                  <a:pt x="9798" y="1993"/>
                </a:lnTo>
                <a:lnTo>
                  <a:pt x="9799" y="2019"/>
                </a:lnTo>
                <a:lnTo>
                  <a:pt x="9798" y="2050"/>
                </a:lnTo>
                <a:lnTo>
                  <a:pt x="9798" y="2085"/>
                </a:lnTo>
                <a:lnTo>
                  <a:pt x="9797" y="2118"/>
                </a:lnTo>
                <a:lnTo>
                  <a:pt x="9794" y="2148"/>
                </a:lnTo>
                <a:lnTo>
                  <a:pt x="9793" y="2171"/>
                </a:lnTo>
                <a:lnTo>
                  <a:pt x="9793" y="2185"/>
                </a:lnTo>
                <a:lnTo>
                  <a:pt x="9793" y="2194"/>
                </a:lnTo>
                <a:lnTo>
                  <a:pt x="9797" y="2206"/>
                </a:lnTo>
                <a:lnTo>
                  <a:pt x="9801" y="2222"/>
                </a:lnTo>
                <a:lnTo>
                  <a:pt x="9807" y="2238"/>
                </a:lnTo>
                <a:lnTo>
                  <a:pt x="9814" y="2255"/>
                </a:lnTo>
                <a:lnTo>
                  <a:pt x="9821" y="2271"/>
                </a:lnTo>
                <a:lnTo>
                  <a:pt x="9829" y="2286"/>
                </a:lnTo>
                <a:lnTo>
                  <a:pt x="9836" y="2297"/>
                </a:lnTo>
                <a:lnTo>
                  <a:pt x="9841" y="2300"/>
                </a:lnTo>
                <a:lnTo>
                  <a:pt x="9845" y="2305"/>
                </a:lnTo>
                <a:lnTo>
                  <a:pt x="9851" y="2308"/>
                </a:lnTo>
                <a:lnTo>
                  <a:pt x="9856" y="2310"/>
                </a:lnTo>
                <a:lnTo>
                  <a:pt x="9870" y="2314"/>
                </a:lnTo>
                <a:lnTo>
                  <a:pt x="9883" y="2315"/>
                </a:lnTo>
                <a:lnTo>
                  <a:pt x="9897" y="2315"/>
                </a:lnTo>
                <a:lnTo>
                  <a:pt x="9909" y="2312"/>
                </a:lnTo>
                <a:lnTo>
                  <a:pt x="9915" y="2310"/>
                </a:lnTo>
                <a:lnTo>
                  <a:pt x="9920" y="2308"/>
                </a:lnTo>
                <a:lnTo>
                  <a:pt x="9925" y="2306"/>
                </a:lnTo>
                <a:lnTo>
                  <a:pt x="9928" y="2302"/>
                </a:lnTo>
                <a:lnTo>
                  <a:pt x="9936" y="2292"/>
                </a:lnTo>
                <a:lnTo>
                  <a:pt x="9948" y="2274"/>
                </a:lnTo>
                <a:lnTo>
                  <a:pt x="9955" y="2263"/>
                </a:lnTo>
                <a:lnTo>
                  <a:pt x="9961" y="2251"/>
                </a:lnTo>
                <a:lnTo>
                  <a:pt x="9968" y="2237"/>
                </a:lnTo>
                <a:lnTo>
                  <a:pt x="9974" y="2222"/>
                </a:lnTo>
                <a:lnTo>
                  <a:pt x="9980" y="2207"/>
                </a:lnTo>
                <a:lnTo>
                  <a:pt x="9986" y="2190"/>
                </a:lnTo>
                <a:lnTo>
                  <a:pt x="9990" y="2173"/>
                </a:lnTo>
                <a:lnTo>
                  <a:pt x="9993" y="2157"/>
                </a:lnTo>
                <a:lnTo>
                  <a:pt x="9995" y="2140"/>
                </a:lnTo>
                <a:lnTo>
                  <a:pt x="9996" y="2122"/>
                </a:lnTo>
                <a:lnTo>
                  <a:pt x="9993" y="2105"/>
                </a:lnTo>
                <a:lnTo>
                  <a:pt x="9990" y="2089"/>
                </a:lnTo>
                <a:lnTo>
                  <a:pt x="9984" y="2073"/>
                </a:lnTo>
                <a:lnTo>
                  <a:pt x="9978" y="2055"/>
                </a:lnTo>
                <a:lnTo>
                  <a:pt x="9970" y="2036"/>
                </a:lnTo>
                <a:lnTo>
                  <a:pt x="9961" y="2018"/>
                </a:lnTo>
                <a:lnTo>
                  <a:pt x="9941" y="1980"/>
                </a:lnTo>
                <a:lnTo>
                  <a:pt x="9919" y="1943"/>
                </a:lnTo>
                <a:lnTo>
                  <a:pt x="9898" y="1910"/>
                </a:lnTo>
                <a:lnTo>
                  <a:pt x="9878" y="1882"/>
                </a:lnTo>
                <a:lnTo>
                  <a:pt x="9868" y="1870"/>
                </a:lnTo>
                <a:lnTo>
                  <a:pt x="9860" y="1861"/>
                </a:lnTo>
                <a:lnTo>
                  <a:pt x="9853" y="1853"/>
                </a:lnTo>
                <a:lnTo>
                  <a:pt x="9847" y="1848"/>
                </a:lnTo>
                <a:lnTo>
                  <a:pt x="9824" y="1834"/>
                </a:lnTo>
                <a:lnTo>
                  <a:pt x="9800" y="1820"/>
                </a:lnTo>
                <a:lnTo>
                  <a:pt x="9782" y="1810"/>
                </a:lnTo>
                <a:lnTo>
                  <a:pt x="9774" y="1807"/>
                </a:lnTo>
                <a:close/>
                <a:moveTo>
                  <a:pt x="10132" y="1865"/>
                </a:moveTo>
                <a:lnTo>
                  <a:pt x="10129" y="1873"/>
                </a:lnTo>
                <a:lnTo>
                  <a:pt x="10124" y="1893"/>
                </a:lnTo>
                <a:lnTo>
                  <a:pt x="10117" y="1917"/>
                </a:lnTo>
                <a:lnTo>
                  <a:pt x="10110" y="1936"/>
                </a:lnTo>
                <a:lnTo>
                  <a:pt x="10101" y="1954"/>
                </a:lnTo>
                <a:lnTo>
                  <a:pt x="10089" y="1978"/>
                </a:lnTo>
                <a:lnTo>
                  <a:pt x="10085" y="1992"/>
                </a:lnTo>
                <a:lnTo>
                  <a:pt x="10080" y="2004"/>
                </a:lnTo>
                <a:lnTo>
                  <a:pt x="10079" y="2009"/>
                </a:lnTo>
                <a:lnTo>
                  <a:pt x="10079" y="2014"/>
                </a:lnTo>
                <a:lnTo>
                  <a:pt x="10079" y="2019"/>
                </a:lnTo>
                <a:lnTo>
                  <a:pt x="10079" y="2022"/>
                </a:lnTo>
                <a:lnTo>
                  <a:pt x="10085" y="2032"/>
                </a:lnTo>
                <a:lnTo>
                  <a:pt x="10094" y="2046"/>
                </a:lnTo>
                <a:lnTo>
                  <a:pt x="10106" y="2062"/>
                </a:lnTo>
                <a:lnTo>
                  <a:pt x="10120" y="2079"/>
                </a:lnTo>
                <a:lnTo>
                  <a:pt x="10145" y="2110"/>
                </a:lnTo>
                <a:lnTo>
                  <a:pt x="10156" y="2122"/>
                </a:lnTo>
                <a:lnTo>
                  <a:pt x="10161" y="2123"/>
                </a:lnTo>
                <a:lnTo>
                  <a:pt x="10173" y="2123"/>
                </a:lnTo>
                <a:lnTo>
                  <a:pt x="10181" y="2121"/>
                </a:lnTo>
                <a:lnTo>
                  <a:pt x="10188" y="2116"/>
                </a:lnTo>
                <a:lnTo>
                  <a:pt x="10190" y="2114"/>
                </a:lnTo>
                <a:lnTo>
                  <a:pt x="10194" y="2111"/>
                </a:lnTo>
                <a:lnTo>
                  <a:pt x="10196" y="2106"/>
                </a:lnTo>
                <a:lnTo>
                  <a:pt x="10198" y="2102"/>
                </a:lnTo>
                <a:lnTo>
                  <a:pt x="10203" y="2084"/>
                </a:lnTo>
                <a:lnTo>
                  <a:pt x="10210" y="2056"/>
                </a:lnTo>
                <a:lnTo>
                  <a:pt x="10221" y="2022"/>
                </a:lnTo>
                <a:lnTo>
                  <a:pt x="10231" y="1985"/>
                </a:lnTo>
                <a:lnTo>
                  <a:pt x="10241" y="1949"/>
                </a:lnTo>
                <a:lnTo>
                  <a:pt x="10250" y="1919"/>
                </a:lnTo>
                <a:lnTo>
                  <a:pt x="10255" y="1898"/>
                </a:lnTo>
                <a:lnTo>
                  <a:pt x="10258" y="1890"/>
                </a:lnTo>
                <a:lnTo>
                  <a:pt x="10264" y="1826"/>
                </a:lnTo>
                <a:lnTo>
                  <a:pt x="10201" y="1892"/>
                </a:lnTo>
                <a:lnTo>
                  <a:pt x="10200" y="1881"/>
                </a:lnTo>
                <a:lnTo>
                  <a:pt x="10197" y="1856"/>
                </a:lnTo>
                <a:lnTo>
                  <a:pt x="10196" y="1843"/>
                </a:lnTo>
                <a:lnTo>
                  <a:pt x="10196" y="1829"/>
                </a:lnTo>
                <a:lnTo>
                  <a:pt x="10196" y="1823"/>
                </a:lnTo>
                <a:lnTo>
                  <a:pt x="10197" y="1817"/>
                </a:lnTo>
                <a:lnTo>
                  <a:pt x="10198" y="1812"/>
                </a:lnTo>
                <a:lnTo>
                  <a:pt x="10199" y="1809"/>
                </a:lnTo>
                <a:lnTo>
                  <a:pt x="10214" y="1788"/>
                </a:lnTo>
                <a:lnTo>
                  <a:pt x="10235" y="1759"/>
                </a:lnTo>
                <a:lnTo>
                  <a:pt x="10254" y="1733"/>
                </a:lnTo>
                <a:lnTo>
                  <a:pt x="10262" y="1722"/>
                </a:lnTo>
                <a:lnTo>
                  <a:pt x="10260" y="1716"/>
                </a:lnTo>
                <a:lnTo>
                  <a:pt x="10253" y="1705"/>
                </a:lnTo>
                <a:lnTo>
                  <a:pt x="10248" y="1699"/>
                </a:lnTo>
                <a:lnTo>
                  <a:pt x="10241" y="1694"/>
                </a:lnTo>
                <a:lnTo>
                  <a:pt x="10237" y="1691"/>
                </a:lnTo>
                <a:lnTo>
                  <a:pt x="10233" y="1690"/>
                </a:lnTo>
                <a:lnTo>
                  <a:pt x="10227" y="1689"/>
                </a:lnTo>
                <a:lnTo>
                  <a:pt x="10223" y="1688"/>
                </a:lnTo>
                <a:lnTo>
                  <a:pt x="10217" y="1689"/>
                </a:lnTo>
                <a:lnTo>
                  <a:pt x="10210" y="1691"/>
                </a:lnTo>
                <a:lnTo>
                  <a:pt x="10205" y="1695"/>
                </a:lnTo>
                <a:lnTo>
                  <a:pt x="10198" y="1699"/>
                </a:lnTo>
                <a:lnTo>
                  <a:pt x="10185" y="1709"/>
                </a:lnTo>
                <a:lnTo>
                  <a:pt x="10171" y="1722"/>
                </a:lnTo>
                <a:lnTo>
                  <a:pt x="10150" y="1744"/>
                </a:lnTo>
                <a:lnTo>
                  <a:pt x="10142" y="1755"/>
                </a:lnTo>
                <a:lnTo>
                  <a:pt x="10131" y="1763"/>
                </a:lnTo>
                <a:lnTo>
                  <a:pt x="10105" y="1781"/>
                </a:lnTo>
                <a:lnTo>
                  <a:pt x="10078" y="1799"/>
                </a:lnTo>
                <a:lnTo>
                  <a:pt x="10063" y="1811"/>
                </a:lnTo>
                <a:lnTo>
                  <a:pt x="10060" y="1815"/>
                </a:lnTo>
                <a:lnTo>
                  <a:pt x="10058" y="1819"/>
                </a:lnTo>
                <a:lnTo>
                  <a:pt x="10055" y="1825"/>
                </a:lnTo>
                <a:lnTo>
                  <a:pt x="10054" y="1833"/>
                </a:lnTo>
                <a:lnTo>
                  <a:pt x="10053" y="1839"/>
                </a:lnTo>
                <a:lnTo>
                  <a:pt x="10055" y="1846"/>
                </a:lnTo>
                <a:lnTo>
                  <a:pt x="10056" y="1849"/>
                </a:lnTo>
                <a:lnTo>
                  <a:pt x="10059" y="1852"/>
                </a:lnTo>
                <a:lnTo>
                  <a:pt x="10061" y="1854"/>
                </a:lnTo>
                <a:lnTo>
                  <a:pt x="10065" y="1856"/>
                </a:lnTo>
                <a:lnTo>
                  <a:pt x="10073" y="1860"/>
                </a:lnTo>
                <a:lnTo>
                  <a:pt x="10085" y="1862"/>
                </a:lnTo>
                <a:lnTo>
                  <a:pt x="10095" y="1864"/>
                </a:lnTo>
                <a:lnTo>
                  <a:pt x="10106" y="1864"/>
                </a:lnTo>
                <a:lnTo>
                  <a:pt x="10124" y="1865"/>
                </a:lnTo>
                <a:lnTo>
                  <a:pt x="10132" y="1865"/>
                </a:lnTo>
                <a:close/>
                <a:moveTo>
                  <a:pt x="10912" y="1410"/>
                </a:moveTo>
                <a:lnTo>
                  <a:pt x="10698" y="1416"/>
                </a:lnTo>
                <a:lnTo>
                  <a:pt x="10698" y="1420"/>
                </a:lnTo>
                <a:lnTo>
                  <a:pt x="10698" y="1429"/>
                </a:lnTo>
                <a:lnTo>
                  <a:pt x="10697" y="1441"/>
                </a:lnTo>
                <a:lnTo>
                  <a:pt x="10697" y="1452"/>
                </a:lnTo>
                <a:lnTo>
                  <a:pt x="10702" y="1480"/>
                </a:lnTo>
                <a:lnTo>
                  <a:pt x="10712" y="1529"/>
                </a:lnTo>
                <a:lnTo>
                  <a:pt x="10722" y="1575"/>
                </a:lnTo>
                <a:lnTo>
                  <a:pt x="10727" y="1596"/>
                </a:lnTo>
                <a:lnTo>
                  <a:pt x="10711" y="1612"/>
                </a:lnTo>
                <a:lnTo>
                  <a:pt x="10673" y="1647"/>
                </a:lnTo>
                <a:lnTo>
                  <a:pt x="10649" y="1666"/>
                </a:lnTo>
                <a:lnTo>
                  <a:pt x="10625" y="1685"/>
                </a:lnTo>
                <a:lnTo>
                  <a:pt x="10614" y="1693"/>
                </a:lnTo>
                <a:lnTo>
                  <a:pt x="10603" y="1699"/>
                </a:lnTo>
                <a:lnTo>
                  <a:pt x="10592" y="1705"/>
                </a:lnTo>
                <a:lnTo>
                  <a:pt x="10583" y="1709"/>
                </a:lnTo>
                <a:lnTo>
                  <a:pt x="10560" y="1715"/>
                </a:lnTo>
                <a:lnTo>
                  <a:pt x="10532" y="1721"/>
                </a:lnTo>
                <a:lnTo>
                  <a:pt x="10502" y="1724"/>
                </a:lnTo>
                <a:lnTo>
                  <a:pt x="10470" y="1728"/>
                </a:lnTo>
                <a:lnTo>
                  <a:pt x="10442" y="1731"/>
                </a:lnTo>
                <a:lnTo>
                  <a:pt x="10417" y="1733"/>
                </a:lnTo>
                <a:lnTo>
                  <a:pt x="10402" y="1734"/>
                </a:lnTo>
                <a:lnTo>
                  <a:pt x="10396" y="1734"/>
                </a:lnTo>
                <a:lnTo>
                  <a:pt x="10396" y="1737"/>
                </a:lnTo>
                <a:lnTo>
                  <a:pt x="10399" y="1746"/>
                </a:lnTo>
                <a:lnTo>
                  <a:pt x="10405" y="1759"/>
                </a:lnTo>
                <a:lnTo>
                  <a:pt x="10414" y="1773"/>
                </a:lnTo>
                <a:lnTo>
                  <a:pt x="10420" y="1780"/>
                </a:lnTo>
                <a:lnTo>
                  <a:pt x="10426" y="1787"/>
                </a:lnTo>
                <a:lnTo>
                  <a:pt x="10434" y="1792"/>
                </a:lnTo>
                <a:lnTo>
                  <a:pt x="10443" y="1798"/>
                </a:lnTo>
                <a:lnTo>
                  <a:pt x="10453" y="1802"/>
                </a:lnTo>
                <a:lnTo>
                  <a:pt x="10466" y="1805"/>
                </a:lnTo>
                <a:lnTo>
                  <a:pt x="10478" y="1806"/>
                </a:lnTo>
                <a:lnTo>
                  <a:pt x="10492" y="1806"/>
                </a:lnTo>
                <a:lnTo>
                  <a:pt x="10506" y="1804"/>
                </a:lnTo>
                <a:lnTo>
                  <a:pt x="10520" y="1801"/>
                </a:lnTo>
                <a:lnTo>
                  <a:pt x="10532" y="1797"/>
                </a:lnTo>
                <a:lnTo>
                  <a:pt x="10543" y="1793"/>
                </a:lnTo>
                <a:lnTo>
                  <a:pt x="10553" y="1788"/>
                </a:lnTo>
                <a:lnTo>
                  <a:pt x="10562" y="1783"/>
                </a:lnTo>
                <a:lnTo>
                  <a:pt x="10571" y="1778"/>
                </a:lnTo>
                <a:lnTo>
                  <a:pt x="10580" y="1771"/>
                </a:lnTo>
                <a:lnTo>
                  <a:pt x="10611" y="1747"/>
                </a:lnTo>
                <a:lnTo>
                  <a:pt x="10639" y="1727"/>
                </a:lnTo>
                <a:lnTo>
                  <a:pt x="10653" y="1719"/>
                </a:lnTo>
                <a:lnTo>
                  <a:pt x="10668" y="1713"/>
                </a:lnTo>
                <a:lnTo>
                  <a:pt x="10684" y="1706"/>
                </a:lnTo>
                <a:lnTo>
                  <a:pt x="10697" y="1702"/>
                </a:lnTo>
                <a:lnTo>
                  <a:pt x="10719" y="1695"/>
                </a:lnTo>
                <a:lnTo>
                  <a:pt x="10728" y="1693"/>
                </a:lnTo>
                <a:lnTo>
                  <a:pt x="10719" y="2190"/>
                </a:lnTo>
                <a:lnTo>
                  <a:pt x="10719" y="2201"/>
                </a:lnTo>
                <a:lnTo>
                  <a:pt x="10719" y="2232"/>
                </a:lnTo>
                <a:lnTo>
                  <a:pt x="10720" y="2274"/>
                </a:lnTo>
                <a:lnTo>
                  <a:pt x="10721" y="2326"/>
                </a:lnTo>
                <a:lnTo>
                  <a:pt x="10723" y="2382"/>
                </a:lnTo>
                <a:lnTo>
                  <a:pt x="10728" y="2436"/>
                </a:lnTo>
                <a:lnTo>
                  <a:pt x="10730" y="2460"/>
                </a:lnTo>
                <a:lnTo>
                  <a:pt x="10733" y="2483"/>
                </a:lnTo>
                <a:lnTo>
                  <a:pt x="10738" y="2502"/>
                </a:lnTo>
                <a:lnTo>
                  <a:pt x="10741" y="2519"/>
                </a:lnTo>
                <a:lnTo>
                  <a:pt x="10757" y="2570"/>
                </a:lnTo>
                <a:lnTo>
                  <a:pt x="10769" y="2612"/>
                </a:lnTo>
                <a:lnTo>
                  <a:pt x="10774" y="2627"/>
                </a:lnTo>
                <a:lnTo>
                  <a:pt x="10779" y="2640"/>
                </a:lnTo>
                <a:lnTo>
                  <a:pt x="10782" y="2644"/>
                </a:lnTo>
                <a:lnTo>
                  <a:pt x="10785" y="2649"/>
                </a:lnTo>
                <a:lnTo>
                  <a:pt x="10788" y="2651"/>
                </a:lnTo>
                <a:lnTo>
                  <a:pt x="10792" y="2653"/>
                </a:lnTo>
                <a:lnTo>
                  <a:pt x="10800" y="2654"/>
                </a:lnTo>
                <a:lnTo>
                  <a:pt x="10809" y="2655"/>
                </a:lnTo>
                <a:lnTo>
                  <a:pt x="10819" y="2654"/>
                </a:lnTo>
                <a:lnTo>
                  <a:pt x="10829" y="2651"/>
                </a:lnTo>
                <a:lnTo>
                  <a:pt x="10839" y="2648"/>
                </a:lnTo>
                <a:lnTo>
                  <a:pt x="10848" y="2641"/>
                </a:lnTo>
                <a:lnTo>
                  <a:pt x="10852" y="2636"/>
                </a:lnTo>
                <a:lnTo>
                  <a:pt x="10856" y="2632"/>
                </a:lnTo>
                <a:lnTo>
                  <a:pt x="10859" y="2627"/>
                </a:lnTo>
                <a:lnTo>
                  <a:pt x="10861" y="2622"/>
                </a:lnTo>
                <a:lnTo>
                  <a:pt x="10867" y="2603"/>
                </a:lnTo>
                <a:lnTo>
                  <a:pt x="10875" y="2571"/>
                </a:lnTo>
                <a:lnTo>
                  <a:pt x="10883" y="2529"/>
                </a:lnTo>
                <a:lnTo>
                  <a:pt x="10891" y="2476"/>
                </a:lnTo>
                <a:lnTo>
                  <a:pt x="10899" y="2416"/>
                </a:lnTo>
                <a:lnTo>
                  <a:pt x="10905" y="2348"/>
                </a:lnTo>
                <a:lnTo>
                  <a:pt x="10912" y="2277"/>
                </a:lnTo>
                <a:lnTo>
                  <a:pt x="10915" y="2200"/>
                </a:lnTo>
                <a:lnTo>
                  <a:pt x="10919" y="2125"/>
                </a:lnTo>
                <a:lnTo>
                  <a:pt x="10920" y="2051"/>
                </a:lnTo>
                <a:lnTo>
                  <a:pt x="10920" y="1982"/>
                </a:lnTo>
                <a:lnTo>
                  <a:pt x="10919" y="1919"/>
                </a:lnTo>
                <a:lnTo>
                  <a:pt x="10918" y="1866"/>
                </a:lnTo>
                <a:lnTo>
                  <a:pt x="10917" y="1826"/>
                </a:lnTo>
                <a:lnTo>
                  <a:pt x="10917" y="1799"/>
                </a:lnTo>
                <a:lnTo>
                  <a:pt x="10915" y="1790"/>
                </a:lnTo>
                <a:lnTo>
                  <a:pt x="10928" y="1783"/>
                </a:lnTo>
                <a:lnTo>
                  <a:pt x="10957" y="1763"/>
                </a:lnTo>
                <a:lnTo>
                  <a:pt x="10977" y="1746"/>
                </a:lnTo>
                <a:lnTo>
                  <a:pt x="10999" y="1726"/>
                </a:lnTo>
                <a:lnTo>
                  <a:pt x="11009" y="1715"/>
                </a:lnTo>
                <a:lnTo>
                  <a:pt x="11020" y="1702"/>
                </a:lnTo>
                <a:lnTo>
                  <a:pt x="11031" y="1687"/>
                </a:lnTo>
                <a:lnTo>
                  <a:pt x="11042" y="1672"/>
                </a:lnTo>
                <a:lnTo>
                  <a:pt x="11054" y="1654"/>
                </a:lnTo>
                <a:lnTo>
                  <a:pt x="11066" y="1634"/>
                </a:lnTo>
                <a:lnTo>
                  <a:pt x="11078" y="1613"/>
                </a:lnTo>
                <a:lnTo>
                  <a:pt x="11091" y="1589"/>
                </a:lnTo>
                <a:lnTo>
                  <a:pt x="11117" y="1540"/>
                </a:lnTo>
                <a:lnTo>
                  <a:pt x="11141" y="1491"/>
                </a:lnTo>
                <a:lnTo>
                  <a:pt x="11163" y="1445"/>
                </a:lnTo>
                <a:lnTo>
                  <a:pt x="11181" y="1408"/>
                </a:lnTo>
                <a:lnTo>
                  <a:pt x="11192" y="1382"/>
                </a:lnTo>
                <a:lnTo>
                  <a:pt x="11197" y="1373"/>
                </a:lnTo>
                <a:lnTo>
                  <a:pt x="11202" y="1334"/>
                </a:lnTo>
                <a:lnTo>
                  <a:pt x="11193" y="1326"/>
                </a:lnTo>
                <a:lnTo>
                  <a:pt x="11172" y="1309"/>
                </a:lnTo>
                <a:lnTo>
                  <a:pt x="11158" y="1300"/>
                </a:lnTo>
                <a:lnTo>
                  <a:pt x="11145" y="1291"/>
                </a:lnTo>
                <a:lnTo>
                  <a:pt x="11132" y="1285"/>
                </a:lnTo>
                <a:lnTo>
                  <a:pt x="11121" y="1280"/>
                </a:lnTo>
                <a:lnTo>
                  <a:pt x="11110" y="1279"/>
                </a:lnTo>
                <a:lnTo>
                  <a:pt x="11095" y="1280"/>
                </a:lnTo>
                <a:lnTo>
                  <a:pt x="11078" y="1282"/>
                </a:lnTo>
                <a:lnTo>
                  <a:pt x="11062" y="1287"/>
                </a:lnTo>
                <a:lnTo>
                  <a:pt x="11044" y="1292"/>
                </a:lnTo>
                <a:lnTo>
                  <a:pt x="11029" y="1300"/>
                </a:lnTo>
                <a:lnTo>
                  <a:pt x="11022" y="1304"/>
                </a:lnTo>
                <a:lnTo>
                  <a:pt x="11016" y="1308"/>
                </a:lnTo>
                <a:lnTo>
                  <a:pt x="11011" y="1313"/>
                </a:lnTo>
                <a:lnTo>
                  <a:pt x="11008" y="1317"/>
                </a:lnTo>
                <a:lnTo>
                  <a:pt x="10999" y="1328"/>
                </a:lnTo>
                <a:lnTo>
                  <a:pt x="10985" y="1343"/>
                </a:lnTo>
                <a:lnTo>
                  <a:pt x="10969" y="1357"/>
                </a:lnTo>
                <a:lnTo>
                  <a:pt x="10954" y="1373"/>
                </a:lnTo>
                <a:lnTo>
                  <a:pt x="10924" y="1400"/>
                </a:lnTo>
                <a:lnTo>
                  <a:pt x="10912" y="1410"/>
                </a:lnTo>
                <a:close/>
                <a:moveTo>
                  <a:pt x="10588" y="1150"/>
                </a:moveTo>
                <a:lnTo>
                  <a:pt x="10901" y="979"/>
                </a:lnTo>
                <a:lnTo>
                  <a:pt x="11084" y="886"/>
                </a:lnTo>
                <a:lnTo>
                  <a:pt x="11188" y="896"/>
                </a:lnTo>
                <a:lnTo>
                  <a:pt x="11177" y="918"/>
                </a:lnTo>
                <a:lnTo>
                  <a:pt x="10960" y="1072"/>
                </a:lnTo>
                <a:lnTo>
                  <a:pt x="10946" y="1084"/>
                </a:lnTo>
                <a:lnTo>
                  <a:pt x="10915" y="1113"/>
                </a:lnTo>
                <a:lnTo>
                  <a:pt x="10897" y="1130"/>
                </a:lnTo>
                <a:lnTo>
                  <a:pt x="10882" y="1146"/>
                </a:lnTo>
                <a:lnTo>
                  <a:pt x="10868" y="1159"/>
                </a:lnTo>
                <a:lnTo>
                  <a:pt x="10860" y="1169"/>
                </a:lnTo>
                <a:lnTo>
                  <a:pt x="10846" y="1189"/>
                </a:lnTo>
                <a:lnTo>
                  <a:pt x="10825" y="1217"/>
                </a:lnTo>
                <a:lnTo>
                  <a:pt x="10814" y="1230"/>
                </a:lnTo>
                <a:lnTo>
                  <a:pt x="10805" y="1241"/>
                </a:lnTo>
                <a:lnTo>
                  <a:pt x="10797" y="1249"/>
                </a:lnTo>
                <a:lnTo>
                  <a:pt x="10792" y="1253"/>
                </a:lnTo>
                <a:lnTo>
                  <a:pt x="10782" y="1252"/>
                </a:lnTo>
                <a:lnTo>
                  <a:pt x="10759" y="1250"/>
                </a:lnTo>
                <a:lnTo>
                  <a:pt x="10729" y="1245"/>
                </a:lnTo>
                <a:lnTo>
                  <a:pt x="10695" y="1240"/>
                </a:lnTo>
                <a:lnTo>
                  <a:pt x="10660" y="1234"/>
                </a:lnTo>
                <a:lnTo>
                  <a:pt x="10630" y="1230"/>
                </a:lnTo>
                <a:lnTo>
                  <a:pt x="10608" y="1226"/>
                </a:lnTo>
                <a:lnTo>
                  <a:pt x="10598" y="1225"/>
                </a:lnTo>
                <a:lnTo>
                  <a:pt x="10594" y="1225"/>
                </a:lnTo>
                <a:lnTo>
                  <a:pt x="10587" y="1223"/>
                </a:lnTo>
                <a:lnTo>
                  <a:pt x="10579" y="1221"/>
                </a:lnTo>
                <a:lnTo>
                  <a:pt x="10570" y="1217"/>
                </a:lnTo>
                <a:lnTo>
                  <a:pt x="10562" y="1214"/>
                </a:lnTo>
                <a:lnTo>
                  <a:pt x="10556" y="1209"/>
                </a:lnTo>
                <a:lnTo>
                  <a:pt x="10550" y="1205"/>
                </a:lnTo>
                <a:lnTo>
                  <a:pt x="10548" y="1202"/>
                </a:lnTo>
                <a:lnTo>
                  <a:pt x="10548" y="1197"/>
                </a:lnTo>
                <a:lnTo>
                  <a:pt x="10548" y="1192"/>
                </a:lnTo>
                <a:lnTo>
                  <a:pt x="10550" y="1185"/>
                </a:lnTo>
                <a:lnTo>
                  <a:pt x="10553" y="1178"/>
                </a:lnTo>
                <a:lnTo>
                  <a:pt x="10559" y="1171"/>
                </a:lnTo>
                <a:lnTo>
                  <a:pt x="10566" y="1163"/>
                </a:lnTo>
                <a:lnTo>
                  <a:pt x="10576" y="1157"/>
                </a:lnTo>
                <a:lnTo>
                  <a:pt x="10588" y="1150"/>
                </a:lnTo>
                <a:close/>
                <a:moveTo>
                  <a:pt x="9941" y="1505"/>
                </a:moveTo>
                <a:lnTo>
                  <a:pt x="10094" y="1336"/>
                </a:lnTo>
                <a:lnTo>
                  <a:pt x="10101" y="1333"/>
                </a:lnTo>
                <a:lnTo>
                  <a:pt x="10119" y="1325"/>
                </a:lnTo>
                <a:lnTo>
                  <a:pt x="10141" y="1316"/>
                </a:lnTo>
                <a:lnTo>
                  <a:pt x="10155" y="1308"/>
                </a:lnTo>
                <a:lnTo>
                  <a:pt x="10158" y="1305"/>
                </a:lnTo>
                <a:lnTo>
                  <a:pt x="10161" y="1301"/>
                </a:lnTo>
                <a:lnTo>
                  <a:pt x="10163" y="1295"/>
                </a:lnTo>
                <a:lnTo>
                  <a:pt x="10165" y="1288"/>
                </a:lnTo>
                <a:lnTo>
                  <a:pt x="10171" y="1272"/>
                </a:lnTo>
                <a:lnTo>
                  <a:pt x="10177" y="1253"/>
                </a:lnTo>
                <a:lnTo>
                  <a:pt x="10185" y="1220"/>
                </a:lnTo>
                <a:lnTo>
                  <a:pt x="10189" y="1202"/>
                </a:lnTo>
                <a:lnTo>
                  <a:pt x="10191" y="1197"/>
                </a:lnTo>
                <a:lnTo>
                  <a:pt x="10196" y="1190"/>
                </a:lnTo>
                <a:lnTo>
                  <a:pt x="10203" y="1183"/>
                </a:lnTo>
                <a:lnTo>
                  <a:pt x="10212" y="1175"/>
                </a:lnTo>
                <a:lnTo>
                  <a:pt x="10216" y="1171"/>
                </a:lnTo>
                <a:lnTo>
                  <a:pt x="10222" y="1169"/>
                </a:lnTo>
                <a:lnTo>
                  <a:pt x="10227" y="1168"/>
                </a:lnTo>
                <a:lnTo>
                  <a:pt x="10233" y="1167"/>
                </a:lnTo>
                <a:lnTo>
                  <a:pt x="10239" y="1168"/>
                </a:lnTo>
                <a:lnTo>
                  <a:pt x="10244" y="1170"/>
                </a:lnTo>
                <a:lnTo>
                  <a:pt x="10250" y="1175"/>
                </a:lnTo>
                <a:lnTo>
                  <a:pt x="10255" y="1180"/>
                </a:lnTo>
                <a:lnTo>
                  <a:pt x="10261" y="1188"/>
                </a:lnTo>
                <a:lnTo>
                  <a:pt x="10267" y="1196"/>
                </a:lnTo>
                <a:lnTo>
                  <a:pt x="10271" y="1205"/>
                </a:lnTo>
                <a:lnTo>
                  <a:pt x="10277" y="1215"/>
                </a:lnTo>
                <a:lnTo>
                  <a:pt x="10281" y="1226"/>
                </a:lnTo>
                <a:lnTo>
                  <a:pt x="10286" y="1237"/>
                </a:lnTo>
                <a:lnTo>
                  <a:pt x="10290" y="1250"/>
                </a:lnTo>
                <a:lnTo>
                  <a:pt x="10294" y="1261"/>
                </a:lnTo>
                <a:lnTo>
                  <a:pt x="10297" y="1273"/>
                </a:lnTo>
                <a:lnTo>
                  <a:pt x="10299" y="1286"/>
                </a:lnTo>
                <a:lnTo>
                  <a:pt x="10300" y="1298"/>
                </a:lnTo>
                <a:lnTo>
                  <a:pt x="10300" y="1309"/>
                </a:lnTo>
                <a:lnTo>
                  <a:pt x="10300" y="1322"/>
                </a:lnTo>
                <a:lnTo>
                  <a:pt x="10298" y="1333"/>
                </a:lnTo>
                <a:lnTo>
                  <a:pt x="10296" y="1343"/>
                </a:lnTo>
                <a:lnTo>
                  <a:pt x="10291" y="1353"/>
                </a:lnTo>
                <a:lnTo>
                  <a:pt x="10281" y="1372"/>
                </a:lnTo>
                <a:lnTo>
                  <a:pt x="10269" y="1392"/>
                </a:lnTo>
                <a:lnTo>
                  <a:pt x="10257" y="1413"/>
                </a:lnTo>
                <a:lnTo>
                  <a:pt x="10244" y="1433"/>
                </a:lnTo>
                <a:lnTo>
                  <a:pt x="10224" y="1463"/>
                </a:lnTo>
                <a:lnTo>
                  <a:pt x="10216" y="1475"/>
                </a:lnTo>
                <a:lnTo>
                  <a:pt x="10235" y="1519"/>
                </a:lnTo>
                <a:lnTo>
                  <a:pt x="10272" y="1527"/>
                </a:lnTo>
                <a:lnTo>
                  <a:pt x="10266" y="1537"/>
                </a:lnTo>
                <a:lnTo>
                  <a:pt x="10249" y="1560"/>
                </a:lnTo>
                <a:lnTo>
                  <a:pt x="10237" y="1574"/>
                </a:lnTo>
                <a:lnTo>
                  <a:pt x="10225" y="1587"/>
                </a:lnTo>
                <a:lnTo>
                  <a:pt x="10213" y="1598"/>
                </a:lnTo>
                <a:lnTo>
                  <a:pt x="10199" y="1607"/>
                </a:lnTo>
                <a:lnTo>
                  <a:pt x="10186" y="1614"/>
                </a:lnTo>
                <a:lnTo>
                  <a:pt x="10173" y="1619"/>
                </a:lnTo>
                <a:lnTo>
                  <a:pt x="10161" y="1622"/>
                </a:lnTo>
                <a:lnTo>
                  <a:pt x="10149" y="1623"/>
                </a:lnTo>
                <a:lnTo>
                  <a:pt x="10137" y="1623"/>
                </a:lnTo>
                <a:lnTo>
                  <a:pt x="10127" y="1622"/>
                </a:lnTo>
                <a:lnTo>
                  <a:pt x="10118" y="1621"/>
                </a:lnTo>
                <a:lnTo>
                  <a:pt x="10112" y="1619"/>
                </a:lnTo>
                <a:lnTo>
                  <a:pt x="10101" y="1611"/>
                </a:lnTo>
                <a:lnTo>
                  <a:pt x="10090" y="1602"/>
                </a:lnTo>
                <a:lnTo>
                  <a:pt x="10083" y="1594"/>
                </a:lnTo>
                <a:lnTo>
                  <a:pt x="10080" y="1591"/>
                </a:lnTo>
                <a:lnTo>
                  <a:pt x="10118" y="1526"/>
                </a:lnTo>
                <a:lnTo>
                  <a:pt x="10128" y="1508"/>
                </a:lnTo>
                <a:lnTo>
                  <a:pt x="10124" y="1504"/>
                </a:lnTo>
                <a:lnTo>
                  <a:pt x="10112" y="1498"/>
                </a:lnTo>
                <a:lnTo>
                  <a:pt x="10104" y="1494"/>
                </a:lnTo>
                <a:lnTo>
                  <a:pt x="10095" y="1491"/>
                </a:lnTo>
                <a:lnTo>
                  <a:pt x="10085" y="1490"/>
                </a:lnTo>
                <a:lnTo>
                  <a:pt x="10073" y="1491"/>
                </a:lnTo>
                <a:lnTo>
                  <a:pt x="10061" y="1494"/>
                </a:lnTo>
                <a:lnTo>
                  <a:pt x="10045" y="1501"/>
                </a:lnTo>
                <a:lnTo>
                  <a:pt x="10027" y="1510"/>
                </a:lnTo>
                <a:lnTo>
                  <a:pt x="10009" y="1520"/>
                </a:lnTo>
                <a:lnTo>
                  <a:pt x="9978" y="1539"/>
                </a:lnTo>
                <a:lnTo>
                  <a:pt x="9963" y="1549"/>
                </a:lnTo>
                <a:lnTo>
                  <a:pt x="9952" y="1556"/>
                </a:lnTo>
                <a:lnTo>
                  <a:pt x="9932" y="1564"/>
                </a:lnTo>
                <a:lnTo>
                  <a:pt x="9921" y="1567"/>
                </a:lnTo>
                <a:lnTo>
                  <a:pt x="9911" y="1570"/>
                </a:lnTo>
                <a:lnTo>
                  <a:pt x="9905" y="1571"/>
                </a:lnTo>
                <a:lnTo>
                  <a:pt x="9900" y="1570"/>
                </a:lnTo>
                <a:lnTo>
                  <a:pt x="9900" y="1567"/>
                </a:lnTo>
                <a:lnTo>
                  <a:pt x="9901" y="1560"/>
                </a:lnTo>
                <a:lnTo>
                  <a:pt x="9905" y="1554"/>
                </a:lnTo>
                <a:lnTo>
                  <a:pt x="9909" y="1545"/>
                </a:lnTo>
                <a:lnTo>
                  <a:pt x="9918" y="1530"/>
                </a:lnTo>
                <a:lnTo>
                  <a:pt x="9923" y="1523"/>
                </a:lnTo>
                <a:lnTo>
                  <a:pt x="9941" y="1505"/>
                </a:lnTo>
                <a:close/>
                <a:moveTo>
                  <a:pt x="9625" y="1537"/>
                </a:moveTo>
                <a:lnTo>
                  <a:pt x="9766" y="1385"/>
                </a:lnTo>
                <a:lnTo>
                  <a:pt x="9968" y="1091"/>
                </a:lnTo>
                <a:lnTo>
                  <a:pt x="10140" y="838"/>
                </a:lnTo>
                <a:lnTo>
                  <a:pt x="10150" y="820"/>
                </a:lnTo>
                <a:lnTo>
                  <a:pt x="10169" y="778"/>
                </a:lnTo>
                <a:lnTo>
                  <a:pt x="10174" y="766"/>
                </a:lnTo>
                <a:lnTo>
                  <a:pt x="10179" y="752"/>
                </a:lnTo>
                <a:lnTo>
                  <a:pt x="10182" y="739"/>
                </a:lnTo>
                <a:lnTo>
                  <a:pt x="10186" y="725"/>
                </a:lnTo>
                <a:lnTo>
                  <a:pt x="10188" y="712"/>
                </a:lnTo>
                <a:lnTo>
                  <a:pt x="10188" y="699"/>
                </a:lnTo>
                <a:lnTo>
                  <a:pt x="10187" y="688"/>
                </a:lnTo>
                <a:lnTo>
                  <a:pt x="10185" y="677"/>
                </a:lnTo>
                <a:lnTo>
                  <a:pt x="10174" y="655"/>
                </a:lnTo>
                <a:lnTo>
                  <a:pt x="10161" y="627"/>
                </a:lnTo>
                <a:lnTo>
                  <a:pt x="10144" y="597"/>
                </a:lnTo>
                <a:lnTo>
                  <a:pt x="10126" y="567"/>
                </a:lnTo>
                <a:lnTo>
                  <a:pt x="10109" y="540"/>
                </a:lnTo>
                <a:lnTo>
                  <a:pt x="10095" y="519"/>
                </a:lnTo>
                <a:lnTo>
                  <a:pt x="10085" y="503"/>
                </a:lnTo>
                <a:lnTo>
                  <a:pt x="10081" y="498"/>
                </a:lnTo>
                <a:lnTo>
                  <a:pt x="10080" y="494"/>
                </a:lnTo>
                <a:lnTo>
                  <a:pt x="10081" y="488"/>
                </a:lnTo>
                <a:lnTo>
                  <a:pt x="10085" y="484"/>
                </a:lnTo>
                <a:lnTo>
                  <a:pt x="10090" y="481"/>
                </a:lnTo>
                <a:lnTo>
                  <a:pt x="10098" y="479"/>
                </a:lnTo>
                <a:lnTo>
                  <a:pt x="10110" y="478"/>
                </a:lnTo>
                <a:lnTo>
                  <a:pt x="10129" y="479"/>
                </a:lnTo>
                <a:lnTo>
                  <a:pt x="10156" y="482"/>
                </a:lnTo>
                <a:lnTo>
                  <a:pt x="10190" y="488"/>
                </a:lnTo>
                <a:lnTo>
                  <a:pt x="10226" y="494"/>
                </a:lnTo>
                <a:lnTo>
                  <a:pt x="10261" y="502"/>
                </a:lnTo>
                <a:lnTo>
                  <a:pt x="10294" y="510"/>
                </a:lnTo>
                <a:lnTo>
                  <a:pt x="10308" y="514"/>
                </a:lnTo>
                <a:lnTo>
                  <a:pt x="10321" y="519"/>
                </a:lnTo>
                <a:lnTo>
                  <a:pt x="10330" y="523"/>
                </a:lnTo>
                <a:lnTo>
                  <a:pt x="10338" y="527"/>
                </a:lnTo>
                <a:lnTo>
                  <a:pt x="10343" y="531"/>
                </a:lnTo>
                <a:lnTo>
                  <a:pt x="10349" y="537"/>
                </a:lnTo>
                <a:lnTo>
                  <a:pt x="10354" y="544"/>
                </a:lnTo>
                <a:lnTo>
                  <a:pt x="10360" y="550"/>
                </a:lnTo>
                <a:lnTo>
                  <a:pt x="10366" y="559"/>
                </a:lnTo>
                <a:lnTo>
                  <a:pt x="10370" y="568"/>
                </a:lnTo>
                <a:lnTo>
                  <a:pt x="10375" y="578"/>
                </a:lnTo>
                <a:lnTo>
                  <a:pt x="10378" y="588"/>
                </a:lnTo>
                <a:lnTo>
                  <a:pt x="10380" y="600"/>
                </a:lnTo>
                <a:lnTo>
                  <a:pt x="10382" y="611"/>
                </a:lnTo>
                <a:lnTo>
                  <a:pt x="10385" y="623"/>
                </a:lnTo>
                <a:lnTo>
                  <a:pt x="10385" y="636"/>
                </a:lnTo>
                <a:lnTo>
                  <a:pt x="10384" y="649"/>
                </a:lnTo>
                <a:lnTo>
                  <a:pt x="10382" y="661"/>
                </a:lnTo>
                <a:lnTo>
                  <a:pt x="10379" y="675"/>
                </a:lnTo>
                <a:lnTo>
                  <a:pt x="10375" y="689"/>
                </a:lnTo>
                <a:lnTo>
                  <a:pt x="10369" y="702"/>
                </a:lnTo>
                <a:lnTo>
                  <a:pt x="10363" y="715"/>
                </a:lnTo>
                <a:lnTo>
                  <a:pt x="10357" y="727"/>
                </a:lnTo>
                <a:lnTo>
                  <a:pt x="10350" y="739"/>
                </a:lnTo>
                <a:lnTo>
                  <a:pt x="10335" y="761"/>
                </a:lnTo>
                <a:lnTo>
                  <a:pt x="10320" y="780"/>
                </a:lnTo>
                <a:lnTo>
                  <a:pt x="10305" y="796"/>
                </a:lnTo>
                <a:lnTo>
                  <a:pt x="10291" y="809"/>
                </a:lnTo>
                <a:lnTo>
                  <a:pt x="10279" y="820"/>
                </a:lnTo>
                <a:lnTo>
                  <a:pt x="10271" y="827"/>
                </a:lnTo>
                <a:lnTo>
                  <a:pt x="10259" y="840"/>
                </a:lnTo>
                <a:lnTo>
                  <a:pt x="10236" y="863"/>
                </a:lnTo>
                <a:lnTo>
                  <a:pt x="10209" y="892"/>
                </a:lnTo>
                <a:lnTo>
                  <a:pt x="10180" y="925"/>
                </a:lnTo>
                <a:lnTo>
                  <a:pt x="10151" y="956"/>
                </a:lnTo>
                <a:lnTo>
                  <a:pt x="10126" y="984"/>
                </a:lnTo>
                <a:lnTo>
                  <a:pt x="10109" y="1003"/>
                </a:lnTo>
                <a:lnTo>
                  <a:pt x="10103" y="1010"/>
                </a:lnTo>
                <a:lnTo>
                  <a:pt x="10097" y="1018"/>
                </a:lnTo>
                <a:lnTo>
                  <a:pt x="10081" y="1037"/>
                </a:lnTo>
                <a:lnTo>
                  <a:pt x="10059" y="1064"/>
                </a:lnTo>
                <a:lnTo>
                  <a:pt x="10033" y="1096"/>
                </a:lnTo>
                <a:lnTo>
                  <a:pt x="10006" y="1129"/>
                </a:lnTo>
                <a:lnTo>
                  <a:pt x="9982" y="1159"/>
                </a:lnTo>
                <a:lnTo>
                  <a:pt x="9963" y="1184"/>
                </a:lnTo>
                <a:lnTo>
                  <a:pt x="9952" y="1198"/>
                </a:lnTo>
                <a:lnTo>
                  <a:pt x="9942" y="1214"/>
                </a:lnTo>
                <a:lnTo>
                  <a:pt x="9923" y="1244"/>
                </a:lnTo>
                <a:lnTo>
                  <a:pt x="9897" y="1283"/>
                </a:lnTo>
                <a:lnTo>
                  <a:pt x="9869" y="1327"/>
                </a:lnTo>
                <a:lnTo>
                  <a:pt x="9842" y="1371"/>
                </a:lnTo>
                <a:lnTo>
                  <a:pt x="9817" y="1409"/>
                </a:lnTo>
                <a:lnTo>
                  <a:pt x="9799" y="1439"/>
                </a:lnTo>
                <a:lnTo>
                  <a:pt x="9789" y="1454"/>
                </a:lnTo>
                <a:lnTo>
                  <a:pt x="9782" y="1464"/>
                </a:lnTo>
                <a:lnTo>
                  <a:pt x="9771" y="1478"/>
                </a:lnTo>
                <a:lnTo>
                  <a:pt x="9756" y="1496"/>
                </a:lnTo>
                <a:lnTo>
                  <a:pt x="9739" y="1515"/>
                </a:lnTo>
                <a:lnTo>
                  <a:pt x="9709" y="1549"/>
                </a:lnTo>
                <a:lnTo>
                  <a:pt x="9694" y="1566"/>
                </a:lnTo>
                <a:lnTo>
                  <a:pt x="9692" y="1568"/>
                </a:lnTo>
                <a:lnTo>
                  <a:pt x="9685" y="1569"/>
                </a:lnTo>
                <a:lnTo>
                  <a:pt x="9677" y="1570"/>
                </a:lnTo>
                <a:lnTo>
                  <a:pt x="9667" y="1571"/>
                </a:lnTo>
                <a:lnTo>
                  <a:pt x="9647" y="1571"/>
                </a:lnTo>
                <a:lnTo>
                  <a:pt x="9634" y="1570"/>
                </a:lnTo>
                <a:lnTo>
                  <a:pt x="9629" y="1569"/>
                </a:lnTo>
                <a:lnTo>
                  <a:pt x="9626" y="1567"/>
                </a:lnTo>
                <a:lnTo>
                  <a:pt x="9624" y="1564"/>
                </a:lnTo>
                <a:lnTo>
                  <a:pt x="9621" y="1559"/>
                </a:lnTo>
                <a:lnTo>
                  <a:pt x="9620" y="1555"/>
                </a:lnTo>
                <a:lnTo>
                  <a:pt x="9620" y="1549"/>
                </a:lnTo>
                <a:lnTo>
                  <a:pt x="9621" y="1543"/>
                </a:lnTo>
                <a:lnTo>
                  <a:pt x="9625" y="1537"/>
                </a:lnTo>
                <a:close/>
                <a:moveTo>
                  <a:pt x="8533" y="1166"/>
                </a:moveTo>
                <a:lnTo>
                  <a:pt x="8544" y="1150"/>
                </a:lnTo>
                <a:lnTo>
                  <a:pt x="8563" y="1128"/>
                </a:lnTo>
                <a:lnTo>
                  <a:pt x="8587" y="1100"/>
                </a:lnTo>
                <a:lnTo>
                  <a:pt x="8612" y="1070"/>
                </a:lnTo>
                <a:lnTo>
                  <a:pt x="8618" y="1064"/>
                </a:lnTo>
                <a:lnTo>
                  <a:pt x="8625" y="1057"/>
                </a:lnTo>
                <a:lnTo>
                  <a:pt x="8634" y="1050"/>
                </a:lnTo>
                <a:lnTo>
                  <a:pt x="8642" y="1045"/>
                </a:lnTo>
                <a:lnTo>
                  <a:pt x="8661" y="1032"/>
                </a:lnTo>
                <a:lnTo>
                  <a:pt x="8681" y="1022"/>
                </a:lnTo>
                <a:lnTo>
                  <a:pt x="8716" y="1004"/>
                </a:lnTo>
                <a:lnTo>
                  <a:pt x="8738" y="991"/>
                </a:lnTo>
                <a:lnTo>
                  <a:pt x="8740" y="989"/>
                </a:lnTo>
                <a:lnTo>
                  <a:pt x="8742" y="985"/>
                </a:lnTo>
                <a:lnTo>
                  <a:pt x="8743" y="982"/>
                </a:lnTo>
                <a:lnTo>
                  <a:pt x="8744" y="979"/>
                </a:lnTo>
                <a:lnTo>
                  <a:pt x="8745" y="970"/>
                </a:lnTo>
                <a:lnTo>
                  <a:pt x="8745" y="961"/>
                </a:lnTo>
                <a:lnTo>
                  <a:pt x="8743" y="949"/>
                </a:lnTo>
                <a:lnTo>
                  <a:pt x="8741" y="938"/>
                </a:lnTo>
                <a:lnTo>
                  <a:pt x="8736" y="927"/>
                </a:lnTo>
                <a:lnTo>
                  <a:pt x="8731" y="916"/>
                </a:lnTo>
                <a:lnTo>
                  <a:pt x="8727" y="910"/>
                </a:lnTo>
                <a:lnTo>
                  <a:pt x="8723" y="905"/>
                </a:lnTo>
                <a:lnTo>
                  <a:pt x="8717" y="899"/>
                </a:lnTo>
                <a:lnTo>
                  <a:pt x="8711" y="893"/>
                </a:lnTo>
                <a:lnTo>
                  <a:pt x="8696" y="882"/>
                </a:lnTo>
                <a:lnTo>
                  <a:pt x="8679" y="873"/>
                </a:lnTo>
                <a:lnTo>
                  <a:pt x="8662" y="865"/>
                </a:lnTo>
                <a:lnTo>
                  <a:pt x="8646" y="860"/>
                </a:lnTo>
                <a:lnTo>
                  <a:pt x="8634" y="856"/>
                </a:lnTo>
                <a:lnTo>
                  <a:pt x="8626" y="855"/>
                </a:lnTo>
                <a:lnTo>
                  <a:pt x="8618" y="857"/>
                </a:lnTo>
                <a:lnTo>
                  <a:pt x="8607" y="863"/>
                </a:lnTo>
                <a:lnTo>
                  <a:pt x="8594" y="871"/>
                </a:lnTo>
                <a:lnTo>
                  <a:pt x="8580" y="880"/>
                </a:lnTo>
                <a:lnTo>
                  <a:pt x="8555" y="897"/>
                </a:lnTo>
                <a:lnTo>
                  <a:pt x="8544" y="905"/>
                </a:lnTo>
                <a:lnTo>
                  <a:pt x="8534" y="910"/>
                </a:lnTo>
                <a:lnTo>
                  <a:pt x="8510" y="921"/>
                </a:lnTo>
                <a:lnTo>
                  <a:pt x="8497" y="928"/>
                </a:lnTo>
                <a:lnTo>
                  <a:pt x="8485" y="933"/>
                </a:lnTo>
                <a:lnTo>
                  <a:pt x="8476" y="936"/>
                </a:lnTo>
                <a:lnTo>
                  <a:pt x="8471" y="936"/>
                </a:lnTo>
                <a:lnTo>
                  <a:pt x="8469" y="933"/>
                </a:lnTo>
                <a:lnTo>
                  <a:pt x="8467" y="925"/>
                </a:lnTo>
                <a:lnTo>
                  <a:pt x="8464" y="914"/>
                </a:lnTo>
                <a:lnTo>
                  <a:pt x="8463" y="900"/>
                </a:lnTo>
                <a:lnTo>
                  <a:pt x="8463" y="886"/>
                </a:lnTo>
                <a:lnTo>
                  <a:pt x="8463" y="871"/>
                </a:lnTo>
                <a:lnTo>
                  <a:pt x="8465" y="857"/>
                </a:lnTo>
                <a:lnTo>
                  <a:pt x="8468" y="846"/>
                </a:lnTo>
                <a:lnTo>
                  <a:pt x="8478" y="815"/>
                </a:lnTo>
                <a:lnTo>
                  <a:pt x="8491" y="770"/>
                </a:lnTo>
                <a:lnTo>
                  <a:pt x="8498" y="747"/>
                </a:lnTo>
                <a:lnTo>
                  <a:pt x="8504" y="725"/>
                </a:lnTo>
                <a:lnTo>
                  <a:pt x="8507" y="707"/>
                </a:lnTo>
                <a:lnTo>
                  <a:pt x="8509" y="695"/>
                </a:lnTo>
                <a:lnTo>
                  <a:pt x="8509" y="685"/>
                </a:lnTo>
                <a:lnTo>
                  <a:pt x="8507" y="674"/>
                </a:lnTo>
                <a:lnTo>
                  <a:pt x="8503" y="661"/>
                </a:lnTo>
                <a:lnTo>
                  <a:pt x="8497" y="649"/>
                </a:lnTo>
                <a:lnTo>
                  <a:pt x="8490" y="636"/>
                </a:lnTo>
                <a:lnTo>
                  <a:pt x="8480" y="621"/>
                </a:lnTo>
                <a:lnTo>
                  <a:pt x="8469" y="606"/>
                </a:lnTo>
                <a:lnTo>
                  <a:pt x="8455" y="591"/>
                </a:lnTo>
                <a:lnTo>
                  <a:pt x="8434" y="568"/>
                </a:lnTo>
                <a:lnTo>
                  <a:pt x="8402" y="535"/>
                </a:lnTo>
                <a:lnTo>
                  <a:pt x="8364" y="495"/>
                </a:lnTo>
                <a:lnTo>
                  <a:pt x="8324" y="453"/>
                </a:lnTo>
                <a:lnTo>
                  <a:pt x="8286" y="412"/>
                </a:lnTo>
                <a:lnTo>
                  <a:pt x="8253" y="379"/>
                </a:lnTo>
                <a:lnTo>
                  <a:pt x="8230" y="355"/>
                </a:lnTo>
                <a:lnTo>
                  <a:pt x="8221" y="346"/>
                </a:lnTo>
                <a:lnTo>
                  <a:pt x="8214" y="347"/>
                </a:lnTo>
                <a:lnTo>
                  <a:pt x="8199" y="351"/>
                </a:lnTo>
                <a:lnTo>
                  <a:pt x="8196" y="352"/>
                </a:lnTo>
                <a:lnTo>
                  <a:pt x="8192" y="356"/>
                </a:lnTo>
                <a:lnTo>
                  <a:pt x="8190" y="361"/>
                </a:lnTo>
                <a:lnTo>
                  <a:pt x="8187" y="368"/>
                </a:lnTo>
                <a:lnTo>
                  <a:pt x="8184" y="374"/>
                </a:lnTo>
                <a:lnTo>
                  <a:pt x="8183" y="383"/>
                </a:lnTo>
                <a:lnTo>
                  <a:pt x="8182" y="392"/>
                </a:lnTo>
                <a:lnTo>
                  <a:pt x="8181" y="404"/>
                </a:lnTo>
                <a:lnTo>
                  <a:pt x="8182" y="416"/>
                </a:lnTo>
                <a:lnTo>
                  <a:pt x="8184" y="433"/>
                </a:lnTo>
                <a:lnTo>
                  <a:pt x="8188" y="451"/>
                </a:lnTo>
                <a:lnTo>
                  <a:pt x="8192" y="471"/>
                </a:lnTo>
                <a:lnTo>
                  <a:pt x="8201" y="506"/>
                </a:lnTo>
                <a:lnTo>
                  <a:pt x="8209" y="529"/>
                </a:lnTo>
                <a:lnTo>
                  <a:pt x="8212" y="540"/>
                </a:lnTo>
                <a:lnTo>
                  <a:pt x="8217" y="558"/>
                </a:lnTo>
                <a:lnTo>
                  <a:pt x="8221" y="582"/>
                </a:lnTo>
                <a:lnTo>
                  <a:pt x="8227" y="609"/>
                </a:lnTo>
                <a:lnTo>
                  <a:pt x="8232" y="636"/>
                </a:lnTo>
                <a:lnTo>
                  <a:pt x="8236" y="661"/>
                </a:lnTo>
                <a:lnTo>
                  <a:pt x="8238" y="684"/>
                </a:lnTo>
                <a:lnTo>
                  <a:pt x="8241" y="699"/>
                </a:lnTo>
                <a:lnTo>
                  <a:pt x="8239" y="715"/>
                </a:lnTo>
                <a:lnTo>
                  <a:pt x="8236" y="736"/>
                </a:lnTo>
                <a:lnTo>
                  <a:pt x="8229" y="761"/>
                </a:lnTo>
                <a:lnTo>
                  <a:pt x="8223" y="788"/>
                </a:lnTo>
                <a:lnTo>
                  <a:pt x="8214" y="817"/>
                </a:lnTo>
                <a:lnTo>
                  <a:pt x="8203" y="845"/>
                </a:lnTo>
                <a:lnTo>
                  <a:pt x="8194" y="874"/>
                </a:lnTo>
                <a:lnTo>
                  <a:pt x="8185" y="900"/>
                </a:lnTo>
                <a:lnTo>
                  <a:pt x="8178" y="927"/>
                </a:lnTo>
                <a:lnTo>
                  <a:pt x="8170" y="955"/>
                </a:lnTo>
                <a:lnTo>
                  <a:pt x="8163" y="983"/>
                </a:lnTo>
                <a:lnTo>
                  <a:pt x="8157" y="1011"/>
                </a:lnTo>
                <a:lnTo>
                  <a:pt x="8153" y="1035"/>
                </a:lnTo>
                <a:lnTo>
                  <a:pt x="8149" y="1054"/>
                </a:lnTo>
                <a:lnTo>
                  <a:pt x="8147" y="1067"/>
                </a:lnTo>
                <a:lnTo>
                  <a:pt x="8147" y="1072"/>
                </a:lnTo>
                <a:lnTo>
                  <a:pt x="8140" y="1075"/>
                </a:lnTo>
                <a:lnTo>
                  <a:pt x="8125" y="1086"/>
                </a:lnTo>
                <a:lnTo>
                  <a:pt x="8100" y="1102"/>
                </a:lnTo>
                <a:lnTo>
                  <a:pt x="8069" y="1121"/>
                </a:lnTo>
                <a:lnTo>
                  <a:pt x="8034" y="1142"/>
                </a:lnTo>
                <a:lnTo>
                  <a:pt x="7998" y="1162"/>
                </a:lnTo>
                <a:lnTo>
                  <a:pt x="7979" y="1171"/>
                </a:lnTo>
                <a:lnTo>
                  <a:pt x="7961" y="1180"/>
                </a:lnTo>
                <a:lnTo>
                  <a:pt x="7944" y="1189"/>
                </a:lnTo>
                <a:lnTo>
                  <a:pt x="7927" y="1196"/>
                </a:lnTo>
                <a:lnTo>
                  <a:pt x="7891" y="1208"/>
                </a:lnTo>
                <a:lnTo>
                  <a:pt x="7849" y="1221"/>
                </a:lnTo>
                <a:lnTo>
                  <a:pt x="7804" y="1233"/>
                </a:lnTo>
                <a:lnTo>
                  <a:pt x="7760" y="1243"/>
                </a:lnTo>
                <a:lnTo>
                  <a:pt x="7720" y="1252"/>
                </a:lnTo>
                <a:lnTo>
                  <a:pt x="7687" y="1260"/>
                </a:lnTo>
                <a:lnTo>
                  <a:pt x="7665" y="1264"/>
                </a:lnTo>
                <a:lnTo>
                  <a:pt x="7657" y="1267"/>
                </a:lnTo>
                <a:lnTo>
                  <a:pt x="7656" y="1272"/>
                </a:lnTo>
                <a:lnTo>
                  <a:pt x="7652" y="1286"/>
                </a:lnTo>
                <a:lnTo>
                  <a:pt x="7652" y="1294"/>
                </a:lnTo>
                <a:lnTo>
                  <a:pt x="7652" y="1301"/>
                </a:lnTo>
                <a:lnTo>
                  <a:pt x="7654" y="1308"/>
                </a:lnTo>
                <a:lnTo>
                  <a:pt x="7657" y="1313"/>
                </a:lnTo>
                <a:lnTo>
                  <a:pt x="7666" y="1320"/>
                </a:lnTo>
                <a:lnTo>
                  <a:pt x="7681" y="1332"/>
                </a:lnTo>
                <a:lnTo>
                  <a:pt x="7701" y="1345"/>
                </a:lnTo>
                <a:lnTo>
                  <a:pt x="7727" y="1362"/>
                </a:lnTo>
                <a:lnTo>
                  <a:pt x="7754" y="1379"/>
                </a:lnTo>
                <a:lnTo>
                  <a:pt x="7784" y="1394"/>
                </a:lnTo>
                <a:lnTo>
                  <a:pt x="7799" y="1402"/>
                </a:lnTo>
                <a:lnTo>
                  <a:pt x="7813" y="1409"/>
                </a:lnTo>
                <a:lnTo>
                  <a:pt x="7828" y="1415"/>
                </a:lnTo>
                <a:lnTo>
                  <a:pt x="7843" y="1420"/>
                </a:lnTo>
                <a:lnTo>
                  <a:pt x="7871" y="1429"/>
                </a:lnTo>
                <a:lnTo>
                  <a:pt x="7900" y="1437"/>
                </a:lnTo>
                <a:lnTo>
                  <a:pt x="7928" y="1445"/>
                </a:lnTo>
                <a:lnTo>
                  <a:pt x="7955" y="1452"/>
                </a:lnTo>
                <a:lnTo>
                  <a:pt x="7979" y="1457"/>
                </a:lnTo>
                <a:lnTo>
                  <a:pt x="7999" y="1461"/>
                </a:lnTo>
                <a:lnTo>
                  <a:pt x="8015" y="1464"/>
                </a:lnTo>
                <a:lnTo>
                  <a:pt x="8022" y="1465"/>
                </a:lnTo>
                <a:lnTo>
                  <a:pt x="8034" y="1465"/>
                </a:lnTo>
                <a:lnTo>
                  <a:pt x="8045" y="1467"/>
                </a:lnTo>
                <a:lnTo>
                  <a:pt x="8054" y="1469"/>
                </a:lnTo>
                <a:lnTo>
                  <a:pt x="8057" y="1471"/>
                </a:lnTo>
                <a:lnTo>
                  <a:pt x="8058" y="1476"/>
                </a:lnTo>
                <a:lnTo>
                  <a:pt x="8061" y="1491"/>
                </a:lnTo>
                <a:lnTo>
                  <a:pt x="8061" y="1501"/>
                </a:lnTo>
                <a:lnTo>
                  <a:pt x="8061" y="1511"/>
                </a:lnTo>
                <a:lnTo>
                  <a:pt x="8058" y="1523"/>
                </a:lnTo>
                <a:lnTo>
                  <a:pt x="8054" y="1535"/>
                </a:lnTo>
                <a:lnTo>
                  <a:pt x="8044" y="1551"/>
                </a:lnTo>
                <a:lnTo>
                  <a:pt x="8028" y="1574"/>
                </a:lnTo>
                <a:lnTo>
                  <a:pt x="8007" y="1601"/>
                </a:lnTo>
                <a:lnTo>
                  <a:pt x="7983" y="1630"/>
                </a:lnTo>
                <a:lnTo>
                  <a:pt x="7959" y="1658"/>
                </a:lnTo>
                <a:lnTo>
                  <a:pt x="7936" y="1682"/>
                </a:lnTo>
                <a:lnTo>
                  <a:pt x="7917" y="1703"/>
                </a:lnTo>
                <a:lnTo>
                  <a:pt x="7902" y="1715"/>
                </a:lnTo>
                <a:lnTo>
                  <a:pt x="7885" y="1725"/>
                </a:lnTo>
                <a:lnTo>
                  <a:pt x="7859" y="1742"/>
                </a:lnTo>
                <a:lnTo>
                  <a:pt x="7826" y="1763"/>
                </a:lnTo>
                <a:lnTo>
                  <a:pt x="7789" y="1786"/>
                </a:lnTo>
                <a:lnTo>
                  <a:pt x="7750" y="1809"/>
                </a:lnTo>
                <a:lnTo>
                  <a:pt x="7712" y="1829"/>
                </a:lnTo>
                <a:lnTo>
                  <a:pt x="7679" y="1847"/>
                </a:lnTo>
                <a:lnTo>
                  <a:pt x="7654" y="1858"/>
                </a:lnTo>
                <a:lnTo>
                  <a:pt x="7630" y="1867"/>
                </a:lnTo>
                <a:lnTo>
                  <a:pt x="7605" y="1879"/>
                </a:lnTo>
                <a:lnTo>
                  <a:pt x="7578" y="1890"/>
                </a:lnTo>
                <a:lnTo>
                  <a:pt x="7552" y="1902"/>
                </a:lnTo>
                <a:lnTo>
                  <a:pt x="7529" y="1916"/>
                </a:lnTo>
                <a:lnTo>
                  <a:pt x="7506" y="1928"/>
                </a:lnTo>
                <a:lnTo>
                  <a:pt x="7488" y="1940"/>
                </a:lnTo>
                <a:lnTo>
                  <a:pt x="7475" y="1950"/>
                </a:lnTo>
                <a:lnTo>
                  <a:pt x="7465" y="1962"/>
                </a:lnTo>
                <a:lnTo>
                  <a:pt x="7457" y="1974"/>
                </a:lnTo>
                <a:lnTo>
                  <a:pt x="7450" y="1986"/>
                </a:lnTo>
                <a:lnTo>
                  <a:pt x="7446" y="2000"/>
                </a:lnTo>
                <a:lnTo>
                  <a:pt x="7442" y="2012"/>
                </a:lnTo>
                <a:lnTo>
                  <a:pt x="7441" y="2022"/>
                </a:lnTo>
                <a:lnTo>
                  <a:pt x="7440" y="2032"/>
                </a:lnTo>
                <a:lnTo>
                  <a:pt x="7440" y="2040"/>
                </a:lnTo>
                <a:lnTo>
                  <a:pt x="7442" y="2064"/>
                </a:lnTo>
                <a:lnTo>
                  <a:pt x="7443" y="2098"/>
                </a:lnTo>
                <a:lnTo>
                  <a:pt x="7443" y="2118"/>
                </a:lnTo>
                <a:lnTo>
                  <a:pt x="7442" y="2136"/>
                </a:lnTo>
                <a:lnTo>
                  <a:pt x="7439" y="2153"/>
                </a:lnTo>
                <a:lnTo>
                  <a:pt x="7435" y="2166"/>
                </a:lnTo>
                <a:lnTo>
                  <a:pt x="7423" y="2189"/>
                </a:lnTo>
                <a:lnTo>
                  <a:pt x="7411" y="2218"/>
                </a:lnTo>
                <a:lnTo>
                  <a:pt x="7405" y="2234"/>
                </a:lnTo>
                <a:lnTo>
                  <a:pt x="7401" y="2252"/>
                </a:lnTo>
                <a:lnTo>
                  <a:pt x="7400" y="2261"/>
                </a:lnTo>
                <a:lnTo>
                  <a:pt x="7398" y="2271"/>
                </a:lnTo>
                <a:lnTo>
                  <a:pt x="7398" y="2281"/>
                </a:lnTo>
                <a:lnTo>
                  <a:pt x="7398" y="2291"/>
                </a:lnTo>
                <a:lnTo>
                  <a:pt x="7402" y="2316"/>
                </a:lnTo>
                <a:lnTo>
                  <a:pt x="7405" y="2346"/>
                </a:lnTo>
                <a:lnTo>
                  <a:pt x="7411" y="2380"/>
                </a:lnTo>
                <a:lnTo>
                  <a:pt x="7419" y="2416"/>
                </a:lnTo>
                <a:lnTo>
                  <a:pt x="7423" y="2433"/>
                </a:lnTo>
                <a:lnTo>
                  <a:pt x="7429" y="2451"/>
                </a:lnTo>
                <a:lnTo>
                  <a:pt x="7434" y="2468"/>
                </a:lnTo>
                <a:lnTo>
                  <a:pt x="7440" y="2484"/>
                </a:lnTo>
                <a:lnTo>
                  <a:pt x="7447" y="2500"/>
                </a:lnTo>
                <a:lnTo>
                  <a:pt x="7453" y="2514"/>
                </a:lnTo>
                <a:lnTo>
                  <a:pt x="7461" y="2526"/>
                </a:lnTo>
                <a:lnTo>
                  <a:pt x="7470" y="2538"/>
                </a:lnTo>
                <a:lnTo>
                  <a:pt x="7479" y="2547"/>
                </a:lnTo>
                <a:lnTo>
                  <a:pt x="7488" y="2555"/>
                </a:lnTo>
                <a:lnTo>
                  <a:pt x="7496" y="2561"/>
                </a:lnTo>
                <a:lnTo>
                  <a:pt x="7504" y="2566"/>
                </a:lnTo>
                <a:lnTo>
                  <a:pt x="7512" y="2570"/>
                </a:lnTo>
                <a:lnTo>
                  <a:pt x="7520" y="2574"/>
                </a:lnTo>
                <a:lnTo>
                  <a:pt x="7527" y="2576"/>
                </a:lnTo>
                <a:lnTo>
                  <a:pt x="7533" y="2577"/>
                </a:lnTo>
                <a:lnTo>
                  <a:pt x="7546" y="2577"/>
                </a:lnTo>
                <a:lnTo>
                  <a:pt x="7556" y="2576"/>
                </a:lnTo>
                <a:lnTo>
                  <a:pt x="7563" y="2574"/>
                </a:lnTo>
                <a:lnTo>
                  <a:pt x="7567" y="2571"/>
                </a:lnTo>
                <a:lnTo>
                  <a:pt x="7572" y="2566"/>
                </a:lnTo>
                <a:lnTo>
                  <a:pt x="7578" y="2555"/>
                </a:lnTo>
                <a:lnTo>
                  <a:pt x="7587" y="2538"/>
                </a:lnTo>
                <a:lnTo>
                  <a:pt x="7596" y="2519"/>
                </a:lnTo>
                <a:lnTo>
                  <a:pt x="7604" y="2496"/>
                </a:lnTo>
                <a:lnTo>
                  <a:pt x="7612" y="2474"/>
                </a:lnTo>
                <a:lnTo>
                  <a:pt x="7615" y="2464"/>
                </a:lnTo>
                <a:lnTo>
                  <a:pt x="7618" y="2454"/>
                </a:lnTo>
                <a:lnTo>
                  <a:pt x="7620" y="2444"/>
                </a:lnTo>
                <a:lnTo>
                  <a:pt x="7620" y="2435"/>
                </a:lnTo>
                <a:lnTo>
                  <a:pt x="7623" y="2396"/>
                </a:lnTo>
                <a:lnTo>
                  <a:pt x="7626" y="2356"/>
                </a:lnTo>
                <a:lnTo>
                  <a:pt x="7627" y="2336"/>
                </a:lnTo>
                <a:lnTo>
                  <a:pt x="7626" y="2318"/>
                </a:lnTo>
                <a:lnTo>
                  <a:pt x="7626" y="2302"/>
                </a:lnTo>
                <a:lnTo>
                  <a:pt x="7623" y="2290"/>
                </a:lnTo>
                <a:lnTo>
                  <a:pt x="7619" y="2278"/>
                </a:lnTo>
                <a:lnTo>
                  <a:pt x="7611" y="2262"/>
                </a:lnTo>
                <a:lnTo>
                  <a:pt x="7601" y="2244"/>
                </a:lnTo>
                <a:lnTo>
                  <a:pt x="7590" y="2225"/>
                </a:lnTo>
                <a:lnTo>
                  <a:pt x="7566" y="2188"/>
                </a:lnTo>
                <a:lnTo>
                  <a:pt x="7548" y="2160"/>
                </a:lnTo>
                <a:lnTo>
                  <a:pt x="7533" y="2134"/>
                </a:lnTo>
                <a:lnTo>
                  <a:pt x="7516" y="2103"/>
                </a:lnTo>
                <a:lnTo>
                  <a:pt x="7510" y="2085"/>
                </a:lnTo>
                <a:lnTo>
                  <a:pt x="7504" y="2068"/>
                </a:lnTo>
                <a:lnTo>
                  <a:pt x="7502" y="2060"/>
                </a:lnTo>
                <a:lnTo>
                  <a:pt x="7501" y="2052"/>
                </a:lnTo>
                <a:lnTo>
                  <a:pt x="7500" y="2045"/>
                </a:lnTo>
                <a:lnTo>
                  <a:pt x="7500" y="2038"/>
                </a:lnTo>
                <a:lnTo>
                  <a:pt x="7500" y="2015"/>
                </a:lnTo>
                <a:lnTo>
                  <a:pt x="7501" y="2002"/>
                </a:lnTo>
                <a:lnTo>
                  <a:pt x="7501" y="1997"/>
                </a:lnTo>
                <a:lnTo>
                  <a:pt x="7502" y="1994"/>
                </a:lnTo>
                <a:lnTo>
                  <a:pt x="7503" y="1992"/>
                </a:lnTo>
                <a:lnTo>
                  <a:pt x="7505" y="1991"/>
                </a:lnTo>
                <a:lnTo>
                  <a:pt x="7530" y="1978"/>
                </a:lnTo>
                <a:lnTo>
                  <a:pt x="7578" y="1954"/>
                </a:lnTo>
                <a:lnTo>
                  <a:pt x="7606" y="1941"/>
                </a:lnTo>
                <a:lnTo>
                  <a:pt x="7633" y="1929"/>
                </a:lnTo>
                <a:lnTo>
                  <a:pt x="7656" y="1920"/>
                </a:lnTo>
                <a:lnTo>
                  <a:pt x="7673" y="1913"/>
                </a:lnTo>
                <a:lnTo>
                  <a:pt x="7706" y="1902"/>
                </a:lnTo>
                <a:lnTo>
                  <a:pt x="7749" y="1889"/>
                </a:lnTo>
                <a:lnTo>
                  <a:pt x="7771" y="1882"/>
                </a:lnTo>
                <a:lnTo>
                  <a:pt x="7791" y="1875"/>
                </a:lnTo>
                <a:lnTo>
                  <a:pt x="7809" y="1871"/>
                </a:lnTo>
                <a:lnTo>
                  <a:pt x="7823" y="1867"/>
                </a:lnTo>
                <a:lnTo>
                  <a:pt x="7836" y="1866"/>
                </a:lnTo>
                <a:lnTo>
                  <a:pt x="7847" y="1865"/>
                </a:lnTo>
                <a:lnTo>
                  <a:pt x="7859" y="1865"/>
                </a:lnTo>
                <a:lnTo>
                  <a:pt x="7871" y="1865"/>
                </a:lnTo>
                <a:lnTo>
                  <a:pt x="7881" y="1867"/>
                </a:lnTo>
                <a:lnTo>
                  <a:pt x="7891" y="1871"/>
                </a:lnTo>
                <a:lnTo>
                  <a:pt x="7895" y="1874"/>
                </a:lnTo>
                <a:lnTo>
                  <a:pt x="7899" y="1877"/>
                </a:lnTo>
                <a:lnTo>
                  <a:pt x="7903" y="1881"/>
                </a:lnTo>
                <a:lnTo>
                  <a:pt x="7907" y="1885"/>
                </a:lnTo>
                <a:lnTo>
                  <a:pt x="7921" y="1908"/>
                </a:lnTo>
                <a:lnTo>
                  <a:pt x="7938" y="1932"/>
                </a:lnTo>
                <a:lnTo>
                  <a:pt x="7948" y="1944"/>
                </a:lnTo>
                <a:lnTo>
                  <a:pt x="7958" y="1953"/>
                </a:lnTo>
                <a:lnTo>
                  <a:pt x="7963" y="1957"/>
                </a:lnTo>
                <a:lnTo>
                  <a:pt x="7968" y="1960"/>
                </a:lnTo>
                <a:lnTo>
                  <a:pt x="7974" y="1964"/>
                </a:lnTo>
                <a:lnTo>
                  <a:pt x="7979" y="1965"/>
                </a:lnTo>
                <a:lnTo>
                  <a:pt x="7991" y="1968"/>
                </a:lnTo>
                <a:lnTo>
                  <a:pt x="8006" y="1971"/>
                </a:lnTo>
                <a:lnTo>
                  <a:pt x="8020" y="1973"/>
                </a:lnTo>
                <a:lnTo>
                  <a:pt x="8035" y="1974"/>
                </a:lnTo>
                <a:lnTo>
                  <a:pt x="8049" y="1975"/>
                </a:lnTo>
                <a:lnTo>
                  <a:pt x="8063" y="1975"/>
                </a:lnTo>
                <a:lnTo>
                  <a:pt x="8073" y="1975"/>
                </a:lnTo>
                <a:lnTo>
                  <a:pt x="8081" y="1974"/>
                </a:lnTo>
                <a:lnTo>
                  <a:pt x="8084" y="1972"/>
                </a:lnTo>
                <a:lnTo>
                  <a:pt x="8090" y="1968"/>
                </a:lnTo>
                <a:lnTo>
                  <a:pt x="8096" y="1963"/>
                </a:lnTo>
                <a:lnTo>
                  <a:pt x="8103" y="1956"/>
                </a:lnTo>
                <a:lnTo>
                  <a:pt x="8121" y="1938"/>
                </a:lnTo>
                <a:lnTo>
                  <a:pt x="8139" y="1919"/>
                </a:lnTo>
                <a:lnTo>
                  <a:pt x="8173" y="1883"/>
                </a:lnTo>
                <a:lnTo>
                  <a:pt x="8188" y="1867"/>
                </a:lnTo>
                <a:lnTo>
                  <a:pt x="8201" y="1854"/>
                </a:lnTo>
                <a:lnTo>
                  <a:pt x="8233" y="1823"/>
                </a:lnTo>
                <a:lnTo>
                  <a:pt x="8252" y="1805"/>
                </a:lnTo>
                <a:lnTo>
                  <a:pt x="8271" y="1787"/>
                </a:lnTo>
                <a:lnTo>
                  <a:pt x="8289" y="1772"/>
                </a:lnTo>
                <a:lnTo>
                  <a:pt x="8304" y="1762"/>
                </a:lnTo>
                <a:lnTo>
                  <a:pt x="8317" y="1755"/>
                </a:lnTo>
                <a:lnTo>
                  <a:pt x="8328" y="1750"/>
                </a:lnTo>
                <a:lnTo>
                  <a:pt x="8338" y="1745"/>
                </a:lnTo>
                <a:lnTo>
                  <a:pt x="8347" y="1743"/>
                </a:lnTo>
                <a:lnTo>
                  <a:pt x="8360" y="1740"/>
                </a:lnTo>
                <a:lnTo>
                  <a:pt x="8364" y="1739"/>
                </a:lnTo>
                <a:lnTo>
                  <a:pt x="8366" y="1747"/>
                </a:lnTo>
                <a:lnTo>
                  <a:pt x="8370" y="1770"/>
                </a:lnTo>
                <a:lnTo>
                  <a:pt x="8371" y="1784"/>
                </a:lnTo>
                <a:lnTo>
                  <a:pt x="8370" y="1800"/>
                </a:lnTo>
                <a:lnTo>
                  <a:pt x="8369" y="1808"/>
                </a:lnTo>
                <a:lnTo>
                  <a:pt x="8368" y="1816"/>
                </a:lnTo>
                <a:lnTo>
                  <a:pt x="8365" y="1824"/>
                </a:lnTo>
                <a:lnTo>
                  <a:pt x="8362" y="1830"/>
                </a:lnTo>
                <a:lnTo>
                  <a:pt x="8357" y="1839"/>
                </a:lnTo>
                <a:lnTo>
                  <a:pt x="8350" y="1849"/>
                </a:lnTo>
                <a:lnTo>
                  <a:pt x="8339" y="1862"/>
                </a:lnTo>
                <a:lnTo>
                  <a:pt x="8328" y="1875"/>
                </a:lnTo>
                <a:lnTo>
                  <a:pt x="8301" y="1904"/>
                </a:lnTo>
                <a:lnTo>
                  <a:pt x="8272" y="1935"/>
                </a:lnTo>
                <a:lnTo>
                  <a:pt x="8243" y="1964"/>
                </a:lnTo>
                <a:lnTo>
                  <a:pt x="8218" y="1987"/>
                </a:lnTo>
                <a:lnTo>
                  <a:pt x="8201" y="2004"/>
                </a:lnTo>
                <a:lnTo>
                  <a:pt x="8194" y="2010"/>
                </a:lnTo>
                <a:lnTo>
                  <a:pt x="8181" y="2024"/>
                </a:lnTo>
                <a:lnTo>
                  <a:pt x="8151" y="2058"/>
                </a:lnTo>
                <a:lnTo>
                  <a:pt x="8134" y="2078"/>
                </a:lnTo>
                <a:lnTo>
                  <a:pt x="8119" y="2097"/>
                </a:lnTo>
                <a:lnTo>
                  <a:pt x="8112" y="2106"/>
                </a:lnTo>
                <a:lnTo>
                  <a:pt x="8107" y="2115"/>
                </a:lnTo>
                <a:lnTo>
                  <a:pt x="8102" y="2123"/>
                </a:lnTo>
                <a:lnTo>
                  <a:pt x="8100" y="2130"/>
                </a:lnTo>
                <a:lnTo>
                  <a:pt x="8097" y="2141"/>
                </a:lnTo>
                <a:lnTo>
                  <a:pt x="8094" y="2150"/>
                </a:lnTo>
                <a:lnTo>
                  <a:pt x="8093" y="2159"/>
                </a:lnTo>
                <a:lnTo>
                  <a:pt x="8093" y="2168"/>
                </a:lnTo>
                <a:lnTo>
                  <a:pt x="8096" y="2175"/>
                </a:lnTo>
                <a:lnTo>
                  <a:pt x="8098" y="2181"/>
                </a:lnTo>
                <a:lnTo>
                  <a:pt x="8101" y="2187"/>
                </a:lnTo>
                <a:lnTo>
                  <a:pt x="8106" y="2191"/>
                </a:lnTo>
                <a:lnTo>
                  <a:pt x="8127" y="2213"/>
                </a:lnTo>
                <a:lnTo>
                  <a:pt x="8139" y="2225"/>
                </a:lnTo>
                <a:lnTo>
                  <a:pt x="8127" y="2240"/>
                </a:lnTo>
                <a:lnTo>
                  <a:pt x="8099" y="2273"/>
                </a:lnTo>
                <a:lnTo>
                  <a:pt x="8069" y="2310"/>
                </a:lnTo>
                <a:lnTo>
                  <a:pt x="8049" y="2336"/>
                </a:lnTo>
                <a:lnTo>
                  <a:pt x="8046" y="2344"/>
                </a:lnTo>
                <a:lnTo>
                  <a:pt x="8044" y="2353"/>
                </a:lnTo>
                <a:lnTo>
                  <a:pt x="8042" y="2363"/>
                </a:lnTo>
                <a:lnTo>
                  <a:pt x="8042" y="2373"/>
                </a:lnTo>
                <a:lnTo>
                  <a:pt x="8040" y="2392"/>
                </a:lnTo>
                <a:lnTo>
                  <a:pt x="8042" y="2408"/>
                </a:lnTo>
                <a:lnTo>
                  <a:pt x="8043" y="2424"/>
                </a:lnTo>
                <a:lnTo>
                  <a:pt x="8046" y="2446"/>
                </a:lnTo>
                <a:lnTo>
                  <a:pt x="8048" y="2456"/>
                </a:lnTo>
                <a:lnTo>
                  <a:pt x="8051" y="2464"/>
                </a:lnTo>
                <a:lnTo>
                  <a:pt x="8054" y="2469"/>
                </a:lnTo>
                <a:lnTo>
                  <a:pt x="8056" y="2472"/>
                </a:lnTo>
                <a:lnTo>
                  <a:pt x="8069" y="2472"/>
                </a:lnTo>
                <a:lnTo>
                  <a:pt x="8087" y="2470"/>
                </a:lnTo>
                <a:lnTo>
                  <a:pt x="8103" y="2470"/>
                </a:lnTo>
                <a:lnTo>
                  <a:pt x="8111" y="2470"/>
                </a:lnTo>
                <a:lnTo>
                  <a:pt x="8108" y="2458"/>
                </a:lnTo>
                <a:lnTo>
                  <a:pt x="8106" y="2441"/>
                </a:lnTo>
                <a:lnTo>
                  <a:pt x="8107" y="2439"/>
                </a:lnTo>
                <a:lnTo>
                  <a:pt x="8109" y="2437"/>
                </a:lnTo>
                <a:lnTo>
                  <a:pt x="8111" y="2436"/>
                </a:lnTo>
                <a:lnTo>
                  <a:pt x="8113" y="2435"/>
                </a:lnTo>
                <a:lnTo>
                  <a:pt x="8118" y="2433"/>
                </a:lnTo>
                <a:lnTo>
                  <a:pt x="8120" y="2433"/>
                </a:lnTo>
                <a:lnTo>
                  <a:pt x="8174" y="2460"/>
                </a:lnTo>
                <a:lnTo>
                  <a:pt x="8179" y="2563"/>
                </a:lnTo>
                <a:lnTo>
                  <a:pt x="8208" y="2558"/>
                </a:lnTo>
                <a:lnTo>
                  <a:pt x="8218" y="2548"/>
                </a:lnTo>
                <a:lnTo>
                  <a:pt x="8241" y="2525"/>
                </a:lnTo>
                <a:lnTo>
                  <a:pt x="8266" y="2502"/>
                </a:lnTo>
                <a:lnTo>
                  <a:pt x="8283" y="2487"/>
                </a:lnTo>
                <a:lnTo>
                  <a:pt x="8295" y="2481"/>
                </a:lnTo>
                <a:lnTo>
                  <a:pt x="8307" y="2475"/>
                </a:lnTo>
                <a:lnTo>
                  <a:pt x="8319" y="2470"/>
                </a:lnTo>
                <a:lnTo>
                  <a:pt x="8327" y="2467"/>
                </a:lnTo>
                <a:lnTo>
                  <a:pt x="8329" y="2463"/>
                </a:lnTo>
                <a:lnTo>
                  <a:pt x="8333" y="2450"/>
                </a:lnTo>
                <a:lnTo>
                  <a:pt x="8337" y="2435"/>
                </a:lnTo>
                <a:lnTo>
                  <a:pt x="8342" y="2417"/>
                </a:lnTo>
                <a:lnTo>
                  <a:pt x="8348" y="2382"/>
                </a:lnTo>
                <a:lnTo>
                  <a:pt x="8352" y="2363"/>
                </a:lnTo>
                <a:lnTo>
                  <a:pt x="8354" y="2357"/>
                </a:lnTo>
                <a:lnTo>
                  <a:pt x="8359" y="2349"/>
                </a:lnTo>
                <a:lnTo>
                  <a:pt x="8365" y="2338"/>
                </a:lnTo>
                <a:lnTo>
                  <a:pt x="8374" y="2327"/>
                </a:lnTo>
                <a:lnTo>
                  <a:pt x="8379" y="2321"/>
                </a:lnTo>
                <a:lnTo>
                  <a:pt x="8384" y="2317"/>
                </a:lnTo>
                <a:lnTo>
                  <a:pt x="8390" y="2311"/>
                </a:lnTo>
                <a:lnTo>
                  <a:pt x="8397" y="2308"/>
                </a:lnTo>
                <a:lnTo>
                  <a:pt x="8402" y="2305"/>
                </a:lnTo>
                <a:lnTo>
                  <a:pt x="8409" y="2302"/>
                </a:lnTo>
                <a:lnTo>
                  <a:pt x="8416" y="2302"/>
                </a:lnTo>
                <a:lnTo>
                  <a:pt x="8423" y="2302"/>
                </a:lnTo>
                <a:lnTo>
                  <a:pt x="8435" y="2307"/>
                </a:lnTo>
                <a:lnTo>
                  <a:pt x="8446" y="2312"/>
                </a:lnTo>
                <a:lnTo>
                  <a:pt x="8458" y="2319"/>
                </a:lnTo>
                <a:lnTo>
                  <a:pt x="8467" y="2328"/>
                </a:lnTo>
                <a:lnTo>
                  <a:pt x="8474" y="2337"/>
                </a:lnTo>
                <a:lnTo>
                  <a:pt x="8481" y="2345"/>
                </a:lnTo>
                <a:lnTo>
                  <a:pt x="8487" y="2354"/>
                </a:lnTo>
                <a:lnTo>
                  <a:pt x="8490" y="2362"/>
                </a:lnTo>
                <a:lnTo>
                  <a:pt x="8498" y="2383"/>
                </a:lnTo>
                <a:lnTo>
                  <a:pt x="8510" y="2412"/>
                </a:lnTo>
                <a:lnTo>
                  <a:pt x="8517" y="2428"/>
                </a:lnTo>
                <a:lnTo>
                  <a:pt x="8524" y="2442"/>
                </a:lnTo>
                <a:lnTo>
                  <a:pt x="8532" y="2454"/>
                </a:lnTo>
                <a:lnTo>
                  <a:pt x="8537" y="2463"/>
                </a:lnTo>
                <a:lnTo>
                  <a:pt x="8546" y="2469"/>
                </a:lnTo>
                <a:lnTo>
                  <a:pt x="8560" y="2476"/>
                </a:lnTo>
                <a:lnTo>
                  <a:pt x="8576" y="2485"/>
                </a:lnTo>
                <a:lnTo>
                  <a:pt x="8595" y="2494"/>
                </a:lnTo>
                <a:lnTo>
                  <a:pt x="8613" y="2503"/>
                </a:lnTo>
                <a:lnTo>
                  <a:pt x="8631" y="2513"/>
                </a:lnTo>
                <a:lnTo>
                  <a:pt x="8639" y="2518"/>
                </a:lnTo>
                <a:lnTo>
                  <a:pt x="8645" y="2523"/>
                </a:lnTo>
                <a:lnTo>
                  <a:pt x="8651" y="2528"/>
                </a:lnTo>
                <a:lnTo>
                  <a:pt x="8655" y="2533"/>
                </a:lnTo>
                <a:lnTo>
                  <a:pt x="8666" y="2547"/>
                </a:lnTo>
                <a:lnTo>
                  <a:pt x="8679" y="2567"/>
                </a:lnTo>
                <a:lnTo>
                  <a:pt x="8693" y="2592"/>
                </a:lnTo>
                <a:lnTo>
                  <a:pt x="8707" y="2616"/>
                </a:lnTo>
                <a:lnTo>
                  <a:pt x="8732" y="2661"/>
                </a:lnTo>
                <a:lnTo>
                  <a:pt x="8743" y="2680"/>
                </a:lnTo>
                <a:lnTo>
                  <a:pt x="8751" y="2682"/>
                </a:lnTo>
                <a:lnTo>
                  <a:pt x="8772" y="2688"/>
                </a:lnTo>
                <a:lnTo>
                  <a:pt x="8785" y="2690"/>
                </a:lnTo>
                <a:lnTo>
                  <a:pt x="8798" y="2691"/>
                </a:lnTo>
                <a:lnTo>
                  <a:pt x="8811" y="2691"/>
                </a:lnTo>
                <a:lnTo>
                  <a:pt x="8822" y="2690"/>
                </a:lnTo>
                <a:lnTo>
                  <a:pt x="8827" y="2688"/>
                </a:lnTo>
                <a:lnTo>
                  <a:pt x="8834" y="2685"/>
                </a:lnTo>
                <a:lnTo>
                  <a:pt x="8842" y="2680"/>
                </a:lnTo>
                <a:lnTo>
                  <a:pt x="8851" y="2674"/>
                </a:lnTo>
                <a:lnTo>
                  <a:pt x="8869" y="2661"/>
                </a:lnTo>
                <a:lnTo>
                  <a:pt x="8888" y="2645"/>
                </a:lnTo>
                <a:lnTo>
                  <a:pt x="8921" y="2615"/>
                </a:lnTo>
                <a:lnTo>
                  <a:pt x="8938" y="2598"/>
                </a:lnTo>
                <a:lnTo>
                  <a:pt x="8941" y="2593"/>
                </a:lnTo>
                <a:lnTo>
                  <a:pt x="8944" y="2581"/>
                </a:lnTo>
                <a:lnTo>
                  <a:pt x="8948" y="2568"/>
                </a:lnTo>
                <a:lnTo>
                  <a:pt x="8951" y="2551"/>
                </a:lnTo>
                <a:lnTo>
                  <a:pt x="8953" y="2534"/>
                </a:lnTo>
                <a:lnTo>
                  <a:pt x="8955" y="2518"/>
                </a:lnTo>
                <a:lnTo>
                  <a:pt x="8955" y="2502"/>
                </a:lnTo>
                <a:lnTo>
                  <a:pt x="8951" y="2490"/>
                </a:lnTo>
                <a:lnTo>
                  <a:pt x="8942" y="2457"/>
                </a:lnTo>
                <a:lnTo>
                  <a:pt x="8931" y="2413"/>
                </a:lnTo>
                <a:lnTo>
                  <a:pt x="8925" y="2390"/>
                </a:lnTo>
                <a:lnTo>
                  <a:pt x="8921" y="2367"/>
                </a:lnTo>
                <a:lnTo>
                  <a:pt x="8916" y="2347"/>
                </a:lnTo>
                <a:lnTo>
                  <a:pt x="8914" y="2330"/>
                </a:lnTo>
                <a:lnTo>
                  <a:pt x="8913" y="2310"/>
                </a:lnTo>
                <a:lnTo>
                  <a:pt x="8911" y="2281"/>
                </a:lnTo>
                <a:lnTo>
                  <a:pt x="8908" y="2244"/>
                </a:lnTo>
                <a:lnTo>
                  <a:pt x="8906" y="2204"/>
                </a:lnTo>
                <a:lnTo>
                  <a:pt x="8905" y="2163"/>
                </a:lnTo>
                <a:lnTo>
                  <a:pt x="8904" y="2124"/>
                </a:lnTo>
                <a:lnTo>
                  <a:pt x="8905" y="2090"/>
                </a:lnTo>
                <a:lnTo>
                  <a:pt x="8907" y="2065"/>
                </a:lnTo>
                <a:lnTo>
                  <a:pt x="8911" y="2038"/>
                </a:lnTo>
                <a:lnTo>
                  <a:pt x="8916" y="1999"/>
                </a:lnTo>
                <a:lnTo>
                  <a:pt x="8923" y="1954"/>
                </a:lnTo>
                <a:lnTo>
                  <a:pt x="8931" y="1906"/>
                </a:lnTo>
                <a:lnTo>
                  <a:pt x="8938" y="1861"/>
                </a:lnTo>
                <a:lnTo>
                  <a:pt x="8943" y="1824"/>
                </a:lnTo>
                <a:lnTo>
                  <a:pt x="8947" y="1798"/>
                </a:lnTo>
                <a:lnTo>
                  <a:pt x="8949" y="1788"/>
                </a:lnTo>
                <a:lnTo>
                  <a:pt x="8951" y="1779"/>
                </a:lnTo>
                <a:lnTo>
                  <a:pt x="8957" y="1754"/>
                </a:lnTo>
                <a:lnTo>
                  <a:pt x="8965" y="1719"/>
                </a:lnTo>
                <a:lnTo>
                  <a:pt x="8975" y="1678"/>
                </a:lnTo>
                <a:lnTo>
                  <a:pt x="8985" y="1635"/>
                </a:lnTo>
                <a:lnTo>
                  <a:pt x="8995" y="1595"/>
                </a:lnTo>
                <a:lnTo>
                  <a:pt x="9003" y="1561"/>
                </a:lnTo>
                <a:lnTo>
                  <a:pt x="9008" y="1540"/>
                </a:lnTo>
                <a:lnTo>
                  <a:pt x="9014" y="1523"/>
                </a:lnTo>
                <a:lnTo>
                  <a:pt x="9020" y="1501"/>
                </a:lnTo>
                <a:lnTo>
                  <a:pt x="9025" y="1475"/>
                </a:lnTo>
                <a:lnTo>
                  <a:pt x="9032" y="1449"/>
                </a:lnTo>
                <a:lnTo>
                  <a:pt x="9038" y="1424"/>
                </a:lnTo>
                <a:lnTo>
                  <a:pt x="9042" y="1400"/>
                </a:lnTo>
                <a:lnTo>
                  <a:pt x="9046" y="1382"/>
                </a:lnTo>
                <a:lnTo>
                  <a:pt x="9047" y="1369"/>
                </a:lnTo>
                <a:lnTo>
                  <a:pt x="9047" y="1345"/>
                </a:lnTo>
                <a:lnTo>
                  <a:pt x="9046" y="1316"/>
                </a:lnTo>
                <a:lnTo>
                  <a:pt x="9046" y="1291"/>
                </a:lnTo>
                <a:lnTo>
                  <a:pt x="9044" y="1281"/>
                </a:lnTo>
                <a:lnTo>
                  <a:pt x="9111" y="1252"/>
                </a:lnTo>
                <a:lnTo>
                  <a:pt x="9110" y="1246"/>
                </a:lnTo>
                <a:lnTo>
                  <a:pt x="9106" y="1232"/>
                </a:lnTo>
                <a:lnTo>
                  <a:pt x="9104" y="1224"/>
                </a:lnTo>
                <a:lnTo>
                  <a:pt x="9101" y="1216"/>
                </a:lnTo>
                <a:lnTo>
                  <a:pt x="9097" y="1208"/>
                </a:lnTo>
                <a:lnTo>
                  <a:pt x="9094" y="1203"/>
                </a:lnTo>
                <a:lnTo>
                  <a:pt x="9078" y="1187"/>
                </a:lnTo>
                <a:lnTo>
                  <a:pt x="9053" y="1161"/>
                </a:lnTo>
                <a:lnTo>
                  <a:pt x="9040" y="1149"/>
                </a:lnTo>
                <a:lnTo>
                  <a:pt x="9026" y="1138"/>
                </a:lnTo>
                <a:lnTo>
                  <a:pt x="9014" y="1129"/>
                </a:lnTo>
                <a:lnTo>
                  <a:pt x="9004" y="1124"/>
                </a:lnTo>
                <a:lnTo>
                  <a:pt x="8996" y="1122"/>
                </a:lnTo>
                <a:lnTo>
                  <a:pt x="8988" y="1122"/>
                </a:lnTo>
                <a:lnTo>
                  <a:pt x="8982" y="1122"/>
                </a:lnTo>
                <a:lnTo>
                  <a:pt x="8974" y="1123"/>
                </a:lnTo>
                <a:lnTo>
                  <a:pt x="8966" y="1124"/>
                </a:lnTo>
                <a:lnTo>
                  <a:pt x="8959" y="1128"/>
                </a:lnTo>
                <a:lnTo>
                  <a:pt x="8951" y="1131"/>
                </a:lnTo>
                <a:lnTo>
                  <a:pt x="8943" y="1134"/>
                </a:lnTo>
                <a:lnTo>
                  <a:pt x="8929" y="1143"/>
                </a:lnTo>
                <a:lnTo>
                  <a:pt x="8904" y="1160"/>
                </a:lnTo>
                <a:lnTo>
                  <a:pt x="8871" y="1183"/>
                </a:lnTo>
                <a:lnTo>
                  <a:pt x="8836" y="1206"/>
                </a:lnTo>
                <a:lnTo>
                  <a:pt x="8803" y="1230"/>
                </a:lnTo>
                <a:lnTo>
                  <a:pt x="8773" y="1249"/>
                </a:lnTo>
                <a:lnTo>
                  <a:pt x="8753" y="1263"/>
                </a:lnTo>
                <a:lnTo>
                  <a:pt x="8745" y="1269"/>
                </a:lnTo>
                <a:lnTo>
                  <a:pt x="8508" y="1412"/>
                </a:lnTo>
                <a:lnTo>
                  <a:pt x="8155" y="1602"/>
                </a:lnTo>
                <a:lnTo>
                  <a:pt x="8152" y="1597"/>
                </a:lnTo>
                <a:lnTo>
                  <a:pt x="8145" y="1587"/>
                </a:lnTo>
                <a:lnTo>
                  <a:pt x="8142" y="1580"/>
                </a:lnTo>
                <a:lnTo>
                  <a:pt x="8139" y="1574"/>
                </a:lnTo>
                <a:lnTo>
                  <a:pt x="8138" y="1566"/>
                </a:lnTo>
                <a:lnTo>
                  <a:pt x="8138" y="1558"/>
                </a:lnTo>
                <a:lnTo>
                  <a:pt x="8142" y="1549"/>
                </a:lnTo>
                <a:lnTo>
                  <a:pt x="8146" y="1540"/>
                </a:lnTo>
                <a:lnTo>
                  <a:pt x="8153" y="1530"/>
                </a:lnTo>
                <a:lnTo>
                  <a:pt x="8161" y="1520"/>
                </a:lnTo>
                <a:lnTo>
                  <a:pt x="8171" y="1510"/>
                </a:lnTo>
                <a:lnTo>
                  <a:pt x="8181" y="1501"/>
                </a:lnTo>
                <a:lnTo>
                  <a:pt x="8192" y="1492"/>
                </a:lnTo>
                <a:lnTo>
                  <a:pt x="8202" y="1485"/>
                </a:lnTo>
                <a:lnTo>
                  <a:pt x="8215" y="1478"/>
                </a:lnTo>
                <a:lnTo>
                  <a:pt x="8226" y="1469"/>
                </a:lnTo>
                <a:lnTo>
                  <a:pt x="8239" y="1459"/>
                </a:lnTo>
                <a:lnTo>
                  <a:pt x="8252" y="1447"/>
                </a:lnTo>
                <a:lnTo>
                  <a:pt x="8259" y="1439"/>
                </a:lnTo>
                <a:lnTo>
                  <a:pt x="8265" y="1431"/>
                </a:lnTo>
                <a:lnTo>
                  <a:pt x="8271" y="1422"/>
                </a:lnTo>
                <a:lnTo>
                  <a:pt x="8277" y="1413"/>
                </a:lnTo>
                <a:lnTo>
                  <a:pt x="8282" y="1402"/>
                </a:lnTo>
                <a:lnTo>
                  <a:pt x="8288" y="1391"/>
                </a:lnTo>
                <a:lnTo>
                  <a:pt x="8293" y="1379"/>
                </a:lnTo>
                <a:lnTo>
                  <a:pt x="8298" y="1365"/>
                </a:lnTo>
                <a:lnTo>
                  <a:pt x="8307" y="1339"/>
                </a:lnTo>
                <a:lnTo>
                  <a:pt x="8315" y="1317"/>
                </a:lnTo>
                <a:lnTo>
                  <a:pt x="8319" y="1308"/>
                </a:lnTo>
                <a:lnTo>
                  <a:pt x="8324" y="1299"/>
                </a:lnTo>
                <a:lnTo>
                  <a:pt x="8328" y="1290"/>
                </a:lnTo>
                <a:lnTo>
                  <a:pt x="8334" y="1282"/>
                </a:lnTo>
                <a:lnTo>
                  <a:pt x="8341" y="1276"/>
                </a:lnTo>
                <a:lnTo>
                  <a:pt x="8347" y="1269"/>
                </a:lnTo>
                <a:lnTo>
                  <a:pt x="8356" y="1262"/>
                </a:lnTo>
                <a:lnTo>
                  <a:pt x="8365" y="1255"/>
                </a:lnTo>
                <a:lnTo>
                  <a:pt x="8377" y="1250"/>
                </a:lnTo>
                <a:lnTo>
                  <a:pt x="8389" y="1243"/>
                </a:lnTo>
                <a:lnTo>
                  <a:pt x="8402" y="1236"/>
                </a:lnTo>
                <a:lnTo>
                  <a:pt x="8418" y="1230"/>
                </a:lnTo>
                <a:lnTo>
                  <a:pt x="8450" y="1217"/>
                </a:lnTo>
                <a:lnTo>
                  <a:pt x="8474" y="1205"/>
                </a:lnTo>
                <a:lnTo>
                  <a:pt x="8494" y="1195"/>
                </a:lnTo>
                <a:lnTo>
                  <a:pt x="8509" y="1185"/>
                </a:lnTo>
                <a:lnTo>
                  <a:pt x="8527" y="1171"/>
                </a:lnTo>
                <a:lnTo>
                  <a:pt x="8533" y="1166"/>
                </a:lnTo>
                <a:close/>
                <a:moveTo>
                  <a:pt x="8420" y="1996"/>
                </a:moveTo>
                <a:lnTo>
                  <a:pt x="8410" y="1999"/>
                </a:lnTo>
                <a:lnTo>
                  <a:pt x="8387" y="2001"/>
                </a:lnTo>
                <a:lnTo>
                  <a:pt x="8373" y="2002"/>
                </a:lnTo>
                <a:lnTo>
                  <a:pt x="8360" y="2001"/>
                </a:lnTo>
                <a:lnTo>
                  <a:pt x="8347" y="2000"/>
                </a:lnTo>
                <a:lnTo>
                  <a:pt x="8337" y="1996"/>
                </a:lnTo>
                <a:lnTo>
                  <a:pt x="8330" y="1992"/>
                </a:lnTo>
                <a:lnTo>
                  <a:pt x="8326" y="1987"/>
                </a:lnTo>
                <a:lnTo>
                  <a:pt x="8324" y="1982"/>
                </a:lnTo>
                <a:lnTo>
                  <a:pt x="8323" y="1975"/>
                </a:lnTo>
                <a:lnTo>
                  <a:pt x="8326" y="1960"/>
                </a:lnTo>
                <a:lnTo>
                  <a:pt x="8330" y="1943"/>
                </a:lnTo>
                <a:lnTo>
                  <a:pt x="8335" y="1931"/>
                </a:lnTo>
                <a:lnTo>
                  <a:pt x="8343" y="1917"/>
                </a:lnTo>
                <a:lnTo>
                  <a:pt x="8353" y="1900"/>
                </a:lnTo>
                <a:lnTo>
                  <a:pt x="8364" y="1883"/>
                </a:lnTo>
                <a:lnTo>
                  <a:pt x="8377" y="1866"/>
                </a:lnTo>
                <a:lnTo>
                  <a:pt x="8389" y="1852"/>
                </a:lnTo>
                <a:lnTo>
                  <a:pt x="8399" y="1839"/>
                </a:lnTo>
                <a:lnTo>
                  <a:pt x="8408" y="1830"/>
                </a:lnTo>
                <a:lnTo>
                  <a:pt x="8434" y="1804"/>
                </a:lnTo>
                <a:lnTo>
                  <a:pt x="8476" y="1761"/>
                </a:lnTo>
                <a:lnTo>
                  <a:pt x="8515" y="1717"/>
                </a:lnTo>
                <a:lnTo>
                  <a:pt x="8540" y="1689"/>
                </a:lnTo>
                <a:lnTo>
                  <a:pt x="8544" y="1680"/>
                </a:lnTo>
                <a:lnTo>
                  <a:pt x="8549" y="1669"/>
                </a:lnTo>
                <a:lnTo>
                  <a:pt x="8552" y="1657"/>
                </a:lnTo>
                <a:lnTo>
                  <a:pt x="8555" y="1644"/>
                </a:lnTo>
                <a:lnTo>
                  <a:pt x="8556" y="1631"/>
                </a:lnTo>
                <a:lnTo>
                  <a:pt x="8558" y="1620"/>
                </a:lnTo>
                <a:lnTo>
                  <a:pt x="8556" y="1610"/>
                </a:lnTo>
                <a:lnTo>
                  <a:pt x="8555" y="1604"/>
                </a:lnTo>
                <a:lnTo>
                  <a:pt x="8553" y="1601"/>
                </a:lnTo>
                <a:lnTo>
                  <a:pt x="8549" y="1598"/>
                </a:lnTo>
                <a:lnTo>
                  <a:pt x="8543" y="1597"/>
                </a:lnTo>
                <a:lnTo>
                  <a:pt x="8536" y="1595"/>
                </a:lnTo>
                <a:lnTo>
                  <a:pt x="8518" y="1592"/>
                </a:lnTo>
                <a:lnTo>
                  <a:pt x="8499" y="1588"/>
                </a:lnTo>
                <a:lnTo>
                  <a:pt x="8479" y="1586"/>
                </a:lnTo>
                <a:lnTo>
                  <a:pt x="8460" y="1585"/>
                </a:lnTo>
                <a:lnTo>
                  <a:pt x="8444" y="1585"/>
                </a:lnTo>
                <a:lnTo>
                  <a:pt x="8435" y="1587"/>
                </a:lnTo>
                <a:lnTo>
                  <a:pt x="8424" y="1595"/>
                </a:lnTo>
                <a:lnTo>
                  <a:pt x="8404" y="1613"/>
                </a:lnTo>
                <a:lnTo>
                  <a:pt x="8379" y="1639"/>
                </a:lnTo>
                <a:lnTo>
                  <a:pt x="8352" y="1667"/>
                </a:lnTo>
                <a:lnTo>
                  <a:pt x="8301" y="1721"/>
                </a:lnTo>
                <a:lnTo>
                  <a:pt x="8275" y="1750"/>
                </a:lnTo>
                <a:lnTo>
                  <a:pt x="8266" y="1756"/>
                </a:lnTo>
                <a:lnTo>
                  <a:pt x="8250" y="1770"/>
                </a:lnTo>
                <a:lnTo>
                  <a:pt x="8226" y="1786"/>
                </a:lnTo>
                <a:lnTo>
                  <a:pt x="8198" y="1802"/>
                </a:lnTo>
                <a:lnTo>
                  <a:pt x="8169" y="1818"/>
                </a:lnTo>
                <a:lnTo>
                  <a:pt x="8140" y="1833"/>
                </a:lnTo>
                <a:lnTo>
                  <a:pt x="8127" y="1837"/>
                </a:lnTo>
                <a:lnTo>
                  <a:pt x="8115" y="1841"/>
                </a:lnTo>
                <a:lnTo>
                  <a:pt x="8103" y="1843"/>
                </a:lnTo>
                <a:lnTo>
                  <a:pt x="8094" y="1843"/>
                </a:lnTo>
                <a:lnTo>
                  <a:pt x="8079" y="1841"/>
                </a:lnTo>
                <a:lnTo>
                  <a:pt x="8064" y="1837"/>
                </a:lnTo>
                <a:lnTo>
                  <a:pt x="8053" y="1833"/>
                </a:lnTo>
                <a:lnTo>
                  <a:pt x="8043" y="1827"/>
                </a:lnTo>
                <a:lnTo>
                  <a:pt x="8036" y="1820"/>
                </a:lnTo>
                <a:lnTo>
                  <a:pt x="8030" y="1814"/>
                </a:lnTo>
                <a:lnTo>
                  <a:pt x="8028" y="1809"/>
                </a:lnTo>
                <a:lnTo>
                  <a:pt x="8027" y="1806"/>
                </a:lnTo>
                <a:lnTo>
                  <a:pt x="8026" y="1801"/>
                </a:lnTo>
                <a:lnTo>
                  <a:pt x="8026" y="1797"/>
                </a:lnTo>
                <a:lnTo>
                  <a:pt x="8027" y="1791"/>
                </a:lnTo>
                <a:lnTo>
                  <a:pt x="8029" y="1786"/>
                </a:lnTo>
                <a:lnTo>
                  <a:pt x="8033" y="1780"/>
                </a:lnTo>
                <a:lnTo>
                  <a:pt x="8037" y="1773"/>
                </a:lnTo>
                <a:lnTo>
                  <a:pt x="8051" y="1759"/>
                </a:lnTo>
                <a:lnTo>
                  <a:pt x="8066" y="1744"/>
                </a:lnTo>
                <a:lnTo>
                  <a:pt x="8085" y="1730"/>
                </a:lnTo>
                <a:lnTo>
                  <a:pt x="8107" y="1715"/>
                </a:lnTo>
                <a:lnTo>
                  <a:pt x="8128" y="1703"/>
                </a:lnTo>
                <a:lnTo>
                  <a:pt x="8151" y="1691"/>
                </a:lnTo>
                <a:lnTo>
                  <a:pt x="8185" y="1673"/>
                </a:lnTo>
                <a:lnTo>
                  <a:pt x="8242" y="1641"/>
                </a:lnTo>
                <a:lnTo>
                  <a:pt x="8311" y="1600"/>
                </a:lnTo>
                <a:lnTo>
                  <a:pt x="8386" y="1554"/>
                </a:lnTo>
                <a:lnTo>
                  <a:pt x="8458" y="1509"/>
                </a:lnTo>
                <a:lnTo>
                  <a:pt x="8519" y="1471"/>
                </a:lnTo>
                <a:lnTo>
                  <a:pt x="8562" y="1444"/>
                </a:lnTo>
                <a:lnTo>
                  <a:pt x="8579" y="1434"/>
                </a:lnTo>
                <a:lnTo>
                  <a:pt x="8832" y="1305"/>
                </a:lnTo>
                <a:lnTo>
                  <a:pt x="8840" y="1300"/>
                </a:lnTo>
                <a:lnTo>
                  <a:pt x="8859" y="1289"/>
                </a:lnTo>
                <a:lnTo>
                  <a:pt x="8870" y="1283"/>
                </a:lnTo>
                <a:lnTo>
                  <a:pt x="8880" y="1279"/>
                </a:lnTo>
                <a:lnTo>
                  <a:pt x="8886" y="1278"/>
                </a:lnTo>
                <a:lnTo>
                  <a:pt x="8890" y="1277"/>
                </a:lnTo>
                <a:lnTo>
                  <a:pt x="8895" y="1277"/>
                </a:lnTo>
                <a:lnTo>
                  <a:pt x="8898" y="1278"/>
                </a:lnTo>
                <a:lnTo>
                  <a:pt x="8905" y="1281"/>
                </a:lnTo>
                <a:lnTo>
                  <a:pt x="8913" y="1286"/>
                </a:lnTo>
                <a:lnTo>
                  <a:pt x="8921" y="1292"/>
                </a:lnTo>
                <a:lnTo>
                  <a:pt x="8929" y="1302"/>
                </a:lnTo>
                <a:lnTo>
                  <a:pt x="8932" y="1308"/>
                </a:lnTo>
                <a:lnTo>
                  <a:pt x="8934" y="1314"/>
                </a:lnTo>
                <a:lnTo>
                  <a:pt x="8938" y="1320"/>
                </a:lnTo>
                <a:lnTo>
                  <a:pt x="8939" y="1328"/>
                </a:lnTo>
                <a:lnTo>
                  <a:pt x="8940" y="1337"/>
                </a:lnTo>
                <a:lnTo>
                  <a:pt x="8941" y="1346"/>
                </a:lnTo>
                <a:lnTo>
                  <a:pt x="8941" y="1356"/>
                </a:lnTo>
                <a:lnTo>
                  <a:pt x="8940" y="1367"/>
                </a:lnTo>
                <a:lnTo>
                  <a:pt x="8934" y="1396"/>
                </a:lnTo>
                <a:lnTo>
                  <a:pt x="8926" y="1434"/>
                </a:lnTo>
                <a:lnTo>
                  <a:pt x="8916" y="1478"/>
                </a:lnTo>
                <a:lnTo>
                  <a:pt x="8906" y="1527"/>
                </a:lnTo>
                <a:lnTo>
                  <a:pt x="8895" y="1574"/>
                </a:lnTo>
                <a:lnTo>
                  <a:pt x="8886" y="1617"/>
                </a:lnTo>
                <a:lnTo>
                  <a:pt x="8879" y="1653"/>
                </a:lnTo>
                <a:lnTo>
                  <a:pt x="8876" y="1678"/>
                </a:lnTo>
                <a:lnTo>
                  <a:pt x="8872" y="1709"/>
                </a:lnTo>
                <a:lnTo>
                  <a:pt x="8867" y="1761"/>
                </a:lnTo>
                <a:lnTo>
                  <a:pt x="8859" y="1825"/>
                </a:lnTo>
                <a:lnTo>
                  <a:pt x="8851" y="1895"/>
                </a:lnTo>
                <a:lnTo>
                  <a:pt x="8843" y="1962"/>
                </a:lnTo>
                <a:lnTo>
                  <a:pt x="8836" y="2020"/>
                </a:lnTo>
                <a:lnTo>
                  <a:pt x="8832" y="2059"/>
                </a:lnTo>
                <a:lnTo>
                  <a:pt x="8830" y="2075"/>
                </a:lnTo>
                <a:lnTo>
                  <a:pt x="8830" y="2082"/>
                </a:lnTo>
                <a:lnTo>
                  <a:pt x="8827" y="2103"/>
                </a:lnTo>
                <a:lnTo>
                  <a:pt x="8826" y="2133"/>
                </a:lnTo>
                <a:lnTo>
                  <a:pt x="8824" y="2169"/>
                </a:lnTo>
                <a:lnTo>
                  <a:pt x="8822" y="2208"/>
                </a:lnTo>
                <a:lnTo>
                  <a:pt x="8820" y="2245"/>
                </a:lnTo>
                <a:lnTo>
                  <a:pt x="8817" y="2279"/>
                </a:lnTo>
                <a:lnTo>
                  <a:pt x="8816" y="2303"/>
                </a:lnTo>
                <a:lnTo>
                  <a:pt x="8815" y="2343"/>
                </a:lnTo>
                <a:lnTo>
                  <a:pt x="8812" y="2381"/>
                </a:lnTo>
                <a:lnTo>
                  <a:pt x="8809" y="2398"/>
                </a:lnTo>
                <a:lnTo>
                  <a:pt x="8806" y="2412"/>
                </a:lnTo>
                <a:lnTo>
                  <a:pt x="8803" y="2426"/>
                </a:lnTo>
                <a:lnTo>
                  <a:pt x="8797" y="2436"/>
                </a:lnTo>
                <a:lnTo>
                  <a:pt x="8794" y="2439"/>
                </a:lnTo>
                <a:lnTo>
                  <a:pt x="8790" y="2442"/>
                </a:lnTo>
                <a:lnTo>
                  <a:pt x="8786" y="2445"/>
                </a:lnTo>
                <a:lnTo>
                  <a:pt x="8781" y="2447"/>
                </a:lnTo>
                <a:lnTo>
                  <a:pt x="8771" y="2449"/>
                </a:lnTo>
                <a:lnTo>
                  <a:pt x="8761" y="2450"/>
                </a:lnTo>
                <a:lnTo>
                  <a:pt x="8751" y="2449"/>
                </a:lnTo>
                <a:lnTo>
                  <a:pt x="8742" y="2448"/>
                </a:lnTo>
                <a:lnTo>
                  <a:pt x="8734" y="2446"/>
                </a:lnTo>
                <a:lnTo>
                  <a:pt x="8729" y="2445"/>
                </a:lnTo>
                <a:lnTo>
                  <a:pt x="8720" y="2440"/>
                </a:lnTo>
                <a:lnTo>
                  <a:pt x="8704" y="2430"/>
                </a:lnTo>
                <a:lnTo>
                  <a:pt x="8684" y="2417"/>
                </a:lnTo>
                <a:lnTo>
                  <a:pt x="8659" y="2401"/>
                </a:lnTo>
                <a:lnTo>
                  <a:pt x="8632" y="2383"/>
                </a:lnTo>
                <a:lnTo>
                  <a:pt x="8606" y="2364"/>
                </a:lnTo>
                <a:lnTo>
                  <a:pt x="8581" y="2345"/>
                </a:lnTo>
                <a:lnTo>
                  <a:pt x="8560" y="2328"/>
                </a:lnTo>
                <a:lnTo>
                  <a:pt x="8543" y="2315"/>
                </a:lnTo>
                <a:lnTo>
                  <a:pt x="8527" y="2305"/>
                </a:lnTo>
                <a:lnTo>
                  <a:pt x="8514" y="2297"/>
                </a:lnTo>
                <a:lnTo>
                  <a:pt x="8501" y="2292"/>
                </a:lnTo>
                <a:lnTo>
                  <a:pt x="8491" y="2288"/>
                </a:lnTo>
                <a:lnTo>
                  <a:pt x="8483" y="2283"/>
                </a:lnTo>
                <a:lnTo>
                  <a:pt x="8476" y="2279"/>
                </a:lnTo>
                <a:lnTo>
                  <a:pt x="8470" y="2272"/>
                </a:lnTo>
                <a:lnTo>
                  <a:pt x="8461" y="2259"/>
                </a:lnTo>
                <a:lnTo>
                  <a:pt x="8454" y="2249"/>
                </a:lnTo>
                <a:lnTo>
                  <a:pt x="8453" y="2243"/>
                </a:lnTo>
                <a:lnTo>
                  <a:pt x="8454" y="2238"/>
                </a:lnTo>
                <a:lnTo>
                  <a:pt x="8456" y="2235"/>
                </a:lnTo>
                <a:lnTo>
                  <a:pt x="8461" y="2231"/>
                </a:lnTo>
                <a:lnTo>
                  <a:pt x="8468" y="2226"/>
                </a:lnTo>
                <a:lnTo>
                  <a:pt x="8476" y="2218"/>
                </a:lnTo>
                <a:lnTo>
                  <a:pt x="8483" y="2210"/>
                </a:lnTo>
                <a:lnTo>
                  <a:pt x="8492" y="2201"/>
                </a:lnTo>
                <a:lnTo>
                  <a:pt x="8500" y="2192"/>
                </a:lnTo>
                <a:lnTo>
                  <a:pt x="8506" y="2184"/>
                </a:lnTo>
                <a:lnTo>
                  <a:pt x="8510" y="2176"/>
                </a:lnTo>
                <a:lnTo>
                  <a:pt x="8513" y="2171"/>
                </a:lnTo>
                <a:lnTo>
                  <a:pt x="8512" y="2167"/>
                </a:lnTo>
                <a:lnTo>
                  <a:pt x="8510" y="2163"/>
                </a:lnTo>
                <a:lnTo>
                  <a:pt x="8507" y="2161"/>
                </a:lnTo>
                <a:lnTo>
                  <a:pt x="8503" y="2160"/>
                </a:lnTo>
                <a:lnTo>
                  <a:pt x="8497" y="2159"/>
                </a:lnTo>
                <a:lnTo>
                  <a:pt x="8491" y="2159"/>
                </a:lnTo>
                <a:lnTo>
                  <a:pt x="8486" y="2159"/>
                </a:lnTo>
                <a:lnTo>
                  <a:pt x="8480" y="2160"/>
                </a:lnTo>
                <a:lnTo>
                  <a:pt x="8464" y="2168"/>
                </a:lnTo>
                <a:lnTo>
                  <a:pt x="8443" y="2180"/>
                </a:lnTo>
                <a:lnTo>
                  <a:pt x="8432" y="2186"/>
                </a:lnTo>
                <a:lnTo>
                  <a:pt x="8422" y="2191"/>
                </a:lnTo>
                <a:lnTo>
                  <a:pt x="8414" y="2196"/>
                </a:lnTo>
                <a:lnTo>
                  <a:pt x="8408" y="2197"/>
                </a:lnTo>
                <a:lnTo>
                  <a:pt x="8406" y="2196"/>
                </a:lnTo>
                <a:lnTo>
                  <a:pt x="8405" y="2192"/>
                </a:lnTo>
                <a:lnTo>
                  <a:pt x="8404" y="2187"/>
                </a:lnTo>
                <a:lnTo>
                  <a:pt x="8404" y="2180"/>
                </a:lnTo>
                <a:lnTo>
                  <a:pt x="8404" y="2162"/>
                </a:lnTo>
                <a:lnTo>
                  <a:pt x="8405" y="2142"/>
                </a:lnTo>
                <a:lnTo>
                  <a:pt x="8408" y="2102"/>
                </a:lnTo>
                <a:lnTo>
                  <a:pt x="8410" y="2076"/>
                </a:lnTo>
                <a:lnTo>
                  <a:pt x="8413" y="2056"/>
                </a:lnTo>
                <a:lnTo>
                  <a:pt x="8416" y="2030"/>
                </a:lnTo>
                <a:lnTo>
                  <a:pt x="8419" y="2006"/>
                </a:lnTo>
                <a:lnTo>
                  <a:pt x="8420" y="1996"/>
                </a:lnTo>
                <a:close/>
                <a:moveTo>
                  <a:pt x="5708" y="1722"/>
                </a:moveTo>
                <a:lnTo>
                  <a:pt x="5710" y="1733"/>
                </a:lnTo>
                <a:lnTo>
                  <a:pt x="5710" y="1761"/>
                </a:lnTo>
                <a:lnTo>
                  <a:pt x="5712" y="1792"/>
                </a:lnTo>
                <a:lnTo>
                  <a:pt x="5713" y="1816"/>
                </a:lnTo>
                <a:lnTo>
                  <a:pt x="5716" y="1835"/>
                </a:lnTo>
                <a:lnTo>
                  <a:pt x="5722" y="1860"/>
                </a:lnTo>
                <a:lnTo>
                  <a:pt x="5728" y="1884"/>
                </a:lnTo>
                <a:lnTo>
                  <a:pt x="5732" y="1906"/>
                </a:lnTo>
                <a:lnTo>
                  <a:pt x="5735" y="1920"/>
                </a:lnTo>
                <a:lnTo>
                  <a:pt x="5738" y="1932"/>
                </a:lnTo>
                <a:lnTo>
                  <a:pt x="5739" y="1937"/>
                </a:lnTo>
                <a:lnTo>
                  <a:pt x="5741" y="1941"/>
                </a:lnTo>
                <a:lnTo>
                  <a:pt x="5744" y="1945"/>
                </a:lnTo>
                <a:lnTo>
                  <a:pt x="5749" y="1947"/>
                </a:lnTo>
                <a:lnTo>
                  <a:pt x="5756" y="1949"/>
                </a:lnTo>
                <a:lnTo>
                  <a:pt x="5766" y="1950"/>
                </a:lnTo>
                <a:lnTo>
                  <a:pt x="5777" y="1950"/>
                </a:lnTo>
                <a:lnTo>
                  <a:pt x="5788" y="1951"/>
                </a:lnTo>
                <a:lnTo>
                  <a:pt x="5801" y="1951"/>
                </a:lnTo>
                <a:lnTo>
                  <a:pt x="5813" y="1951"/>
                </a:lnTo>
                <a:lnTo>
                  <a:pt x="5823" y="1953"/>
                </a:lnTo>
                <a:lnTo>
                  <a:pt x="5832" y="1955"/>
                </a:lnTo>
                <a:lnTo>
                  <a:pt x="5849" y="1959"/>
                </a:lnTo>
                <a:lnTo>
                  <a:pt x="5868" y="1962"/>
                </a:lnTo>
                <a:lnTo>
                  <a:pt x="5878" y="1963"/>
                </a:lnTo>
                <a:lnTo>
                  <a:pt x="5887" y="1963"/>
                </a:lnTo>
                <a:lnTo>
                  <a:pt x="5897" y="1962"/>
                </a:lnTo>
                <a:lnTo>
                  <a:pt x="5906" y="1959"/>
                </a:lnTo>
                <a:lnTo>
                  <a:pt x="5910" y="1957"/>
                </a:lnTo>
                <a:lnTo>
                  <a:pt x="5914" y="1955"/>
                </a:lnTo>
                <a:lnTo>
                  <a:pt x="5918" y="1951"/>
                </a:lnTo>
                <a:lnTo>
                  <a:pt x="5920" y="1947"/>
                </a:lnTo>
                <a:lnTo>
                  <a:pt x="5925" y="1938"/>
                </a:lnTo>
                <a:lnTo>
                  <a:pt x="5930" y="1928"/>
                </a:lnTo>
                <a:lnTo>
                  <a:pt x="5932" y="1917"/>
                </a:lnTo>
                <a:lnTo>
                  <a:pt x="5934" y="1906"/>
                </a:lnTo>
                <a:lnTo>
                  <a:pt x="5934" y="1895"/>
                </a:lnTo>
                <a:lnTo>
                  <a:pt x="5934" y="1888"/>
                </a:lnTo>
                <a:lnTo>
                  <a:pt x="5930" y="1866"/>
                </a:lnTo>
                <a:lnTo>
                  <a:pt x="5924" y="1839"/>
                </a:lnTo>
                <a:lnTo>
                  <a:pt x="5919" y="1814"/>
                </a:lnTo>
                <a:lnTo>
                  <a:pt x="5916" y="1798"/>
                </a:lnTo>
                <a:lnTo>
                  <a:pt x="5916" y="1786"/>
                </a:lnTo>
                <a:lnTo>
                  <a:pt x="5918" y="1769"/>
                </a:lnTo>
                <a:lnTo>
                  <a:pt x="5918" y="1753"/>
                </a:lnTo>
                <a:lnTo>
                  <a:pt x="5919" y="1746"/>
                </a:lnTo>
                <a:lnTo>
                  <a:pt x="6006" y="1743"/>
                </a:lnTo>
                <a:lnTo>
                  <a:pt x="6005" y="1747"/>
                </a:lnTo>
                <a:lnTo>
                  <a:pt x="6002" y="1758"/>
                </a:lnTo>
                <a:lnTo>
                  <a:pt x="5997" y="1770"/>
                </a:lnTo>
                <a:lnTo>
                  <a:pt x="5991" y="1781"/>
                </a:lnTo>
                <a:lnTo>
                  <a:pt x="5982" y="1797"/>
                </a:lnTo>
                <a:lnTo>
                  <a:pt x="5972" y="1820"/>
                </a:lnTo>
                <a:lnTo>
                  <a:pt x="5967" y="1834"/>
                </a:lnTo>
                <a:lnTo>
                  <a:pt x="5965" y="1847"/>
                </a:lnTo>
                <a:lnTo>
                  <a:pt x="5964" y="1853"/>
                </a:lnTo>
                <a:lnTo>
                  <a:pt x="5965" y="1858"/>
                </a:lnTo>
                <a:lnTo>
                  <a:pt x="5966" y="1864"/>
                </a:lnTo>
                <a:lnTo>
                  <a:pt x="5968" y="1869"/>
                </a:lnTo>
                <a:lnTo>
                  <a:pt x="5975" y="1877"/>
                </a:lnTo>
                <a:lnTo>
                  <a:pt x="5982" y="1884"/>
                </a:lnTo>
                <a:lnTo>
                  <a:pt x="5990" y="1891"/>
                </a:lnTo>
                <a:lnTo>
                  <a:pt x="5999" y="1897"/>
                </a:lnTo>
                <a:lnTo>
                  <a:pt x="6006" y="1900"/>
                </a:lnTo>
                <a:lnTo>
                  <a:pt x="6013" y="1903"/>
                </a:lnTo>
                <a:lnTo>
                  <a:pt x="6019" y="1904"/>
                </a:lnTo>
                <a:lnTo>
                  <a:pt x="6022" y="1906"/>
                </a:lnTo>
                <a:lnTo>
                  <a:pt x="6031" y="1900"/>
                </a:lnTo>
                <a:lnTo>
                  <a:pt x="6046" y="1888"/>
                </a:lnTo>
                <a:lnTo>
                  <a:pt x="6064" y="1874"/>
                </a:lnTo>
                <a:lnTo>
                  <a:pt x="6079" y="1864"/>
                </a:lnTo>
                <a:lnTo>
                  <a:pt x="6102" y="1853"/>
                </a:lnTo>
                <a:lnTo>
                  <a:pt x="6135" y="1836"/>
                </a:lnTo>
                <a:lnTo>
                  <a:pt x="6150" y="1827"/>
                </a:lnTo>
                <a:lnTo>
                  <a:pt x="6166" y="1818"/>
                </a:lnTo>
                <a:lnTo>
                  <a:pt x="6177" y="1811"/>
                </a:lnTo>
                <a:lnTo>
                  <a:pt x="6184" y="1806"/>
                </a:lnTo>
                <a:lnTo>
                  <a:pt x="6187" y="1799"/>
                </a:lnTo>
                <a:lnTo>
                  <a:pt x="6191" y="1791"/>
                </a:lnTo>
                <a:lnTo>
                  <a:pt x="6194" y="1781"/>
                </a:lnTo>
                <a:lnTo>
                  <a:pt x="6196" y="1771"/>
                </a:lnTo>
                <a:lnTo>
                  <a:pt x="6200" y="1761"/>
                </a:lnTo>
                <a:lnTo>
                  <a:pt x="6204" y="1751"/>
                </a:lnTo>
                <a:lnTo>
                  <a:pt x="6208" y="1746"/>
                </a:lnTo>
                <a:lnTo>
                  <a:pt x="6210" y="1743"/>
                </a:lnTo>
                <a:lnTo>
                  <a:pt x="6213" y="1740"/>
                </a:lnTo>
                <a:lnTo>
                  <a:pt x="6218" y="1737"/>
                </a:lnTo>
                <a:lnTo>
                  <a:pt x="6239" y="1725"/>
                </a:lnTo>
                <a:lnTo>
                  <a:pt x="6267" y="1710"/>
                </a:lnTo>
                <a:lnTo>
                  <a:pt x="6291" y="1698"/>
                </a:lnTo>
                <a:lnTo>
                  <a:pt x="6300" y="1693"/>
                </a:lnTo>
                <a:lnTo>
                  <a:pt x="6298" y="1687"/>
                </a:lnTo>
                <a:lnTo>
                  <a:pt x="6293" y="1672"/>
                </a:lnTo>
                <a:lnTo>
                  <a:pt x="6288" y="1657"/>
                </a:lnTo>
                <a:lnTo>
                  <a:pt x="6284" y="1643"/>
                </a:lnTo>
                <a:lnTo>
                  <a:pt x="6283" y="1638"/>
                </a:lnTo>
                <a:lnTo>
                  <a:pt x="6284" y="1629"/>
                </a:lnTo>
                <a:lnTo>
                  <a:pt x="6286" y="1619"/>
                </a:lnTo>
                <a:lnTo>
                  <a:pt x="6290" y="1608"/>
                </a:lnTo>
                <a:lnTo>
                  <a:pt x="6293" y="1598"/>
                </a:lnTo>
                <a:lnTo>
                  <a:pt x="6299" y="1592"/>
                </a:lnTo>
                <a:lnTo>
                  <a:pt x="6302" y="1589"/>
                </a:lnTo>
                <a:lnTo>
                  <a:pt x="6305" y="1588"/>
                </a:lnTo>
                <a:lnTo>
                  <a:pt x="6309" y="1588"/>
                </a:lnTo>
                <a:lnTo>
                  <a:pt x="6313" y="1589"/>
                </a:lnTo>
                <a:lnTo>
                  <a:pt x="6321" y="1595"/>
                </a:lnTo>
                <a:lnTo>
                  <a:pt x="6328" y="1602"/>
                </a:lnTo>
                <a:lnTo>
                  <a:pt x="6335" y="1611"/>
                </a:lnTo>
                <a:lnTo>
                  <a:pt x="6339" y="1621"/>
                </a:lnTo>
                <a:lnTo>
                  <a:pt x="6344" y="1632"/>
                </a:lnTo>
                <a:lnTo>
                  <a:pt x="6347" y="1644"/>
                </a:lnTo>
                <a:lnTo>
                  <a:pt x="6349" y="1658"/>
                </a:lnTo>
                <a:lnTo>
                  <a:pt x="6350" y="1670"/>
                </a:lnTo>
                <a:lnTo>
                  <a:pt x="6350" y="1708"/>
                </a:lnTo>
                <a:lnTo>
                  <a:pt x="6352" y="1784"/>
                </a:lnTo>
                <a:lnTo>
                  <a:pt x="6353" y="1886"/>
                </a:lnTo>
                <a:lnTo>
                  <a:pt x="6354" y="2000"/>
                </a:lnTo>
                <a:lnTo>
                  <a:pt x="6355" y="2113"/>
                </a:lnTo>
                <a:lnTo>
                  <a:pt x="6356" y="2209"/>
                </a:lnTo>
                <a:lnTo>
                  <a:pt x="6357" y="2278"/>
                </a:lnTo>
                <a:lnTo>
                  <a:pt x="6357" y="2303"/>
                </a:lnTo>
                <a:lnTo>
                  <a:pt x="6357" y="2320"/>
                </a:lnTo>
                <a:lnTo>
                  <a:pt x="6354" y="2358"/>
                </a:lnTo>
                <a:lnTo>
                  <a:pt x="6353" y="2379"/>
                </a:lnTo>
                <a:lnTo>
                  <a:pt x="6349" y="2399"/>
                </a:lnTo>
                <a:lnTo>
                  <a:pt x="6347" y="2414"/>
                </a:lnTo>
                <a:lnTo>
                  <a:pt x="6343" y="2423"/>
                </a:lnTo>
                <a:lnTo>
                  <a:pt x="6340" y="2426"/>
                </a:lnTo>
                <a:lnTo>
                  <a:pt x="6337" y="2428"/>
                </a:lnTo>
                <a:lnTo>
                  <a:pt x="6331" y="2430"/>
                </a:lnTo>
                <a:lnTo>
                  <a:pt x="6326" y="2432"/>
                </a:lnTo>
                <a:lnTo>
                  <a:pt x="6312" y="2435"/>
                </a:lnTo>
                <a:lnTo>
                  <a:pt x="6298" y="2437"/>
                </a:lnTo>
                <a:lnTo>
                  <a:pt x="6272" y="2439"/>
                </a:lnTo>
                <a:lnTo>
                  <a:pt x="6259" y="2440"/>
                </a:lnTo>
                <a:lnTo>
                  <a:pt x="6153" y="2426"/>
                </a:lnTo>
                <a:lnTo>
                  <a:pt x="6148" y="2433"/>
                </a:lnTo>
                <a:lnTo>
                  <a:pt x="6139" y="2451"/>
                </a:lnTo>
                <a:lnTo>
                  <a:pt x="6136" y="2463"/>
                </a:lnTo>
                <a:lnTo>
                  <a:pt x="6132" y="2474"/>
                </a:lnTo>
                <a:lnTo>
                  <a:pt x="6132" y="2479"/>
                </a:lnTo>
                <a:lnTo>
                  <a:pt x="6131" y="2484"/>
                </a:lnTo>
                <a:lnTo>
                  <a:pt x="6132" y="2488"/>
                </a:lnTo>
                <a:lnTo>
                  <a:pt x="6133" y="2492"/>
                </a:lnTo>
                <a:lnTo>
                  <a:pt x="6138" y="2497"/>
                </a:lnTo>
                <a:lnTo>
                  <a:pt x="6149" y="2505"/>
                </a:lnTo>
                <a:lnTo>
                  <a:pt x="6165" y="2515"/>
                </a:lnTo>
                <a:lnTo>
                  <a:pt x="6185" y="2528"/>
                </a:lnTo>
                <a:lnTo>
                  <a:pt x="6235" y="2557"/>
                </a:lnTo>
                <a:lnTo>
                  <a:pt x="6291" y="2588"/>
                </a:lnTo>
                <a:lnTo>
                  <a:pt x="6347" y="2618"/>
                </a:lnTo>
                <a:lnTo>
                  <a:pt x="6395" y="2644"/>
                </a:lnTo>
                <a:lnTo>
                  <a:pt x="6429" y="2662"/>
                </a:lnTo>
                <a:lnTo>
                  <a:pt x="6443" y="2669"/>
                </a:lnTo>
                <a:lnTo>
                  <a:pt x="6447" y="2670"/>
                </a:lnTo>
                <a:lnTo>
                  <a:pt x="6457" y="2670"/>
                </a:lnTo>
                <a:lnTo>
                  <a:pt x="6464" y="2670"/>
                </a:lnTo>
                <a:lnTo>
                  <a:pt x="6471" y="2669"/>
                </a:lnTo>
                <a:lnTo>
                  <a:pt x="6478" y="2667"/>
                </a:lnTo>
                <a:lnTo>
                  <a:pt x="6484" y="2663"/>
                </a:lnTo>
                <a:lnTo>
                  <a:pt x="6494" y="2654"/>
                </a:lnTo>
                <a:lnTo>
                  <a:pt x="6510" y="2639"/>
                </a:lnTo>
                <a:lnTo>
                  <a:pt x="6530" y="2617"/>
                </a:lnTo>
                <a:lnTo>
                  <a:pt x="6552" y="2594"/>
                </a:lnTo>
                <a:lnTo>
                  <a:pt x="6572" y="2570"/>
                </a:lnTo>
                <a:lnTo>
                  <a:pt x="6590" y="2549"/>
                </a:lnTo>
                <a:lnTo>
                  <a:pt x="6597" y="2540"/>
                </a:lnTo>
                <a:lnTo>
                  <a:pt x="6602" y="2533"/>
                </a:lnTo>
                <a:lnTo>
                  <a:pt x="6606" y="2526"/>
                </a:lnTo>
                <a:lnTo>
                  <a:pt x="6608" y="2523"/>
                </a:lnTo>
                <a:lnTo>
                  <a:pt x="6608" y="2497"/>
                </a:lnTo>
                <a:lnTo>
                  <a:pt x="6608" y="2439"/>
                </a:lnTo>
                <a:lnTo>
                  <a:pt x="6607" y="2359"/>
                </a:lnTo>
                <a:lnTo>
                  <a:pt x="6607" y="2269"/>
                </a:lnTo>
                <a:lnTo>
                  <a:pt x="6606" y="2179"/>
                </a:lnTo>
                <a:lnTo>
                  <a:pt x="6605" y="2101"/>
                </a:lnTo>
                <a:lnTo>
                  <a:pt x="6605" y="2046"/>
                </a:lnTo>
                <a:lnTo>
                  <a:pt x="6605" y="2024"/>
                </a:lnTo>
                <a:lnTo>
                  <a:pt x="6598" y="1779"/>
                </a:lnTo>
                <a:lnTo>
                  <a:pt x="6596" y="1398"/>
                </a:lnTo>
                <a:lnTo>
                  <a:pt x="6598" y="1385"/>
                </a:lnTo>
                <a:lnTo>
                  <a:pt x="6603" y="1355"/>
                </a:lnTo>
                <a:lnTo>
                  <a:pt x="6609" y="1323"/>
                </a:lnTo>
                <a:lnTo>
                  <a:pt x="6611" y="1299"/>
                </a:lnTo>
                <a:lnTo>
                  <a:pt x="6610" y="1290"/>
                </a:lnTo>
                <a:lnTo>
                  <a:pt x="6605" y="1279"/>
                </a:lnTo>
                <a:lnTo>
                  <a:pt x="6597" y="1264"/>
                </a:lnTo>
                <a:lnTo>
                  <a:pt x="6587" y="1249"/>
                </a:lnTo>
                <a:lnTo>
                  <a:pt x="6575" y="1233"/>
                </a:lnTo>
                <a:lnTo>
                  <a:pt x="6564" y="1220"/>
                </a:lnTo>
                <a:lnTo>
                  <a:pt x="6557" y="1213"/>
                </a:lnTo>
                <a:lnTo>
                  <a:pt x="6552" y="1207"/>
                </a:lnTo>
                <a:lnTo>
                  <a:pt x="6546" y="1203"/>
                </a:lnTo>
                <a:lnTo>
                  <a:pt x="6542" y="1199"/>
                </a:lnTo>
                <a:lnTo>
                  <a:pt x="6514" y="1186"/>
                </a:lnTo>
                <a:lnTo>
                  <a:pt x="6476" y="1170"/>
                </a:lnTo>
                <a:lnTo>
                  <a:pt x="6458" y="1163"/>
                </a:lnTo>
                <a:lnTo>
                  <a:pt x="6442" y="1158"/>
                </a:lnTo>
                <a:lnTo>
                  <a:pt x="6429" y="1155"/>
                </a:lnTo>
                <a:lnTo>
                  <a:pt x="6421" y="1153"/>
                </a:lnTo>
                <a:lnTo>
                  <a:pt x="6415" y="1156"/>
                </a:lnTo>
                <a:lnTo>
                  <a:pt x="6406" y="1161"/>
                </a:lnTo>
                <a:lnTo>
                  <a:pt x="6395" y="1170"/>
                </a:lnTo>
                <a:lnTo>
                  <a:pt x="6385" y="1180"/>
                </a:lnTo>
                <a:lnTo>
                  <a:pt x="6375" y="1194"/>
                </a:lnTo>
                <a:lnTo>
                  <a:pt x="6367" y="1207"/>
                </a:lnTo>
                <a:lnTo>
                  <a:pt x="6364" y="1214"/>
                </a:lnTo>
                <a:lnTo>
                  <a:pt x="6361" y="1221"/>
                </a:lnTo>
                <a:lnTo>
                  <a:pt x="6358" y="1229"/>
                </a:lnTo>
                <a:lnTo>
                  <a:pt x="6356" y="1235"/>
                </a:lnTo>
                <a:lnTo>
                  <a:pt x="6354" y="1253"/>
                </a:lnTo>
                <a:lnTo>
                  <a:pt x="6353" y="1279"/>
                </a:lnTo>
                <a:lnTo>
                  <a:pt x="6352" y="1308"/>
                </a:lnTo>
                <a:lnTo>
                  <a:pt x="6350" y="1339"/>
                </a:lnTo>
                <a:lnTo>
                  <a:pt x="6350" y="1370"/>
                </a:lnTo>
                <a:lnTo>
                  <a:pt x="6349" y="1397"/>
                </a:lnTo>
                <a:lnTo>
                  <a:pt x="6349" y="1416"/>
                </a:lnTo>
                <a:lnTo>
                  <a:pt x="6350" y="1426"/>
                </a:lnTo>
                <a:lnTo>
                  <a:pt x="6352" y="1439"/>
                </a:lnTo>
                <a:lnTo>
                  <a:pt x="6353" y="1458"/>
                </a:lnTo>
                <a:lnTo>
                  <a:pt x="6355" y="1475"/>
                </a:lnTo>
                <a:lnTo>
                  <a:pt x="6355" y="1482"/>
                </a:lnTo>
                <a:lnTo>
                  <a:pt x="6198" y="1420"/>
                </a:lnTo>
                <a:lnTo>
                  <a:pt x="6187" y="1430"/>
                </a:lnTo>
                <a:lnTo>
                  <a:pt x="6175" y="1445"/>
                </a:lnTo>
                <a:lnTo>
                  <a:pt x="6165" y="1458"/>
                </a:lnTo>
                <a:lnTo>
                  <a:pt x="6141" y="1486"/>
                </a:lnTo>
                <a:lnTo>
                  <a:pt x="6127" y="1501"/>
                </a:lnTo>
                <a:lnTo>
                  <a:pt x="6111" y="1514"/>
                </a:lnTo>
                <a:lnTo>
                  <a:pt x="6103" y="1521"/>
                </a:lnTo>
                <a:lnTo>
                  <a:pt x="6095" y="1527"/>
                </a:lnTo>
                <a:lnTo>
                  <a:pt x="6087" y="1531"/>
                </a:lnTo>
                <a:lnTo>
                  <a:pt x="6081" y="1535"/>
                </a:lnTo>
                <a:lnTo>
                  <a:pt x="6064" y="1540"/>
                </a:lnTo>
                <a:lnTo>
                  <a:pt x="6045" y="1546"/>
                </a:lnTo>
                <a:lnTo>
                  <a:pt x="6024" y="1551"/>
                </a:lnTo>
                <a:lnTo>
                  <a:pt x="6003" y="1556"/>
                </a:lnTo>
                <a:lnTo>
                  <a:pt x="5983" y="1561"/>
                </a:lnTo>
                <a:lnTo>
                  <a:pt x="5966" y="1566"/>
                </a:lnTo>
                <a:lnTo>
                  <a:pt x="5951" y="1571"/>
                </a:lnTo>
                <a:lnTo>
                  <a:pt x="5941" y="1577"/>
                </a:lnTo>
                <a:lnTo>
                  <a:pt x="5912" y="1603"/>
                </a:lnTo>
                <a:lnTo>
                  <a:pt x="5866" y="1643"/>
                </a:lnTo>
                <a:lnTo>
                  <a:pt x="5824" y="1681"/>
                </a:lnTo>
                <a:lnTo>
                  <a:pt x="5805" y="1697"/>
                </a:lnTo>
                <a:lnTo>
                  <a:pt x="5798" y="1693"/>
                </a:lnTo>
                <a:lnTo>
                  <a:pt x="5782" y="1684"/>
                </a:lnTo>
                <a:lnTo>
                  <a:pt x="5771" y="1678"/>
                </a:lnTo>
                <a:lnTo>
                  <a:pt x="5761" y="1673"/>
                </a:lnTo>
                <a:lnTo>
                  <a:pt x="5751" y="1670"/>
                </a:lnTo>
                <a:lnTo>
                  <a:pt x="5743" y="1669"/>
                </a:lnTo>
                <a:lnTo>
                  <a:pt x="5739" y="1669"/>
                </a:lnTo>
                <a:lnTo>
                  <a:pt x="5735" y="1671"/>
                </a:lnTo>
                <a:lnTo>
                  <a:pt x="5732" y="1673"/>
                </a:lnTo>
                <a:lnTo>
                  <a:pt x="5729" y="1677"/>
                </a:lnTo>
                <a:lnTo>
                  <a:pt x="5723" y="1686"/>
                </a:lnTo>
                <a:lnTo>
                  <a:pt x="5719" y="1695"/>
                </a:lnTo>
                <a:lnTo>
                  <a:pt x="5711" y="1713"/>
                </a:lnTo>
                <a:lnTo>
                  <a:pt x="5708" y="1722"/>
                </a:lnTo>
                <a:close/>
                <a:moveTo>
                  <a:pt x="5017" y="3724"/>
                </a:moveTo>
                <a:lnTo>
                  <a:pt x="5017" y="3137"/>
                </a:lnTo>
                <a:lnTo>
                  <a:pt x="5095" y="3137"/>
                </a:lnTo>
                <a:lnTo>
                  <a:pt x="5095" y="3378"/>
                </a:lnTo>
                <a:lnTo>
                  <a:pt x="5400" y="3378"/>
                </a:lnTo>
                <a:lnTo>
                  <a:pt x="5400" y="3137"/>
                </a:lnTo>
                <a:lnTo>
                  <a:pt x="5478" y="3137"/>
                </a:lnTo>
                <a:lnTo>
                  <a:pt x="5478" y="3724"/>
                </a:lnTo>
                <a:lnTo>
                  <a:pt x="5400" y="3724"/>
                </a:lnTo>
                <a:lnTo>
                  <a:pt x="5400" y="3447"/>
                </a:lnTo>
                <a:lnTo>
                  <a:pt x="5095" y="3447"/>
                </a:lnTo>
                <a:lnTo>
                  <a:pt x="5095" y="3724"/>
                </a:lnTo>
                <a:lnTo>
                  <a:pt x="5017" y="3724"/>
                </a:lnTo>
                <a:close/>
                <a:moveTo>
                  <a:pt x="5654" y="3724"/>
                </a:moveTo>
                <a:lnTo>
                  <a:pt x="5654" y="3137"/>
                </a:lnTo>
                <a:lnTo>
                  <a:pt x="6079" y="3137"/>
                </a:lnTo>
                <a:lnTo>
                  <a:pt x="6079" y="3207"/>
                </a:lnTo>
                <a:lnTo>
                  <a:pt x="5732" y="3207"/>
                </a:lnTo>
                <a:lnTo>
                  <a:pt x="5732" y="3386"/>
                </a:lnTo>
                <a:lnTo>
                  <a:pt x="6058" y="3386"/>
                </a:lnTo>
                <a:lnTo>
                  <a:pt x="6058" y="3455"/>
                </a:lnTo>
                <a:lnTo>
                  <a:pt x="5732" y="3455"/>
                </a:lnTo>
                <a:lnTo>
                  <a:pt x="5732" y="3654"/>
                </a:lnTo>
                <a:lnTo>
                  <a:pt x="6093" y="3654"/>
                </a:lnTo>
                <a:lnTo>
                  <a:pt x="6093" y="3724"/>
                </a:lnTo>
                <a:lnTo>
                  <a:pt x="5654" y="3724"/>
                </a:lnTo>
                <a:close/>
                <a:moveTo>
                  <a:pt x="6246" y="3724"/>
                </a:moveTo>
                <a:lnTo>
                  <a:pt x="6246" y="3137"/>
                </a:lnTo>
                <a:lnTo>
                  <a:pt x="6326" y="3137"/>
                </a:lnTo>
                <a:lnTo>
                  <a:pt x="6634" y="3597"/>
                </a:lnTo>
                <a:lnTo>
                  <a:pt x="6634" y="3137"/>
                </a:lnTo>
                <a:lnTo>
                  <a:pt x="6709" y="3137"/>
                </a:lnTo>
                <a:lnTo>
                  <a:pt x="6709" y="3724"/>
                </a:lnTo>
                <a:lnTo>
                  <a:pt x="6629" y="3724"/>
                </a:lnTo>
                <a:lnTo>
                  <a:pt x="6320" y="3263"/>
                </a:lnTo>
                <a:lnTo>
                  <a:pt x="6320" y="3724"/>
                </a:lnTo>
                <a:lnTo>
                  <a:pt x="6246" y="3724"/>
                </a:lnTo>
                <a:close/>
                <a:moveTo>
                  <a:pt x="6820" y="3724"/>
                </a:moveTo>
                <a:lnTo>
                  <a:pt x="7046" y="3137"/>
                </a:lnTo>
                <a:lnTo>
                  <a:pt x="7130" y="3137"/>
                </a:lnTo>
                <a:lnTo>
                  <a:pt x="7370" y="3724"/>
                </a:lnTo>
                <a:lnTo>
                  <a:pt x="7281" y="3724"/>
                </a:lnTo>
                <a:lnTo>
                  <a:pt x="7213" y="3545"/>
                </a:lnTo>
                <a:lnTo>
                  <a:pt x="6968" y="3545"/>
                </a:lnTo>
                <a:lnTo>
                  <a:pt x="6903" y="3724"/>
                </a:lnTo>
                <a:lnTo>
                  <a:pt x="6820" y="3724"/>
                </a:lnTo>
                <a:close/>
                <a:moveTo>
                  <a:pt x="6990" y="3483"/>
                </a:moveTo>
                <a:lnTo>
                  <a:pt x="7189" y="3483"/>
                </a:lnTo>
                <a:lnTo>
                  <a:pt x="7127" y="3320"/>
                </a:lnTo>
                <a:lnTo>
                  <a:pt x="7115" y="3285"/>
                </a:lnTo>
                <a:lnTo>
                  <a:pt x="7104" y="3253"/>
                </a:lnTo>
                <a:lnTo>
                  <a:pt x="7094" y="3225"/>
                </a:lnTo>
                <a:lnTo>
                  <a:pt x="7086" y="3199"/>
                </a:lnTo>
                <a:lnTo>
                  <a:pt x="7080" y="3227"/>
                </a:lnTo>
                <a:lnTo>
                  <a:pt x="7072" y="3255"/>
                </a:lnTo>
                <a:lnTo>
                  <a:pt x="7064" y="3283"/>
                </a:lnTo>
                <a:lnTo>
                  <a:pt x="7054" y="3311"/>
                </a:lnTo>
                <a:lnTo>
                  <a:pt x="6990" y="3483"/>
                </a:lnTo>
                <a:close/>
                <a:moveTo>
                  <a:pt x="7477" y="3724"/>
                </a:moveTo>
                <a:lnTo>
                  <a:pt x="7477" y="3137"/>
                </a:lnTo>
                <a:lnTo>
                  <a:pt x="7557" y="3137"/>
                </a:lnTo>
                <a:lnTo>
                  <a:pt x="7866" y="3597"/>
                </a:lnTo>
                <a:lnTo>
                  <a:pt x="7866" y="3137"/>
                </a:lnTo>
                <a:lnTo>
                  <a:pt x="7940" y="3137"/>
                </a:lnTo>
                <a:lnTo>
                  <a:pt x="7940" y="3724"/>
                </a:lnTo>
                <a:lnTo>
                  <a:pt x="7861" y="3724"/>
                </a:lnTo>
                <a:lnTo>
                  <a:pt x="7552" y="3263"/>
                </a:lnTo>
                <a:lnTo>
                  <a:pt x="7552" y="3724"/>
                </a:lnTo>
                <a:lnTo>
                  <a:pt x="7477" y="3724"/>
                </a:lnTo>
                <a:close/>
                <a:moveTo>
                  <a:pt x="8481" y="3724"/>
                </a:moveTo>
                <a:lnTo>
                  <a:pt x="8481" y="3137"/>
                </a:lnTo>
                <a:lnTo>
                  <a:pt x="8561" y="3137"/>
                </a:lnTo>
                <a:lnTo>
                  <a:pt x="8869" y="3597"/>
                </a:lnTo>
                <a:lnTo>
                  <a:pt x="8869" y="3137"/>
                </a:lnTo>
                <a:lnTo>
                  <a:pt x="8943" y="3137"/>
                </a:lnTo>
                <a:lnTo>
                  <a:pt x="8943" y="3724"/>
                </a:lnTo>
                <a:lnTo>
                  <a:pt x="8865" y="3724"/>
                </a:lnTo>
                <a:lnTo>
                  <a:pt x="8555" y="3263"/>
                </a:lnTo>
                <a:lnTo>
                  <a:pt x="8555" y="3724"/>
                </a:lnTo>
                <a:lnTo>
                  <a:pt x="8481" y="3724"/>
                </a:lnTo>
                <a:close/>
                <a:moveTo>
                  <a:pt x="9096" y="3438"/>
                </a:moveTo>
                <a:lnTo>
                  <a:pt x="9096" y="3420"/>
                </a:lnTo>
                <a:lnTo>
                  <a:pt x="9097" y="3403"/>
                </a:lnTo>
                <a:lnTo>
                  <a:pt x="9100" y="3385"/>
                </a:lnTo>
                <a:lnTo>
                  <a:pt x="9102" y="3369"/>
                </a:lnTo>
                <a:lnTo>
                  <a:pt x="9104" y="3353"/>
                </a:lnTo>
                <a:lnTo>
                  <a:pt x="9107" y="3338"/>
                </a:lnTo>
                <a:lnTo>
                  <a:pt x="9112" y="3322"/>
                </a:lnTo>
                <a:lnTo>
                  <a:pt x="9116" y="3308"/>
                </a:lnTo>
                <a:lnTo>
                  <a:pt x="9121" y="3294"/>
                </a:lnTo>
                <a:lnTo>
                  <a:pt x="9127" y="3281"/>
                </a:lnTo>
                <a:lnTo>
                  <a:pt x="9133" y="3267"/>
                </a:lnTo>
                <a:lnTo>
                  <a:pt x="9140" y="3255"/>
                </a:lnTo>
                <a:lnTo>
                  <a:pt x="9148" y="3243"/>
                </a:lnTo>
                <a:lnTo>
                  <a:pt x="9157" y="3232"/>
                </a:lnTo>
                <a:lnTo>
                  <a:pt x="9166" y="3220"/>
                </a:lnTo>
                <a:lnTo>
                  <a:pt x="9175" y="3209"/>
                </a:lnTo>
                <a:lnTo>
                  <a:pt x="9185" y="3200"/>
                </a:lnTo>
                <a:lnTo>
                  <a:pt x="9195" y="3190"/>
                </a:lnTo>
                <a:lnTo>
                  <a:pt x="9206" y="3181"/>
                </a:lnTo>
                <a:lnTo>
                  <a:pt x="9218" y="3173"/>
                </a:lnTo>
                <a:lnTo>
                  <a:pt x="9229" y="3167"/>
                </a:lnTo>
                <a:lnTo>
                  <a:pt x="9240" y="3160"/>
                </a:lnTo>
                <a:lnTo>
                  <a:pt x="9252" y="3153"/>
                </a:lnTo>
                <a:lnTo>
                  <a:pt x="9265" y="3147"/>
                </a:lnTo>
                <a:lnTo>
                  <a:pt x="9278" y="3143"/>
                </a:lnTo>
                <a:lnTo>
                  <a:pt x="9291" y="3139"/>
                </a:lnTo>
                <a:lnTo>
                  <a:pt x="9304" y="3135"/>
                </a:lnTo>
                <a:lnTo>
                  <a:pt x="9319" y="3132"/>
                </a:lnTo>
                <a:lnTo>
                  <a:pt x="9333" y="3130"/>
                </a:lnTo>
                <a:lnTo>
                  <a:pt x="9348" y="3128"/>
                </a:lnTo>
                <a:lnTo>
                  <a:pt x="9363" y="3127"/>
                </a:lnTo>
                <a:lnTo>
                  <a:pt x="9378" y="3127"/>
                </a:lnTo>
                <a:lnTo>
                  <a:pt x="9398" y="3127"/>
                </a:lnTo>
                <a:lnTo>
                  <a:pt x="9418" y="3130"/>
                </a:lnTo>
                <a:lnTo>
                  <a:pt x="9437" y="3133"/>
                </a:lnTo>
                <a:lnTo>
                  <a:pt x="9455" y="3137"/>
                </a:lnTo>
                <a:lnTo>
                  <a:pt x="9473" y="3142"/>
                </a:lnTo>
                <a:lnTo>
                  <a:pt x="9491" y="3149"/>
                </a:lnTo>
                <a:lnTo>
                  <a:pt x="9508" y="3156"/>
                </a:lnTo>
                <a:lnTo>
                  <a:pt x="9525" y="3165"/>
                </a:lnTo>
                <a:lnTo>
                  <a:pt x="9540" y="3177"/>
                </a:lnTo>
                <a:lnTo>
                  <a:pt x="9555" y="3187"/>
                </a:lnTo>
                <a:lnTo>
                  <a:pt x="9570" y="3199"/>
                </a:lnTo>
                <a:lnTo>
                  <a:pt x="9582" y="3212"/>
                </a:lnTo>
                <a:lnTo>
                  <a:pt x="9594" y="3226"/>
                </a:lnTo>
                <a:lnTo>
                  <a:pt x="9606" y="3242"/>
                </a:lnTo>
                <a:lnTo>
                  <a:pt x="9616" y="3257"/>
                </a:lnTo>
                <a:lnTo>
                  <a:pt x="9625" y="3274"/>
                </a:lnTo>
                <a:lnTo>
                  <a:pt x="9633" y="3292"/>
                </a:lnTo>
                <a:lnTo>
                  <a:pt x="9639" y="3310"/>
                </a:lnTo>
                <a:lnTo>
                  <a:pt x="9645" y="3329"/>
                </a:lnTo>
                <a:lnTo>
                  <a:pt x="9649" y="3348"/>
                </a:lnTo>
                <a:lnTo>
                  <a:pt x="9654" y="3368"/>
                </a:lnTo>
                <a:lnTo>
                  <a:pt x="9656" y="3388"/>
                </a:lnTo>
                <a:lnTo>
                  <a:pt x="9658" y="3410"/>
                </a:lnTo>
                <a:lnTo>
                  <a:pt x="9658" y="3431"/>
                </a:lnTo>
                <a:lnTo>
                  <a:pt x="9658" y="3453"/>
                </a:lnTo>
                <a:lnTo>
                  <a:pt x="9656" y="3475"/>
                </a:lnTo>
                <a:lnTo>
                  <a:pt x="9654" y="3495"/>
                </a:lnTo>
                <a:lnTo>
                  <a:pt x="9649" y="3515"/>
                </a:lnTo>
                <a:lnTo>
                  <a:pt x="9645" y="3535"/>
                </a:lnTo>
                <a:lnTo>
                  <a:pt x="9638" y="3554"/>
                </a:lnTo>
                <a:lnTo>
                  <a:pt x="9631" y="3572"/>
                </a:lnTo>
                <a:lnTo>
                  <a:pt x="9622" y="3590"/>
                </a:lnTo>
                <a:lnTo>
                  <a:pt x="9613" y="3608"/>
                </a:lnTo>
                <a:lnTo>
                  <a:pt x="9602" y="3624"/>
                </a:lnTo>
                <a:lnTo>
                  <a:pt x="9591" y="3638"/>
                </a:lnTo>
                <a:lnTo>
                  <a:pt x="9579" y="3652"/>
                </a:lnTo>
                <a:lnTo>
                  <a:pt x="9565" y="3665"/>
                </a:lnTo>
                <a:lnTo>
                  <a:pt x="9552" y="3677"/>
                </a:lnTo>
                <a:lnTo>
                  <a:pt x="9536" y="3688"/>
                </a:lnTo>
                <a:lnTo>
                  <a:pt x="9520" y="3697"/>
                </a:lnTo>
                <a:lnTo>
                  <a:pt x="9503" y="3706"/>
                </a:lnTo>
                <a:lnTo>
                  <a:pt x="9486" y="3714"/>
                </a:lnTo>
                <a:lnTo>
                  <a:pt x="9469" y="3719"/>
                </a:lnTo>
                <a:lnTo>
                  <a:pt x="9451" y="3725"/>
                </a:lnTo>
                <a:lnTo>
                  <a:pt x="9434" y="3728"/>
                </a:lnTo>
                <a:lnTo>
                  <a:pt x="9416" y="3731"/>
                </a:lnTo>
                <a:lnTo>
                  <a:pt x="9396" y="3733"/>
                </a:lnTo>
                <a:lnTo>
                  <a:pt x="9377" y="3734"/>
                </a:lnTo>
                <a:lnTo>
                  <a:pt x="9357" y="3733"/>
                </a:lnTo>
                <a:lnTo>
                  <a:pt x="9337" y="3730"/>
                </a:lnTo>
                <a:lnTo>
                  <a:pt x="9318" y="3728"/>
                </a:lnTo>
                <a:lnTo>
                  <a:pt x="9299" y="3724"/>
                </a:lnTo>
                <a:lnTo>
                  <a:pt x="9281" y="3718"/>
                </a:lnTo>
                <a:lnTo>
                  <a:pt x="9263" y="3711"/>
                </a:lnTo>
                <a:lnTo>
                  <a:pt x="9246" y="3702"/>
                </a:lnTo>
                <a:lnTo>
                  <a:pt x="9229" y="3693"/>
                </a:lnTo>
                <a:lnTo>
                  <a:pt x="9213" y="3683"/>
                </a:lnTo>
                <a:lnTo>
                  <a:pt x="9199" y="3672"/>
                </a:lnTo>
                <a:lnTo>
                  <a:pt x="9185" y="3660"/>
                </a:lnTo>
                <a:lnTo>
                  <a:pt x="9172" y="3646"/>
                </a:lnTo>
                <a:lnTo>
                  <a:pt x="9160" y="3632"/>
                </a:lnTo>
                <a:lnTo>
                  <a:pt x="9149" y="3617"/>
                </a:lnTo>
                <a:lnTo>
                  <a:pt x="9139" y="3601"/>
                </a:lnTo>
                <a:lnTo>
                  <a:pt x="9130" y="3585"/>
                </a:lnTo>
                <a:lnTo>
                  <a:pt x="9122" y="3567"/>
                </a:lnTo>
                <a:lnTo>
                  <a:pt x="9115" y="3549"/>
                </a:lnTo>
                <a:lnTo>
                  <a:pt x="9110" y="3531"/>
                </a:lnTo>
                <a:lnTo>
                  <a:pt x="9105" y="3513"/>
                </a:lnTo>
                <a:lnTo>
                  <a:pt x="9101" y="3495"/>
                </a:lnTo>
                <a:lnTo>
                  <a:pt x="9098" y="3476"/>
                </a:lnTo>
                <a:lnTo>
                  <a:pt x="9097" y="3457"/>
                </a:lnTo>
                <a:lnTo>
                  <a:pt x="9096" y="3438"/>
                </a:lnTo>
                <a:close/>
                <a:moveTo>
                  <a:pt x="9177" y="3439"/>
                </a:moveTo>
                <a:lnTo>
                  <a:pt x="9177" y="3465"/>
                </a:lnTo>
                <a:lnTo>
                  <a:pt x="9181" y="3489"/>
                </a:lnTo>
                <a:lnTo>
                  <a:pt x="9185" y="3513"/>
                </a:lnTo>
                <a:lnTo>
                  <a:pt x="9191" y="3534"/>
                </a:lnTo>
                <a:lnTo>
                  <a:pt x="9199" y="3554"/>
                </a:lnTo>
                <a:lnTo>
                  <a:pt x="9209" y="3572"/>
                </a:lnTo>
                <a:lnTo>
                  <a:pt x="9214" y="3581"/>
                </a:lnTo>
                <a:lnTo>
                  <a:pt x="9220" y="3590"/>
                </a:lnTo>
                <a:lnTo>
                  <a:pt x="9227" y="3598"/>
                </a:lnTo>
                <a:lnTo>
                  <a:pt x="9233" y="3606"/>
                </a:lnTo>
                <a:lnTo>
                  <a:pt x="9248" y="3620"/>
                </a:lnTo>
                <a:lnTo>
                  <a:pt x="9264" y="3633"/>
                </a:lnTo>
                <a:lnTo>
                  <a:pt x="9281" y="3643"/>
                </a:lnTo>
                <a:lnTo>
                  <a:pt x="9299" y="3652"/>
                </a:lnTo>
                <a:lnTo>
                  <a:pt x="9317" y="3659"/>
                </a:lnTo>
                <a:lnTo>
                  <a:pt x="9336" y="3663"/>
                </a:lnTo>
                <a:lnTo>
                  <a:pt x="9356" y="3666"/>
                </a:lnTo>
                <a:lnTo>
                  <a:pt x="9377" y="3668"/>
                </a:lnTo>
                <a:lnTo>
                  <a:pt x="9399" y="3666"/>
                </a:lnTo>
                <a:lnTo>
                  <a:pt x="9419" y="3663"/>
                </a:lnTo>
                <a:lnTo>
                  <a:pt x="9439" y="3659"/>
                </a:lnTo>
                <a:lnTo>
                  <a:pt x="9457" y="3652"/>
                </a:lnTo>
                <a:lnTo>
                  <a:pt x="9475" y="3643"/>
                </a:lnTo>
                <a:lnTo>
                  <a:pt x="9491" y="3633"/>
                </a:lnTo>
                <a:lnTo>
                  <a:pt x="9507" y="3620"/>
                </a:lnTo>
                <a:lnTo>
                  <a:pt x="9521" y="3606"/>
                </a:lnTo>
                <a:lnTo>
                  <a:pt x="9528" y="3598"/>
                </a:lnTo>
                <a:lnTo>
                  <a:pt x="9535" y="3589"/>
                </a:lnTo>
                <a:lnTo>
                  <a:pt x="9540" y="3580"/>
                </a:lnTo>
                <a:lnTo>
                  <a:pt x="9546" y="3571"/>
                </a:lnTo>
                <a:lnTo>
                  <a:pt x="9552" y="3562"/>
                </a:lnTo>
                <a:lnTo>
                  <a:pt x="9556" y="3552"/>
                </a:lnTo>
                <a:lnTo>
                  <a:pt x="9561" y="3542"/>
                </a:lnTo>
                <a:lnTo>
                  <a:pt x="9564" y="3531"/>
                </a:lnTo>
                <a:lnTo>
                  <a:pt x="9571" y="3508"/>
                </a:lnTo>
                <a:lnTo>
                  <a:pt x="9575" y="3484"/>
                </a:lnTo>
                <a:lnTo>
                  <a:pt x="9577" y="3458"/>
                </a:lnTo>
                <a:lnTo>
                  <a:pt x="9579" y="3431"/>
                </a:lnTo>
                <a:lnTo>
                  <a:pt x="9579" y="3413"/>
                </a:lnTo>
                <a:lnTo>
                  <a:pt x="9576" y="3396"/>
                </a:lnTo>
                <a:lnTo>
                  <a:pt x="9575" y="3379"/>
                </a:lnTo>
                <a:lnTo>
                  <a:pt x="9572" y="3364"/>
                </a:lnTo>
                <a:lnTo>
                  <a:pt x="9568" y="3348"/>
                </a:lnTo>
                <a:lnTo>
                  <a:pt x="9565" y="3334"/>
                </a:lnTo>
                <a:lnTo>
                  <a:pt x="9559" y="3320"/>
                </a:lnTo>
                <a:lnTo>
                  <a:pt x="9554" y="3306"/>
                </a:lnTo>
                <a:lnTo>
                  <a:pt x="9547" y="3293"/>
                </a:lnTo>
                <a:lnTo>
                  <a:pt x="9540" y="3281"/>
                </a:lnTo>
                <a:lnTo>
                  <a:pt x="9532" y="3270"/>
                </a:lnTo>
                <a:lnTo>
                  <a:pt x="9525" y="3258"/>
                </a:lnTo>
                <a:lnTo>
                  <a:pt x="9514" y="3248"/>
                </a:lnTo>
                <a:lnTo>
                  <a:pt x="9505" y="3239"/>
                </a:lnTo>
                <a:lnTo>
                  <a:pt x="9494" y="3230"/>
                </a:lnTo>
                <a:lnTo>
                  <a:pt x="9483" y="3224"/>
                </a:lnTo>
                <a:lnTo>
                  <a:pt x="9472" y="3216"/>
                </a:lnTo>
                <a:lnTo>
                  <a:pt x="9459" y="3210"/>
                </a:lnTo>
                <a:lnTo>
                  <a:pt x="9447" y="3206"/>
                </a:lnTo>
                <a:lnTo>
                  <a:pt x="9434" y="3201"/>
                </a:lnTo>
                <a:lnTo>
                  <a:pt x="9420" y="3198"/>
                </a:lnTo>
                <a:lnTo>
                  <a:pt x="9407" y="3196"/>
                </a:lnTo>
                <a:lnTo>
                  <a:pt x="9393" y="3195"/>
                </a:lnTo>
                <a:lnTo>
                  <a:pt x="9378" y="3193"/>
                </a:lnTo>
                <a:lnTo>
                  <a:pt x="9358" y="3195"/>
                </a:lnTo>
                <a:lnTo>
                  <a:pt x="9338" y="3198"/>
                </a:lnTo>
                <a:lnTo>
                  <a:pt x="9320" y="3201"/>
                </a:lnTo>
                <a:lnTo>
                  <a:pt x="9302" y="3208"/>
                </a:lnTo>
                <a:lnTo>
                  <a:pt x="9284" y="3216"/>
                </a:lnTo>
                <a:lnTo>
                  <a:pt x="9267" y="3226"/>
                </a:lnTo>
                <a:lnTo>
                  <a:pt x="9251" y="3237"/>
                </a:lnTo>
                <a:lnTo>
                  <a:pt x="9236" y="3251"/>
                </a:lnTo>
                <a:lnTo>
                  <a:pt x="9229" y="3257"/>
                </a:lnTo>
                <a:lnTo>
                  <a:pt x="9222" y="3266"/>
                </a:lnTo>
                <a:lnTo>
                  <a:pt x="9215" y="3274"/>
                </a:lnTo>
                <a:lnTo>
                  <a:pt x="9210" y="3283"/>
                </a:lnTo>
                <a:lnTo>
                  <a:pt x="9205" y="3293"/>
                </a:lnTo>
                <a:lnTo>
                  <a:pt x="9200" y="3303"/>
                </a:lnTo>
                <a:lnTo>
                  <a:pt x="9195" y="3314"/>
                </a:lnTo>
                <a:lnTo>
                  <a:pt x="9192" y="3326"/>
                </a:lnTo>
                <a:lnTo>
                  <a:pt x="9188" y="3338"/>
                </a:lnTo>
                <a:lnTo>
                  <a:pt x="9185" y="3350"/>
                </a:lnTo>
                <a:lnTo>
                  <a:pt x="9183" y="3364"/>
                </a:lnTo>
                <a:lnTo>
                  <a:pt x="9181" y="3378"/>
                </a:lnTo>
                <a:lnTo>
                  <a:pt x="9177" y="3408"/>
                </a:lnTo>
                <a:lnTo>
                  <a:pt x="9177" y="3439"/>
                </a:lnTo>
                <a:close/>
                <a:moveTo>
                  <a:pt x="9806" y="3724"/>
                </a:moveTo>
                <a:lnTo>
                  <a:pt x="9806" y="3137"/>
                </a:lnTo>
                <a:lnTo>
                  <a:pt x="10067" y="3137"/>
                </a:lnTo>
                <a:lnTo>
                  <a:pt x="10086" y="3137"/>
                </a:lnTo>
                <a:lnTo>
                  <a:pt x="10103" y="3139"/>
                </a:lnTo>
                <a:lnTo>
                  <a:pt x="10119" y="3140"/>
                </a:lnTo>
                <a:lnTo>
                  <a:pt x="10135" y="3142"/>
                </a:lnTo>
                <a:lnTo>
                  <a:pt x="10150" y="3144"/>
                </a:lnTo>
                <a:lnTo>
                  <a:pt x="10163" y="3146"/>
                </a:lnTo>
                <a:lnTo>
                  <a:pt x="10174" y="3150"/>
                </a:lnTo>
                <a:lnTo>
                  <a:pt x="10186" y="3153"/>
                </a:lnTo>
                <a:lnTo>
                  <a:pt x="10196" y="3158"/>
                </a:lnTo>
                <a:lnTo>
                  <a:pt x="10205" y="3163"/>
                </a:lnTo>
                <a:lnTo>
                  <a:pt x="10214" y="3169"/>
                </a:lnTo>
                <a:lnTo>
                  <a:pt x="10223" y="3175"/>
                </a:lnTo>
                <a:lnTo>
                  <a:pt x="10231" y="3182"/>
                </a:lnTo>
                <a:lnTo>
                  <a:pt x="10237" y="3190"/>
                </a:lnTo>
                <a:lnTo>
                  <a:pt x="10244" y="3199"/>
                </a:lnTo>
                <a:lnTo>
                  <a:pt x="10251" y="3209"/>
                </a:lnTo>
                <a:lnTo>
                  <a:pt x="10257" y="3219"/>
                </a:lnTo>
                <a:lnTo>
                  <a:pt x="10262" y="3229"/>
                </a:lnTo>
                <a:lnTo>
                  <a:pt x="10266" y="3241"/>
                </a:lnTo>
                <a:lnTo>
                  <a:pt x="10269" y="3251"/>
                </a:lnTo>
                <a:lnTo>
                  <a:pt x="10272" y="3262"/>
                </a:lnTo>
                <a:lnTo>
                  <a:pt x="10273" y="3274"/>
                </a:lnTo>
                <a:lnTo>
                  <a:pt x="10275" y="3285"/>
                </a:lnTo>
                <a:lnTo>
                  <a:pt x="10276" y="3298"/>
                </a:lnTo>
                <a:lnTo>
                  <a:pt x="10275" y="3312"/>
                </a:lnTo>
                <a:lnTo>
                  <a:pt x="10272" y="3327"/>
                </a:lnTo>
                <a:lnTo>
                  <a:pt x="10270" y="3341"/>
                </a:lnTo>
                <a:lnTo>
                  <a:pt x="10266" y="3355"/>
                </a:lnTo>
                <a:lnTo>
                  <a:pt x="10260" y="3367"/>
                </a:lnTo>
                <a:lnTo>
                  <a:pt x="10252" y="3379"/>
                </a:lnTo>
                <a:lnTo>
                  <a:pt x="10244" y="3392"/>
                </a:lnTo>
                <a:lnTo>
                  <a:pt x="10235" y="3402"/>
                </a:lnTo>
                <a:lnTo>
                  <a:pt x="10224" y="3413"/>
                </a:lnTo>
                <a:lnTo>
                  <a:pt x="10212" y="3422"/>
                </a:lnTo>
                <a:lnTo>
                  <a:pt x="10198" y="3430"/>
                </a:lnTo>
                <a:lnTo>
                  <a:pt x="10183" y="3438"/>
                </a:lnTo>
                <a:lnTo>
                  <a:pt x="10167" y="3443"/>
                </a:lnTo>
                <a:lnTo>
                  <a:pt x="10150" y="3449"/>
                </a:lnTo>
                <a:lnTo>
                  <a:pt x="10131" y="3453"/>
                </a:lnTo>
                <a:lnTo>
                  <a:pt x="10109" y="3457"/>
                </a:lnTo>
                <a:lnTo>
                  <a:pt x="10124" y="3465"/>
                </a:lnTo>
                <a:lnTo>
                  <a:pt x="10137" y="3471"/>
                </a:lnTo>
                <a:lnTo>
                  <a:pt x="10147" y="3479"/>
                </a:lnTo>
                <a:lnTo>
                  <a:pt x="10156" y="3486"/>
                </a:lnTo>
                <a:lnTo>
                  <a:pt x="10173" y="3503"/>
                </a:lnTo>
                <a:lnTo>
                  <a:pt x="10190" y="3521"/>
                </a:lnTo>
                <a:lnTo>
                  <a:pt x="10206" y="3542"/>
                </a:lnTo>
                <a:lnTo>
                  <a:pt x="10222" y="3564"/>
                </a:lnTo>
                <a:lnTo>
                  <a:pt x="10324" y="3724"/>
                </a:lnTo>
                <a:lnTo>
                  <a:pt x="10226" y="3724"/>
                </a:lnTo>
                <a:lnTo>
                  <a:pt x="10147" y="3601"/>
                </a:lnTo>
                <a:lnTo>
                  <a:pt x="10132" y="3577"/>
                </a:lnTo>
                <a:lnTo>
                  <a:pt x="10117" y="3554"/>
                </a:lnTo>
                <a:lnTo>
                  <a:pt x="10104" y="3536"/>
                </a:lnTo>
                <a:lnTo>
                  <a:pt x="10091" y="3521"/>
                </a:lnTo>
                <a:lnTo>
                  <a:pt x="10081" y="3507"/>
                </a:lnTo>
                <a:lnTo>
                  <a:pt x="10071" y="3497"/>
                </a:lnTo>
                <a:lnTo>
                  <a:pt x="10061" y="3488"/>
                </a:lnTo>
                <a:lnTo>
                  <a:pt x="10052" y="3482"/>
                </a:lnTo>
                <a:lnTo>
                  <a:pt x="10044" y="3477"/>
                </a:lnTo>
                <a:lnTo>
                  <a:pt x="10035" y="3473"/>
                </a:lnTo>
                <a:lnTo>
                  <a:pt x="10026" y="3469"/>
                </a:lnTo>
                <a:lnTo>
                  <a:pt x="10017" y="3466"/>
                </a:lnTo>
                <a:lnTo>
                  <a:pt x="10009" y="3465"/>
                </a:lnTo>
                <a:lnTo>
                  <a:pt x="9999" y="3464"/>
                </a:lnTo>
                <a:lnTo>
                  <a:pt x="9988" y="3464"/>
                </a:lnTo>
                <a:lnTo>
                  <a:pt x="9973" y="3464"/>
                </a:lnTo>
                <a:lnTo>
                  <a:pt x="9883" y="3464"/>
                </a:lnTo>
                <a:lnTo>
                  <a:pt x="9883" y="3724"/>
                </a:lnTo>
                <a:lnTo>
                  <a:pt x="9806" y="3724"/>
                </a:lnTo>
                <a:close/>
                <a:moveTo>
                  <a:pt x="9883" y="3396"/>
                </a:moveTo>
                <a:lnTo>
                  <a:pt x="10051" y="3396"/>
                </a:lnTo>
                <a:lnTo>
                  <a:pt x="10076" y="3395"/>
                </a:lnTo>
                <a:lnTo>
                  <a:pt x="10098" y="3393"/>
                </a:lnTo>
                <a:lnTo>
                  <a:pt x="10117" y="3390"/>
                </a:lnTo>
                <a:lnTo>
                  <a:pt x="10134" y="3385"/>
                </a:lnTo>
                <a:lnTo>
                  <a:pt x="10141" y="3382"/>
                </a:lnTo>
                <a:lnTo>
                  <a:pt x="10147" y="3378"/>
                </a:lnTo>
                <a:lnTo>
                  <a:pt x="10154" y="3375"/>
                </a:lnTo>
                <a:lnTo>
                  <a:pt x="10160" y="3371"/>
                </a:lnTo>
                <a:lnTo>
                  <a:pt x="10165" y="3366"/>
                </a:lnTo>
                <a:lnTo>
                  <a:pt x="10171" y="3362"/>
                </a:lnTo>
                <a:lnTo>
                  <a:pt x="10176" y="3356"/>
                </a:lnTo>
                <a:lnTo>
                  <a:pt x="10180" y="3350"/>
                </a:lnTo>
                <a:lnTo>
                  <a:pt x="10187" y="3338"/>
                </a:lnTo>
                <a:lnTo>
                  <a:pt x="10191" y="3325"/>
                </a:lnTo>
                <a:lnTo>
                  <a:pt x="10195" y="3311"/>
                </a:lnTo>
                <a:lnTo>
                  <a:pt x="10195" y="3298"/>
                </a:lnTo>
                <a:lnTo>
                  <a:pt x="10195" y="3288"/>
                </a:lnTo>
                <a:lnTo>
                  <a:pt x="10194" y="3277"/>
                </a:lnTo>
                <a:lnTo>
                  <a:pt x="10191" y="3269"/>
                </a:lnTo>
                <a:lnTo>
                  <a:pt x="10188" y="3260"/>
                </a:lnTo>
                <a:lnTo>
                  <a:pt x="10183" y="3252"/>
                </a:lnTo>
                <a:lnTo>
                  <a:pt x="10178" y="3244"/>
                </a:lnTo>
                <a:lnTo>
                  <a:pt x="10172" y="3236"/>
                </a:lnTo>
                <a:lnTo>
                  <a:pt x="10164" y="3229"/>
                </a:lnTo>
                <a:lnTo>
                  <a:pt x="10156" y="3223"/>
                </a:lnTo>
                <a:lnTo>
                  <a:pt x="10147" y="3217"/>
                </a:lnTo>
                <a:lnTo>
                  <a:pt x="10137" y="3212"/>
                </a:lnTo>
                <a:lnTo>
                  <a:pt x="10126" y="3209"/>
                </a:lnTo>
                <a:lnTo>
                  <a:pt x="10114" y="3206"/>
                </a:lnTo>
                <a:lnTo>
                  <a:pt x="10100" y="3204"/>
                </a:lnTo>
                <a:lnTo>
                  <a:pt x="10085" y="3202"/>
                </a:lnTo>
                <a:lnTo>
                  <a:pt x="10069" y="3202"/>
                </a:lnTo>
                <a:lnTo>
                  <a:pt x="9883" y="3202"/>
                </a:lnTo>
                <a:lnTo>
                  <a:pt x="9883" y="3396"/>
                </a:lnTo>
                <a:close/>
                <a:moveTo>
                  <a:pt x="10441" y="3724"/>
                </a:moveTo>
                <a:lnTo>
                  <a:pt x="10441" y="3137"/>
                </a:lnTo>
                <a:lnTo>
                  <a:pt x="10558" y="3137"/>
                </a:lnTo>
                <a:lnTo>
                  <a:pt x="10696" y="3552"/>
                </a:lnTo>
                <a:lnTo>
                  <a:pt x="10705" y="3579"/>
                </a:lnTo>
                <a:lnTo>
                  <a:pt x="10713" y="3603"/>
                </a:lnTo>
                <a:lnTo>
                  <a:pt x="10720" y="3623"/>
                </a:lnTo>
                <a:lnTo>
                  <a:pt x="10724" y="3640"/>
                </a:lnTo>
                <a:lnTo>
                  <a:pt x="10730" y="3622"/>
                </a:lnTo>
                <a:lnTo>
                  <a:pt x="10738" y="3599"/>
                </a:lnTo>
                <a:lnTo>
                  <a:pt x="10746" y="3575"/>
                </a:lnTo>
                <a:lnTo>
                  <a:pt x="10756" y="3545"/>
                </a:lnTo>
                <a:lnTo>
                  <a:pt x="10896" y="3137"/>
                </a:lnTo>
                <a:lnTo>
                  <a:pt x="11001" y="3137"/>
                </a:lnTo>
                <a:lnTo>
                  <a:pt x="11001" y="3724"/>
                </a:lnTo>
                <a:lnTo>
                  <a:pt x="10927" y="3724"/>
                </a:lnTo>
                <a:lnTo>
                  <a:pt x="10927" y="3233"/>
                </a:lnTo>
                <a:lnTo>
                  <a:pt x="10756" y="3724"/>
                </a:lnTo>
                <a:lnTo>
                  <a:pt x="10685" y="3724"/>
                </a:lnTo>
                <a:lnTo>
                  <a:pt x="10515" y="3225"/>
                </a:lnTo>
                <a:lnTo>
                  <a:pt x="10515" y="3724"/>
                </a:lnTo>
                <a:lnTo>
                  <a:pt x="10441" y="3724"/>
                </a:lnTo>
                <a:close/>
                <a:moveTo>
                  <a:pt x="11108" y="3724"/>
                </a:moveTo>
                <a:lnTo>
                  <a:pt x="11334" y="3137"/>
                </a:lnTo>
                <a:lnTo>
                  <a:pt x="11417" y="3137"/>
                </a:lnTo>
                <a:lnTo>
                  <a:pt x="11658" y="3724"/>
                </a:lnTo>
                <a:lnTo>
                  <a:pt x="11569" y="3724"/>
                </a:lnTo>
                <a:lnTo>
                  <a:pt x="11501" y="3545"/>
                </a:lnTo>
                <a:lnTo>
                  <a:pt x="11255" y="3545"/>
                </a:lnTo>
                <a:lnTo>
                  <a:pt x="11191" y="3724"/>
                </a:lnTo>
                <a:lnTo>
                  <a:pt x="11108" y="3724"/>
                </a:lnTo>
                <a:close/>
                <a:moveTo>
                  <a:pt x="11277" y="3483"/>
                </a:moveTo>
                <a:lnTo>
                  <a:pt x="11476" y="3483"/>
                </a:lnTo>
                <a:lnTo>
                  <a:pt x="11416" y="3320"/>
                </a:lnTo>
                <a:lnTo>
                  <a:pt x="11402" y="3285"/>
                </a:lnTo>
                <a:lnTo>
                  <a:pt x="11391" y="3253"/>
                </a:lnTo>
                <a:lnTo>
                  <a:pt x="11381" y="3225"/>
                </a:lnTo>
                <a:lnTo>
                  <a:pt x="11374" y="3199"/>
                </a:lnTo>
                <a:lnTo>
                  <a:pt x="11367" y="3227"/>
                </a:lnTo>
                <a:lnTo>
                  <a:pt x="11361" y="3255"/>
                </a:lnTo>
                <a:lnTo>
                  <a:pt x="11352" y="3283"/>
                </a:lnTo>
                <a:lnTo>
                  <a:pt x="11342" y="3311"/>
                </a:lnTo>
                <a:lnTo>
                  <a:pt x="11277" y="3483"/>
                </a:lnTo>
                <a:close/>
                <a:moveTo>
                  <a:pt x="11762" y="3724"/>
                </a:moveTo>
                <a:lnTo>
                  <a:pt x="11762" y="3137"/>
                </a:lnTo>
                <a:lnTo>
                  <a:pt x="11841" y="3137"/>
                </a:lnTo>
                <a:lnTo>
                  <a:pt x="11841" y="3654"/>
                </a:lnTo>
                <a:lnTo>
                  <a:pt x="12130" y="3654"/>
                </a:lnTo>
                <a:lnTo>
                  <a:pt x="12130" y="3724"/>
                </a:lnTo>
                <a:lnTo>
                  <a:pt x="11762" y="3724"/>
                </a:lnTo>
                <a:close/>
                <a:moveTo>
                  <a:pt x="13018" y="3137"/>
                </a:moveTo>
                <a:lnTo>
                  <a:pt x="13097" y="3137"/>
                </a:lnTo>
                <a:lnTo>
                  <a:pt x="13097" y="3476"/>
                </a:lnTo>
                <a:lnTo>
                  <a:pt x="13096" y="3497"/>
                </a:lnTo>
                <a:lnTo>
                  <a:pt x="13094" y="3517"/>
                </a:lnTo>
                <a:lnTo>
                  <a:pt x="13093" y="3538"/>
                </a:lnTo>
                <a:lnTo>
                  <a:pt x="13091" y="3555"/>
                </a:lnTo>
                <a:lnTo>
                  <a:pt x="13089" y="3572"/>
                </a:lnTo>
                <a:lnTo>
                  <a:pt x="13085" y="3588"/>
                </a:lnTo>
                <a:lnTo>
                  <a:pt x="13081" y="3603"/>
                </a:lnTo>
                <a:lnTo>
                  <a:pt x="13076" y="3616"/>
                </a:lnTo>
                <a:lnTo>
                  <a:pt x="13071" y="3629"/>
                </a:lnTo>
                <a:lnTo>
                  <a:pt x="13064" y="3641"/>
                </a:lnTo>
                <a:lnTo>
                  <a:pt x="13056" y="3653"/>
                </a:lnTo>
                <a:lnTo>
                  <a:pt x="13048" y="3663"/>
                </a:lnTo>
                <a:lnTo>
                  <a:pt x="13038" y="3673"/>
                </a:lnTo>
                <a:lnTo>
                  <a:pt x="13028" y="3683"/>
                </a:lnTo>
                <a:lnTo>
                  <a:pt x="13017" y="3692"/>
                </a:lnTo>
                <a:lnTo>
                  <a:pt x="13003" y="3701"/>
                </a:lnTo>
                <a:lnTo>
                  <a:pt x="12990" y="3708"/>
                </a:lnTo>
                <a:lnTo>
                  <a:pt x="12975" y="3715"/>
                </a:lnTo>
                <a:lnTo>
                  <a:pt x="12960" y="3720"/>
                </a:lnTo>
                <a:lnTo>
                  <a:pt x="12944" y="3725"/>
                </a:lnTo>
                <a:lnTo>
                  <a:pt x="12926" y="3729"/>
                </a:lnTo>
                <a:lnTo>
                  <a:pt x="12907" y="3731"/>
                </a:lnTo>
                <a:lnTo>
                  <a:pt x="12888" y="3733"/>
                </a:lnTo>
                <a:lnTo>
                  <a:pt x="12866" y="3734"/>
                </a:lnTo>
                <a:lnTo>
                  <a:pt x="12846" y="3733"/>
                </a:lnTo>
                <a:lnTo>
                  <a:pt x="12827" y="3731"/>
                </a:lnTo>
                <a:lnTo>
                  <a:pt x="12809" y="3729"/>
                </a:lnTo>
                <a:lnTo>
                  <a:pt x="12792" y="3726"/>
                </a:lnTo>
                <a:lnTo>
                  <a:pt x="12775" y="3722"/>
                </a:lnTo>
                <a:lnTo>
                  <a:pt x="12759" y="3717"/>
                </a:lnTo>
                <a:lnTo>
                  <a:pt x="12745" y="3711"/>
                </a:lnTo>
                <a:lnTo>
                  <a:pt x="12731" y="3705"/>
                </a:lnTo>
                <a:lnTo>
                  <a:pt x="12719" y="3698"/>
                </a:lnTo>
                <a:lnTo>
                  <a:pt x="12707" y="3689"/>
                </a:lnTo>
                <a:lnTo>
                  <a:pt x="12696" y="3680"/>
                </a:lnTo>
                <a:lnTo>
                  <a:pt x="12686" y="3670"/>
                </a:lnTo>
                <a:lnTo>
                  <a:pt x="12677" y="3660"/>
                </a:lnTo>
                <a:lnTo>
                  <a:pt x="12669" y="3649"/>
                </a:lnTo>
                <a:lnTo>
                  <a:pt x="12663" y="3636"/>
                </a:lnTo>
                <a:lnTo>
                  <a:pt x="12656" y="3623"/>
                </a:lnTo>
                <a:lnTo>
                  <a:pt x="12651" y="3609"/>
                </a:lnTo>
                <a:lnTo>
                  <a:pt x="12647" y="3594"/>
                </a:lnTo>
                <a:lnTo>
                  <a:pt x="12642" y="3577"/>
                </a:lnTo>
                <a:lnTo>
                  <a:pt x="12639" y="3559"/>
                </a:lnTo>
                <a:lnTo>
                  <a:pt x="12637" y="3540"/>
                </a:lnTo>
                <a:lnTo>
                  <a:pt x="12636" y="3520"/>
                </a:lnTo>
                <a:lnTo>
                  <a:pt x="12635" y="3498"/>
                </a:lnTo>
                <a:lnTo>
                  <a:pt x="12633" y="3476"/>
                </a:lnTo>
                <a:lnTo>
                  <a:pt x="12633" y="3137"/>
                </a:lnTo>
                <a:lnTo>
                  <a:pt x="12712" y="3137"/>
                </a:lnTo>
                <a:lnTo>
                  <a:pt x="12712" y="3476"/>
                </a:lnTo>
                <a:lnTo>
                  <a:pt x="12712" y="3512"/>
                </a:lnTo>
                <a:lnTo>
                  <a:pt x="12716" y="3542"/>
                </a:lnTo>
                <a:lnTo>
                  <a:pt x="12718" y="3555"/>
                </a:lnTo>
                <a:lnTo>
                  <a:pt x="12720" y="3568"/>
                </a:lnTo>
                <a:lnTo>
                  <a:pt x="12722" y="3578"/>
                </a:lnTo>
                <a:lnTo>
                  <a:pt x="12726" y="3588"/>
                </a:lnTo>
                <a:lnTo>
                  <a:pt x="12730" y="3597"/>
                </a:lnTo>
                <a:lnTo>
                  <a:pt x="12735" y="3605"/>
                </a:lnTo>
                <a:lnTo>
                  <a:pt x="12739" y="3613"/>
                </a:lnTo>
                <a:lnTo>
                  <a:pt x="12745" y="3620"/>
                </a:lnTo>
                <a:lnTo>
                  <a:pt x="12752" y="3627"/>
                </a:lnTo>
                <a:lnTo>
                  <a:pt x="12758" y="3633"/>
                </a:lnTo>
                <a:lnTo>
                  <a:pt x="12766" y="3638"/>
                </a:lnTo>
                <a:lnTo>
                  <a:pt x="12775" y="3644"/>
                </a:lnTo>
                <a:lnTo>
                  <a:pt x="12784" y="3649"/>
                </a:lnTo>
                <a:lnTo>
                  <a:pt x="12793" y="3652"/>
                </a:lnTo>
                <a:lnTo>
                  <a:pt x="12803" y="3655"/>
                </a:lnTo>
                <a:lnTo>
                  <a:pt x="12813" y="3659"/>
                </a:lnTo>
                <a:lnTo>
                  <a:pt x="12825" y="3661"/>
                </a:lnTo>
                <a:lnTo>
                  <a:pt x="12836" y="3662"/>
                </a:lnTo>
                <a:lnTo>
                  <a:pt x="12847" y="3663"/>
                </a:lnTo>
                <a:lnTo>
                  <a:pt x="12859" y="3663"/>
                </a:lnTo>
                <a:lnTo>
                  <a:pt x="12881" y="3663"/>
                </a:lnTo>
                <a:lnTo>
                  <a:pt x="12900" y="3661"/>
                </a:lnTo>
                <a:lnTo>
                  <a:pt x="12917" y="3657"/>
                </a:lnTo>
                <a:lnTo>
                  <a:pt x="12934" y="3654"/>
                </a:lnTo>
                <a:lnTo>
                  <a:pt x="12947" y="3649"/>
                </a:lnTo>
                <a:lnTo>
                  <a:pt x="12961" y="3642"/>
                </a:lnTo>
                <a:lnTo>
                  <a:pt x="12972" y="3634"/>
                </a:lnTo>
                <a:lnTo>
                  <a:pt x="12982" y="3625"/>
                </a:lnTo>
                <a:lnTo>
                  <a:pt x="12991" y="3614"/>
                </a:lnTo>
                <a:lnTo>
                  <a:pt x="12998" y="3600"/>
                </a:lnTo>
                <a:lnTo>
                  <a:pt x="13005" y="3586"/>
                </a:lnTo>
                <a:lnTo>
                  <a:pt x="13009" y="3568"/>
                </a:lnTo>
                <a:lnTo>
                  <a:pt x="13014" y="3549"/>
                </a:lnTo>
                <a:lnTo>
                  <a:pt x="13016" y="3526"/>
                </a:lnTo>
                <a:lnTo>
                  <a:pt x="13018" y="3502"/>
                </a:lnTo>
                <a:lnTo>
                  <a:pt x="13018" y="3476"/>
                </a:lnTo>
                <a:lnTo>
                  <a:pt x="13018" y="3137"/>
                </a:lnTo>
                <a:close/>
                <a:moveTo>
                  <a:pt x="13271" y="3724"/>
                </a:moveTo>
                <a:lnTo>
                  <a:pt x="13271" y="3137"/>
                </a:lnTo>
                <a:lnTo>
                  <a:pt x="13351" y="3137"/>
                </a:lnTo>
                <a:lnTo>
                  <a:pt x="13659" y="3597"/>
                </a:lnTo>
                <a:lnTo>
                  <a:pt x="13659" y="3137"/>
                </a:lnTo>
                <a:lnTo>
                  <a:pt x="13733" y="3137"/>
                </a:lnTo>
                <a:lnTo>
                  <a:pt x="13733" y="3724"/>
                </a:lnTo>
                <a:lnTo>
                  <a:pt x="13653" y="3724"/>
                </a:lnTo>
                <a:lnTo>
                  <a:pt x="13345" y="3263"/>
                </a:lnTo>
                <a:lnTo>
                  <a:pt x="13345" y="3724"/>
                </a:lnTo>
                <a:lnTo>
                  <a:pt x="13271" y="3724"/>
                </a:lnTo>
                <a:close/>
                <a:moveTo>
                  <a:pt x="13923" y="3724"/>
                </a:moveTo>
                <a:lnTo>
                  <a:pt x="13923" y="3137"/>
                </a:lnTo>
                <a:lnTo>
                  <a:pt x="14001" y="3137"/>
                </a:lnTo>
                <a:lnTo>
                  <a:pt x="14001" y="3724"/>
                </a:lnTo>
                <a:lnTo>
                  <a:pt x="13923" y="3724"/>
                </a:lnTo>
                <a:close/>
                <a:moveTo>
                  <a:pt x="14352" y="3724"/>
                </a:moveTo>
                <a:lnTo>
                  <a:pt x="14123" y="3137"/>
                </a:lnTo>
                <a:lnTo>
                  <a:pt x="14208" y="3137"/>
                </a:lnTo>
                <a:lnTo>
                  <a:pt x="14361" y="3563"/>
                </a:lnTo>
                <a:lnTo>
                  <a:pt x="14370" y="3588"/>
                </a:lnTo>
                <a:lnTo>
                  <a:pt x="14377" y="3613"/>
                </a:lnTo>
                <a:lnTo>
                  <a:pt x="14385" y="3636"/>
                </a:lnTo>
                <a:lnTo>
                  <a:pt x="14392" y="3659"/>
                </a:lnTo>
                <a:lnTo>
                  <a:pt x="14399" y="3635"/>
                </a:lnTo>
                <a:lnTo>
                  <a:pt x="14407" y="3612"/>
                </a:lnTo>
                <a:lnTo>
                  <a:pt x="14414" y="3587"/>
                </a:lnTo>
                <a:lnTo>
                  <a:pt x="14423" y="3563"/>
                </a:lnTo>
                <a:lnTo>
                  <a:pt x="14582" y="3137"/>
                </a:lnTo>
                <a:lnTo>
                  <a:pt x="14662" y="3137"/>
                </a:lnTo>
                <a:lnTo>
                  <a:pt x="14431" y="3724"/>
                </a:lnTo>
                <a:lnTo>
                  <a:pt x="14352" y="3724"/>
                </a:lnTo>
                <a:close/>
                <a:moveTo>
                  <a:pt x="14779" y="3724"/>
                </a:moveTo>
                <a:lnTo>
                  <a:pt x="14779" y="3137"/>
                </a:lnTo>
                <a:lnTo>
                  <a:pt x="15204" y="3137"/>
                </a:lnTo>
                <a:lnTo>
                  <a:pt x="15204" y="3207"/>
                </a:lnTo>
                <a:lnTo>
                  <a:pt x="14856" y="3207"/>
                </a:lnTo>
                <a:lnTo>
                  <a:pt x="14856" y="3386"/>
                </a:lnTo>
                <a:lnTo>
                  <a:pt x="15181" y="3386"/>
                </a:lnTo>
                <a:lnTo>
                  <a:pt x="15181" y="3455"/>
                </a:lnTo>
                <a:lnTo>
                  <a:pt x="14856" y="3455"/>
                </a:lnTo>
                <a:lnTo>
                  <a:pt x="14856" y="3654"/>
                </a:lnTo>
                <a:lnTo>
                  <a:pt x="15217" y="3654"/>
                </a:lnTo>
                <a:lnTo>
                  <a:pt x="15217" y="3724"/>
                </a:lnTo>
                <a:lnTo>
                  <a:pt x="14779" y="3724"/>
                </a:lnTo>
                <a:close/>
                <a:moveTo>
                  <a:pt x="15371" y="3724"/>
                </a:moveTo>
                <a:lnTo>
                  <a:pt x="15371" y="3137"/>
                </a:lnTo>
                <a:lnTo>
                  <a:pt x="15632" y="3137"/>
                </a:lnTo>
                <a:lnTo>
                  <a:pt x="15651" y="3137"/>
                </a:lnTo>
                <a:lnTo>
                  <a:pt x="15669" y="3139"/>
                </a:lnTo>
                <a:lnTo>
                  <a:pt x="15685" y="3140"/>
                </a:lnTo>
                <a:lnTo>
                  <a:pt x="15701" y="3142"/>
                </a:lnTo>
                <a:lnTo>
                  <a:pt x="15715" y="3144"/>
                </a:lnTo>
                <a:lnTo>
                  <a:pt x="15729" y="3146"/>
                </a:lnTo>
                <a:lnTo>
                  <a:pt x="15740" y="3150"/>
                </a:lnTo>
                <a:lnTo>
                  <a:pt x="15751" y="3153"/>
                </a:lnTo>
                <a:lnTo>
                  <a:pt x="15761" y="3158"/>
                </a:lnTo>
                <a:lnTo>
                  <a:pt x="15770" y="3163"/>
                </a:lnTo>
                <a:lnTo>
                  <a:pt x="15779" y="3169"/>
                </a:lnTo>
                <a:lnTo>
                  <a:pt x="15788" y="3175"/>
                </a:lnTo>
                <a:lnTo>
                  <a:pt x="15796" y="3182"/>
                </a:lnTo>
                <a:lnTo>
                  <a:pt x="15803" y="3190"/>
                </a:lnTo>
                <a:lnTo>
                  <a:pt x="15810" y="3199"/>
                </a:lnTo>
                <a:lnTo>
                  <a:pt x="15817" y="3209"/>
                </a:lnTo>
                <a:lnTo>
                  <a:pt x="15822" y="3219"/>
                </a:lnTo>
                <a:lnTo>
                  <a:pt x="15828" y="3229"/>
                </a:lnTo>
                <a:lnTo>
                  <a:pt x="15831" y="3241"/>
                </a:lnTo>
                <a:lnTo>
                  <a:pt x="15835" y="3251"/>
                </a:lnTo>
                <a:lnTo>
                  <a:pt x="15838" y="3262"/>
                </a:lnTo>
                <a:lnTo>
                  <a:pt x="15839" y="3274"/>
                </a:lnTo>
                <a:lnTo>
                  <a:pt x="15840" y="3285"/>
                </a:lnTo>
                <a:lnTo>
                  <a:pt x="15841" y="3298"/>
                </a:lnTo>
                <a:lnTo>
                  <a:pt x="15840" y="3312"/>
                </a:lnTo>
                <a:lnTo>
                  <a:pt x="15839" y="3327"/>
                </a:lnTo>
                <a:lnTo>
                  <a:pt x="15836" y="3341"/>
                </a:lnTo>
                <a:lnTo>
                  <a:pt x="15831" y="3355"/>
                </a:lnTo>
                <a:lnTo>
                  <a:pt x="15826" y="3367"/>
                </a:lnTo>
                <a:lnTo>
                  <a:pt x="15819" y="3379"/>
                </a:lnTo>
                <a:lnTo>
                  <a:pt x="15810" y="3392"/>
                </a:lnTo>
                <a:lnTo>
                  <a:pt x="15801" y="3402"/>
                </a:lnTo>
                <a:lnTo>
                  <a:pt x="15790" y="3413"/>
                </a:lnTo>
                <a:lnTo>
                  <a:pt x="15777" y="3422"/>
                </a:lnTo>
                <a:lnTo>
                  <a:pt x="15764" y="3430"/>
                </a:lnTo>
                <a:lnTo>
                  <a:pt x="15749" y="3438"/>
                </a:lnTo>
                <a:lnTo>
                  <a:pt x="15732" y="3443"/>
                </a:lnTo>
                <a:lnTo>
                  <a:pt x="15715" y="3449"/>
                </a:lnTo>
                <a:lnTo>
                  <a:pt x="15696" y="3453"/>
                </a:lnTo>
                <a:lnTo>
                  <a:pt x="15676" y="3457"/>
                </a:lnTo>
                <a:lnTo>
                  <a:pt x="15690" y="3465"/>
                </a:lnTo>
                <a:lnTo>
                  <a:pt x="15703" y="3471"/>
                </a:lnTo>
                <a:lnTo>
                  <a:pt x="15713" y="3479"/>
                </a:lnTo>
                <a:lnTo>
                  <a:pt x="15722" y="3486"/>
                </a:lnTo>
                <a:lnTo>
                  <a:pt x="15739" y="3503"/>
                </a:lnTo>
                <a:lnTo>
                  <a:pt x="15756" y="3521"/>
                </a:lnTo>
                <a:lnTo>
                  <a:pt x="15772" y="3542"/>
                </a:lnTo>
                <a:lnTo>
                  <a:pt x="15787" y="3564"/>
                </a:lnTo>
                <a:lnTo>
                  <a:pt x="15890" y="3724"/>
                </a:lnTo>
                <a:lnTo>
                  <a:pt x="15792" y="3724"/>
                </a:lnTo>
                <a:lnTo>
                  <a:pt x="15714" y="3601"/>
                </a:lnTo>
                <a:lnTo>
                  <a:pt x="15697" y="3577"/>
                </a:lnTo>
                <a:lnTo>
                  <a:pt x="15683" y="3554"/>
                </a:lnTo>
                <a:lnTo>
                  <a:pt x="15669" y="3536"/>
                </a:lnTo>
                <a:lnTo>
                  <a:pt x="15657" y="3521"/>
                </a:lnTo>
                <a:lnTo>
                  <a:pt x="15647" y="3507"/>
                </a:lnTo>
                <a:lnTo>
                  <a:pt x="15637" y="3497"/>
                </a:lnTo>
                <a:lnTo>
                  <a:pt x="15627" y="3488"/>
                </a:lnTo>
                <a:lnTo>
                  <a:pt x="15618" y="3482"/>
                </a:lnTo>
                <a:lnTo>
                  <a:pt x="15610" y="3477"/>
                </a:lnTo>
                <a:lnTo>
                  <a:pt x="15601" y="3473"/>
                </a:lnTo>
                <a:lnTo>
                  <a:pt x="15592" y="3469"/>
                </a:lnTo>
                <a:lnTo>
                  <a:pt x="15583" y="3466"/>
                </a:lnTo>
                <a:lnTo>
                  <a:pt x="15575" y="3465"/>
                </a:lnTo>
                <a:lnTo>
                  <a:pt x="15565" y="3464"/>
                </a:lnTo>
                <a:lnTo>
                  <a:pt x="15553" y="3464"/>
                </a:lnTo>
                <a:lnTo>
                  <a:pt x="15539" y="3464"/>
                </a:lnTo>
                <a:lnTo>
                  <a:pt x="15449" y="3464"/>
                </a:lnTo>
                <a:lnTo>
                  <a:pt x="15449" y="3724"/>
                </a:lnTo>
                <a:lnTo>
                  <a:pt x="15371" y="3724"/>
                </a:lnTo>
                <a:close/>
                <a:moveTo>
                  <a:pt x="15449" y="3396"/>
                </a:moveTo>
                <a:lnTo>
                  <a:pt x="15616" y="3396"/>
                </a:lnTo>
                <a:lnTo>
                  <a:pt x="15641" y="3395"/>
                </a:lnTo>
                <a:lnTo>
                  <a:pt x="15664" y="3393"/>
                </a:lnTo>
                <a:lnTo>
                  <a:pt x="15683" y="3390"/>
                </a:lnTo>
                <a:lnTo>
                  <a:pt x="15700" y="3385"/>
                </a:lnTo>
                <a:lnTo>
                  <a:pt x="15706" y="3382"/>
                </a:lnTo>
                <a:lnTo>
                  <a:pt x="15714" y="3378"/>
                </a:lnTo>
                <a:lnTo>
                  <a:pt x="15720" y="3375"/>
                </a:lnTo>
                <a:lnTo>
                  <a:pt x="15727" y="3371"/>
                </a:lnTo>
                <a:lnTo>
                  <a:pt x="15731" y="3366"/>
                </a:lnTo>
                <a:lnTo>
                  <a:pt x="15737" y="3362"/>
                </a:lnTo>
                <a:lnTo>
                  <a:pt x="15741" y="3356"/>
                </a:lnTo>
                <a:lnTo>
                  <a:pt x="15746" y="3350"/>
                </a:lnTo>
                <a:lnTo>
                  <a:pt x="15752" y="3338"/>
                </a:lnTo>
                <a:lnTo>
                  <a:pt x="15757" y="3325"/>
                </a:lnTo>
                <a:lnTo>
                  <a:pt x="15760" y="3311"/>
                </a:lnTo>
                <a:lnTo>
                  <a:pt x="15760" y="3298"/>
                </a:lnTo>
                <a:lnTo>
                  <a:pt x="15760" y="3288"/>
                </a:lnTo>
                <a:lnTo>
                  <a:pt x="15759" y="3277"/>
                </a:lnTo>
                <a:lnTo>
                  <a:pt x="15757" y="3269"/>
                </a:lnTo>
                <a:lnTo>
                  <a:pt x="15754" y="3260"/>
                </a:lnTo>
                <a:lnTo>
                  <a:pt x="15749" y="3252"/>
                </a:lnTo>
                <a:lnTo>
                  <a:pt x="15743" y="3244"/>
                </a:lnTo>
                <a:lnTo>
                  <a:pt x="15738" y="3236"/>
                </a:lnTo>
                <a:lnTo>
                  <a:pt x="15731" y="3229"/>
                </a:lnTo>
                <a:lnTo>
                  <a:pt x="15722" y="3223"/>
                </a:lnTo>
                <a:lnTo>
                  <a:pt x="15713" y="3217"/>
                </a:lnTo>
                <a:lnTo>
                  <a:pt x="15703" y="3212"/>
                </a:lnTo>
                <a:lnTo>
                  <a:pt x="15692" y="3209"/>
                </a:lnTo>
                <a:lnTo>
                  <a:pt x="15679" y="3206"/>
                </a:lnTo>
                <a:lnTo>
                  <a:pt x="15666" y="3204"/>
                </a:lnTo>
                <a:lnTo>
                  <a:pt x="15651" y="3202"/>
                </a:lnTo>
                <a:lnTo>
                  <a:pt x="15636" y="3202"/>
                </a:lnTo>
                <a:lnTo>
                  <a:pt x="15449" y="3202"/>
                </a:lnTo>
                <a:lnTo>
                  <a:pt x="15449" y="3396"/>
                </a:lnTo>
                <a:close/>
                <a:moveTo>
                  <a:pt x="15982" y="3535"/>
                </a:moveTo>
                <a:lnTo>
                  <a:pt x="16056" y="3529"/>
                </a:lnTo>
                <a:lnTo>
                  <a:pt x="16059" y="3550"/>
                </a:lnTo>
                <a:lnTo>
                  <a:pt x="16064" y="3569"/>
                </a:lnTo>
                <a:lnTo>
                  <a:pt x="16067" y="3578"/>
                </a:lnTo>
                <a:lnTo>
                  <a:pt x="16071" y="3586"/>
                </a:lnTo>
                <a:lnTo>
                  <a:pt x="16075" y="3594"/>
                </a:lnTo>
                <a:lnTo>
                  <a:pt x="16080" y="3600"/>
                </a:lnTo>
                <a:lnTo>
                  <a:pt x="16085" y="3608"/>
                </a:lnTo>
                <a:lnTo>
                  <a:pt x="16091" y="3614"/>
                </a:lnTo>
                <a:lnTo>
                  <a:pt x="16097" y="3620"/>
                </a:lnTo>
                <a:lnTo>
                  <a:pt x="16104" y="3626"/>
                </a:lnTo>
                <a:lnTo>
                  <a:pt x="16112" y="3632"/>
                </a:lnTo>
                <a:lnTo>
                  <a:pt x="16120" y="3637"/>
                </a:lnTo>
                <a:lnTo>
                  <a:pt x="16129" y="3642"/>
                </a:lnTo>
                <a:lnTo>
                  <a:pt x="16139" y="3646"/>
                </a:lnTo>
                <a:lnTo>
                  <a:pt x="16149" y="3651"/>
                </a:lnTo>
                <a:lnTo>
                  <a:pt x="16160" y="3654"/>
                </a:lnTo>
                <a:lnTo>
                  <a:pt x="16171" y="3657"/>
                </a:lnTo>
                <a:lnTo>
                  <a:pt x="16182" y="3660"/>
                </a:lnTo>
                <a:lnTo>
                  <a:pt x="16193" y="3661"/>
                </a:lnTo>
                <a:lnTo>
                  <a:pt x="16204" y="3663"/>
                </a:lnTo>
                <a:lnTo>
                  <a:pt x="16217" y="3663"/>
                </a:lnTo>
                <a:lnTo>
                  <a:pt x="16229" y="3664"/>
                </a:lnTo>
                <a:lnTo>
                  <a:pt x="16251" y="3663"/>
                </a:lnTo>
                <a:lnTo>
                  <a:pt x="16271" y="3661"/>
                </a:lnTo>
                <a:lnTo>
                  <a:pt x="16290" y="3656"/>
                </a:lnTo>
                <a:lnTo>
                  <a:pt x="16308" y="3651"/>
                </a:lnTo>
                <a:lnTo>
                  <a:pt x="16324" y="3643"/>
                </a:lnTo>
                <a:lnTo>
                  <a:pt x="16337" y="3635"/>
                </a:lnTo>
                <a:lnTo>
                  <a:pt x="16344" y="3631"/>
                </a:lnTo>
                <a:lnTo>
                  <a:pt x="16350" y="3625"/>
                </a:lnTo>
                <a:lnTo>
                  <a:pt x="16354" y="3620"/>
                </a:lnTo>
                <a:lnTo>
                  <a:pt x="16359" y="3615"/>
                </a:lnTo>
                <a:lnTo>
                  <a:pt x="16365" y="3603"/>
                </a:lnTo>
                <a:lnTo>
                  <a:pt x="16371" y="3590"/>
                </a:lnTo>
                <a:lnTo>
                  <a:pt x="16374" y="3578"/>
                </a:lnTo>
                <a:lnTo>
                  <a:pt x="16375" y="3564"/>
                </a:lnTo>
                <a:lnTo>
                  <a:pt x="16374" y="3551"/>
                </a:lnTo>
                <a:lnTo>
                  <a:pt x="16371" y="3539"/>
                </a:lnTo>
                <a:lnTo>
                  <a:pt x="16366" y="3527"/>
                </a:lnTo>
                <a:lnTo>
                  <a:pt x="16359" y="3516"/>
                </a:lnTo>
                <a:lnTo>
                  <a:pt x="16355" y="3511"/>
                </a:lnTo>
                <a:lnTo>
                  <a:pt x="16350" y="3506"/>
                </a:lnTo>
                <a:lnTo>
                  <a:pt x="16344" y="3502"/>
                </a:lnTo>
                <a:lnTo>
                  <a:pt x="16338" y="3497"/>
                </a:lnTo>
                <a:lnTo>
                  <a:pt x="16324" y="3489"/>
                </a:lnTo>
                <a:lnTo>
                  <a:pt x="16306" y="3482"/>
                </a:lnTo>
                <a:lnTo>
                  <a:pt x="16291" y="3476"/>
                </a:lnTo>
                <a:lnTo>
                  <a:pt x="16269" y="3470"/>
                </a:lnTo>
                <a:lnTo>
                  <a:pt x="16238" y="3462"/>
                </a:lnTo>
                <a:lnTo>
                  <a:pt x="16201" y="3453"/>
                </a:lnTo>
                <a:lnTo>
                  <a:pt x="16164" y="3443"/>
                </a:lnTo>
                <a:lnTo>
                  <a:pt x="16133" y="3434"/>
                </a:lnTo>
                <a:lnTo>
                  <a:pt x="16108" y="3425"/>
                </a:lnTo>
                <a:lnTo>
                  <a:pt x="16088" y="3416"/>
                </a:lnTo>
                <a:lnTo>
                  <a:pt x="16077" y="3411"/>
                </a:lnTo>
                <a:lnTo>
                  <a:pt x="16068" y="3405"/>
                </a:lnTo>
                <a:lnTo>
                  <a:pt x="16059" y="3399"/>
                </a:lnTo>
                <a:lnTo>
                  <a:pt x="16052" y="3392"/>
                </a:lnTo>
                <a:lnTo>
                  <a:pt x="16044" y="3385"/>
                </a:lnTo>
                <a:lnTo>
                  <a:pt x="16037" y="3377"/>
                </a:lnTo>
                <a:lnTo>
                  <a:pt x="16030" y="3369"/>
                </a:lnTo>
                <a:lnTo>
                  <a:pt x="16026" y="3362"/>
                </a:lnTo>
                <a:lnTo>
                  <a:pt x="16020" y="3354"/>
                </a:lnTo>
                <a:lnTo>
                  <a:pt x="16017" y="3345"/>
                </a:lnTo>
                <a:lnTo>
                  <a:pt x="16012" y="3337"/>
                </a:lnTo>
                <a:lnTo>
                  <a:pt x="16010" y="3328"/>
                </a:lnTo>
                <a:lnTo>
                  <a:pt x="16008" y="3318"/>
                </a:lnTo>
                <a:lnTo>
                  <a:pt x="16005" y="3309"/>
                </a:lnTo>
                <a:lnTo>
                  <a:pt x="16005" y="3299"/>
                </a:lnTo>
                <a:lnTo>
                  <a:pt x="16004" y="3289"/>
                </a:lnTo>
                <a:lnTo>
                  <a:pt x="16005" y="3277"/>
                </a:lnTo>
                <a:lnTo>
                  <a:pt x="16007" y="3267"/>
                </a:lnTo>
                <a:lnTo>
                  <a:pt x="16008" y="3256"/>
                </a:lnTo>
                <a:lnTo>
                  <a:pt x="16011" y="3246"/>
                </a:lnTo>
                <a:lnTo>
                  <a:pt x="16014" y="3236"/>
                </a:lnTo>
                <a:lnTo>
                  <a:pt x="16019" y="3226"/>
                </a:lnTo>
                <a:lnTo>
                  <a:pt x="16023" y="3216"/>
                </a:lnTo>
                <a:lnTo>
                  <a:pt x="16030" y="3206"/>
                </a:lnTo>
                <a:lnTo>
                  <a:pt x="16037" y="3197"/>
                </a:lnTo>
                <a:lnTo>
                  <a:pt x="16044" y="3188"/>
                </a:lnTo>
                <a:lnTo>
                  <a:pt x="16052" y="3180"/>
                </a:lnTo>
                <a:lnTo>
                  <a:pt x="16061" y="3172"/>
                </a:lnTo>
                <a:lnTo>
                  <a:pt x="16071" y="3165"/>
                </a:lnTo>
                <a:lnTo>
                  <a:pt x="16081" y="3159"/>
                </a:lnTo>
                <a:lnTo>
                  <a:pt x="16092" y="3153"/>
                </a:lnTo>
                <a:lnTo>
                  <a:pt x="16103" y="3147"/>
                </a:lnTo>
                <a:lnTo>
                  <a:pt x="16116" y="3143"/>
                </a:lnTo>
                <a:lnTo>
                  <a:pt x="16128" y="3139"/>
                </a:lnTo>
                <a:lnTo>
                  <a:pt x="16142" y="3135"/>
                </a:lnTo>
                <a:lnTo>
                  <a:pt x="16155" y="3133"/>
                </a:lnTo>
                <a:lnTo>
                  <a:pt x="16169" y="3131"/>
                </a:lnTo>
                <a:lnTo>
                  <a:pt x="16182" y="3128"/>
                </a:lnTo>
                <a:lnTo>
                  <a:pt x="16197" y="3128"/>
                </a:lnTo>
                <a:lnTo>
                  <a:pt x="16211" y="3127"/>
                </a:lnTo>
                <a:lnTo>
                  <a:pt x="16228" y="3128"/>
                </a:lnTo>
                <a:lnTo>
                  <a:pt x="16243" y="3128"/>
                </a:lnTo>
                <a:lnTo>
                  <a:pt x="16258" y="3131"/>
                </a:lnTo>
                <a:lnTo>
                  <a:pt x="16273" y="3133"/>
                </a:lnTo>
                <a:lnTo>
                  <a:pt x="16288" y="3136"/>
                </a:lnTo>
                <a:lnTo>
                  <a:pt x="16301" y="3140"/>
                </a:lnTo>
                <a:lnTo>
                  <a:pt x="16314" y="3144"/>
                </a:lnTo>
                <a:lnTo>
                  <a:pt x="16327" y="3149"/>
                </a:lnTo>
                <a:lnTo>
                  <a:pt x="16339" y="3154"/>
                </a:lnTo>
                <a:lnTo>
                  <a:pt x="16351" y="3160"/>
                </a:lnTo>
                <a:lnTo>
                  <a:pt x="16361" y="3167"/>
                </a:lnTo>
                <a:lnTo>
                  <a:pt x="16371" y="3174"/>
                </a:lnTo>
                <a:lnTo>
                  <a:pt x="16380" y="3182"/>
                </a:lnTo>
                <a:lnTo>
                  <a:pt x="16389" y="3191"/>
                </a:lnTo>
                <a:lnTo>
                  <a:pt x="16397" y="3200"/>
                </a:lnTo>
                <a:lnTo>
                  <a:pt x="16404" y="3210"/>
                </a:lnTo>
                <a:lnTo>
                  <a:pt x="16410" y="3220"/>
                </a:lnTo>
                <a:lnTo>
                  <a:pt x="16416" y="3232"/>
                </a:lnTo>
                <a:lnTo>
                  <a:pt x="16420" y="3243"/>
                </a:lnTo>
                <a:lnTo>
                  <a:pt x="16424" y="3254"/>
                </a:lnTo>
                <a:lnTo>
                  <a:pt x="16427" y="3265"/>
                </a:lnTo>
                <a:lnTo>
                  <a:pt x="16429" y="3277"/>
                </a:lnTo>
                <a:lnTo>
                  <a:pt x="16432" y="3290"/>
                </a:lnTo>
                <a:lnTo>
                  <a:pt x="16433" y="3302"/>
                </a:lnTo>
                <a:lnTo>
                  <a:pt x="16357" y="3308"/>
                </a:lnTo>
                <a:lnTo>
                  <a:pt x="16356" y="3294"/>
                </a:lnTo>
                <a:lnTo>
                  <a:pt x="16353" y="3282"/>
                </a:lnTo>
                <a:lnTo>
                  <a:pt x="16350" y="3271"/>
                </a:lnTo>
                <a:lnTo>
                  <a:pt x="16345" y="3260"/>
                </a:lnTo>
                <a:lnTo>
                  <a:pt x="16339" y="3249"/>
                </a:lnTo>
                <a:lnTo>
                  <a:pt x="16333" y="3241"/>
                </a:lnTo>
                <a:lnTo>
                  <a:pt x="16325" y="3232"/>
                </a:lnTo>
                <a:lnTo>
                  <a:pt x="16317" y="3225"/>
                </a:lnTo>
                <a:lnTo>
                  <a:pt x="16308" y="3218"/>
                </a:lnTo>
                <a:lnTo>
                  <a:pt x="16298" y="3211"/>
                </a:lnTo>
                <a:lnTo>
                  <a:pt x="16287" y="3207"/>
                </a:lnTo>
                <a:lnTo>
                  <a:pt x="16274" y="3204"/>
                </a:lnTo>
                <a:lnTo>
                  <a:pt x="16261" y="3200"/>
                </a:lnTo>
                <a:lnTo>
                  <a:pt x="16246" y="3198"/>
                </a:lnTo>
                <a:lnTo>
                  <a:pt x="16231" y="3197"/>
                </a:lnTo>
                <a:lnTo>
                  <a:pt x="16215" y="3196"/>
                </a:lnTo>
                <a:lnTo>
                  <a:pt x="16198" y="3197"/>
                </a:lnTo>
                <a:lnTo>
                  <a:pt x="16182" y="3198"/>
                </a:lnTo>
                <a:lnTo>
                  <a:pt x="16167" y="3199"/>
                </a:lnTo>
                <a:lnTo>
                  <a:pt x="16154" y="3202"/>
                </a:lnTo>
                <a:lnTo>
                  <a:pt x="16142" y="3206"/>
                </a:lnTo>
                <a:lnTo>
                  <a:pt x="16130" y="3210"/>
                </a:lnTo>
                <a:lnTo>
                  <a:pt x="16120" y="3216"/>
                </a:lnTo>
                <a:lnTo>
                  <a:pt x="16112" y="3221"/>
                </a:lnTo>
                <a:lnTo>
                  <a:pt x="16104" y="3228"/>
                </a:lnTo>
                <a:lnTo>
                  <a:pt x="16098" y="3235"/>
                </a:lnTo>
                <a:lnTo>
                  <a:pt x="16092" y="3243"/>
                </a:lnTo>
                <a:lnTo>
                  <a:pt x="16088" y="3251"/>
                </a:lnTo>
                <a:lnTo>
                  <a:pt x="16084" y="3258"/>
                </a:lnTo>
                <a:lnTo>
                  <a:pt x="16082" y="3266"/>
                </a:lnTo>
                <a:lnTo>
                  <a:pt x="16080" y="3275"/>
                </a:lnTo>
                <a:lnTo>
                  <a:pt x="16080" y="3284"/>
                </a:lnTo>
                <a:lnTo>
                  <a:pt x="16080" y="3291"/>
                </a:lnTo>
                <a:lnTo>
                  <a:pt x="16081" y="3299"/>
                </a:lnTo>
                <a:lnTo>
                  <a:pt x="16083" y="3306"/>
                </a:lnTo>
                <a:lnTo>
                  <a:pt x="16085" y="3312"/>
                </a:lnTo>
                <a:lnTo>
                  <a:pt x="16089" y="3319"/>
                </a:lnTo>
                <a:lnTo>
                  <a:pt x="16092" y="3325"/>
                </a:lnTo>
                <a:lnTo>
                  <a:pt x="16097" y="3330"/>
                </a:lnTo>
                <a:lnTo>
                  <a:pt x="16102" y="3336"/>
                </a:lnTo>
                <a:lnTo>
                  <a:pt x="16109" y="3341"/>
                </a:lnTo>
                <a:lnTo>
                  <a:pt x="16118" y="3346"/>
                </a:lnTo>
                <a:lnTo>
                  <a:pt x="16129" y="3351"/>
                </a:lnTo>
                <a:lnTo>
                  <a:pt x="16143" y="3356"/>
                </a:lnTo>
                <a:lnTo>
                  <a:pt x="16158" y="3362"/>
                </a:lnTo>
                <a:lnTo>
                  <a:pt x="16176" y="3367"/>
                </a:lnTo>
                <a:lnTo>
                  <a:pt x="16197" y="3372"/>
                </a:lnTo>
                <a:lnTo>
                  <a:pt x="16219" y="3377"/>
                </a:lnTo>
                <a:lnTo>
                  <a:pt x="16263" y="3387"/>
                </a:lnTo>
                <a:lnTo>
                  <a:pt x="16300" y="3397"/>
                </a:lnTo>
                <a:lnTo>
                  <a:pt x="16328" y="3406"/>
                </a:lnTo>
                <a:lnTo>
                  <a:pt x="16350" y="3415"/>
                </a:lnTo>
                <a:lnTo>
                  <a:pt x="16362" y="3421"/>
                </a:lnTo>
                <a:lnTo>
                  <a:pt x="16374" y="3428"/>
                </a:lnTo>
                <a:lnTo>
                  <a:pt x="16384" y="3434"/>
                </a:lnTo>
                <a:lnTo>
                  <a:pt x="16395" y="3441"/>
                </a:lnTo>
                <a:lnTo>
                  <a:pt x="16404" y="3449"/>
                </a:lnTo>
                <a:lnTo>
                  <a:pt x="16411" y="3457"/>
                </a:lnTo>
                <a:lnTo>
                  <a:pt x="16419" y="3466"/>
                </a:lnTo>
                <a:lnTo>
                  <a:pt x="16426" y="3475"/>
                </a:lnTo>
                <a:lnTo>
                  <a:pt x="16432" y="3484"/>
                </a:lnTo>
                <a:lnTo>
                  <a:pt x="16436" y="3494"/>
                </a:lnTo>
                <a:lnTo>
                  <a:pt x="16441" y="3503"/>
                </a:lnTo>
                <a:lnTo>
                  <a:pt x="16444" y="3514"/>
                </a:lnTo>
                <a:lnTo>
                  <a:pt x="16446" y="3524"/>
                </a:lnTo>
                <a:lnTo>
                  <a:pt x="16448" y="3535"/>
                </a:lnTo>
                <a:lnTo>
                  <a:pt x="16450" y="3547"/>
                </a:lnTo>
                <a:lnTo>
                  <a:pt x="16450" y="3558"/>
                </a:lnTo>
                <a:lnTo>
                  <a:pt x="16450" y="3570"/>
                </a:lnTo>
                <a:lnTo>
                  <a:pt x="16448" y="3581"/>
                </a:lnTo>
                <a:lnTo>
                  <a:pt x="16446" y="3592"/>
                </a:lnTo>
                <a:lnTo>
                  <a:pt x="16443" y="3604"/>
                </a:lnTo>
                <a:lnTo>
                  <a:pt x="16439" y="3614"/>
                </a:lnTo>
                <a:lnTo>
                  <a:pt x="16435" y="3625"/>
                </a:lnTo>
                <a:lnTo>
                  <a:pt x="16429" y="3635"/>
                </a:lnTo>
                <a:lnTo>
                  <a:pt x="16423" y="3646"/>
                </a:lnTo>
                <a:lnTo>
                  <a:pt x="16416" y="3656"/>
                </a:lnTo>
                <a:lnTo>
                  <a:pt x="16408" y="3665"/>
                </a:lnTo>
                <a:lnTo>
                  <a:pt x="16400" y="3674"/>
                </a:lnTo>
                <a:lnTo>
                  <a:pt x="16390" y="3683"/>
                </a:lnTo>
                <a:lnTo>
                  <a:pt x="16380" y="3690"/>
                </a:lnTo>
                <a:lnTo>
                  <a:pt x="16370" y="3698"/>
                </a:lnTo>
                <a:lnTo>
                  <a:pt x="16359" y="3705"/>
                </a:lnTo>
                <a:lnTo>
                  <a:pt x="16346" y="3710"/>
                </a:lnTo>
                <a:lnTo>
                  <a:pt x="16333" y="3716"/>
                </a:lnTo>
                <a:lnTo>
                  <a:pt x="16320" y="3720"/>
                </a:lnTo>
                <a:lnTo>
                  <a:pt x="16307" y="3725"/>
                </a:lnTo>
                <a:lnTo>
                  <a:pt x="16292" y="3728"/>
                </a:lnTo>
                <a:lnTo>
                  <a:pt x="16279" y="3730"/>
                </a:lnTo>
                <a:lnTo>
                  <a:pt x="16263" y="3731"/>
                </a:lnTo>
                <a:lnTo>
                  <a:pt x="16248" y="3733"/>
                </a:lnTo>
                <a:lnTo>
                  <a:pt x="16233" y="3734"/>
                </a:lnTo>
                <a:lnTo>
                  <a:pt x="16213" y="3733"/>
                </a:lnTo>
                <a:lnTo>
                  <a:pt x="16194" y="3731"/>
                </a:lnTo>
                <a:lnTo>
                  <a:pt x="16176" y="3730"/>
                </a:lnTo>
                <a:lnTo>
                  <a:pt x="16160" y="3727"/>
                </a:lnTo>
                <a:lnTo>
                  <a:pt x="16143" y="3725"/>
                </a:lnTo>
                <a:lnTo>
                  <a:pt x="16128" y="3720"/>
                </a:lnTo>
                <a:lnTo>
                  <a:pt x="16113" y="3716"/>
                </a:lnTo>
                <a:lnTo>
                  <a:pt x="16099" y="3710"/>
                </a:lnTo>
                <a:lnTo>
                  <a:pt x="16086" y="3703"/>
                </a:lnTo>
                <a:lnTo>
                  <a:pt x="16074" y="3697"/>
                </a:lnTo>
                <a:lnTo>
                  <a:pt x="16062" y="3690"/>
                </a:lnTo>
                <a:lnTo>
                  <a:pt x="16050" y="3681"/>
                </a:lnTo>
                <a:lnTo>
                  <a:pt x="16040" y="3672"/>
                </a:lnTo>
                <a:lnTo>
                  <a:pt x="16031" y="3662"/>
                </a:lnTo>
                <a:lnTo>
                  <a:pt x="16022" y="3652"/>
                </a:lnTo>
                <a:lnTo>
                  <a:pt x="16014" y="3641"/>
                </a:lnTo>
                <a:lnTo>
                  <a:pt x="16008" y="3628"/>
                </a:lnTo>
                <a:lnTo>
                  <a:pt x="16001" y="3616"/>
                </a:lnTo>
                <a:lnTo>
                  <a:pt x="15995" y="3604"/>
                </a:lnTo>
                <a:lnTo>
                  <a:pt x="15991" y="3591"/>
                </a:lnTo>
                <a:lnTo>
                  <a:pt x="15987" y="3578"/>
                </a:lnTo>
                <a:lnTo>
                  <a:pt x="15985" y="3563"/>
                </a:lnTo>
                <a:lnTo>
                  <a:pt x="15983" y="3550"/>
                </a:lnTo>
                <a:lnTo>
                  <a:pt x="15982" y="3535"/>
                </a:lnTo>
                <a:close/>
                <a:moveTo>
                  <a:pt x="16615" y="3724"/>
                </a:moveTo>
                <a:lnTo>
                  <a:pt x="16615" y="3137"/>
                </a:lnTo>
                <a:lnTo>
                  <a:pt x="16692" y="3137"/>
                </a:lnTo>
                <a:lnTo>
                  <a:pt x="16692" y="3724"/>
                </a:lnTo>
                <a:lnTo>
                  <a:pt x="16615" y="3724"/>
                </a:lnTo>
                <a:close/>
                <a:moveTo>
                  <a:pt x="17025" y="3724"/>
                </a:moveTo>
                <a:lnTo>
                  <a:pt x="17025" y="3207"/>
                </a:lnTo>
                <a:lnTo>
                  <a:pt x="16832" y="3207"/>
                </a:lnTo>
                <a:lnTo>
                  <a:pt x="16832" y="3137"/>
                </a:lnTo>
                <a:lnTo>
                  <a:pt x="17297" y="3137"/>
                </a:lnTo>
                <a:lnTo>
                  <a:pt x="17297" y="3207"/>
                </a:lnTo>
                <a:lnTo>
                  <a:pt x="17103" y="3207"/>
                </a:lnTo>
                <a:lnTo>
                  <a:pt x="17103" y="3724"/>
                </a:lnTo>
                <a:lnTo>
                  <a:pt x="17025" y="3724"/>
                </a:lnTo>
                <a:close/>
                <a:moveTo>
                  <a:pt x="17589" y="3724"/>
                </a:moveTo>
                <a:lnTo>
                  <a:pt x="17589" y="3475"/>
                </a:lnTo>
                <a:lnTo>
                  <a:pt x="17361" y="3137"/>
                </a:lnTo>
                <a:lnTo>
                  <a:pt x="17456" y="3137"/>
                </a:lnTo>
                <a:lnTo>
                  <a:pt x="17573" y="3314"/>
                </a:lnTo>
                <a:lnTo>
                  <a:pt x="17589" y="3339"/>
                </a:lnTo>
                <a:lnTo>
                  <a:pt x="17603" y="3364"/>
                </a:lnTo>
                <a:lnTo>
                  <a:pt x="17618" y="3388"/>
                </a:lnTo>
                <a:lnTo>
                  <a:pt x="17632" y="3413"/>
                </a:lnTo>
                <a:lnTo>
                  <a:pt x="17646" y="3390"/>
                </a:lnTo>
                <a:lnTo>
                  <a:pt x="17662" y="3365"/>
                </a:lnTo>
                <a:lnTo>
                  <a:pt x="17679" y="3338"/>
                </a:lnTo>
                <a:lnTo>
                  <a:pt x="17697" y="3310"/>
                </a:lnTo>
                <a:lnTo>
                  <a:pt x="17810" y="3137"/>
                </a:lnTo>
                <a:lnTo>
                  <a:pt x="17900" y="3137"/>
                </a:lnTo>
                <a:lnTo>
                  <a:pt x="17666" y="3475"/>
                </a:lnTo>
                <a:lnTo>
                  <a:pt x="17666" y="3724"/>
                </a:lnTo>
                <a:lnTo>
                  <a:pt x="17589" y="3724"/>
                </a:lnTo>
                <a:close/>
                <a:moveTo>
                  <a:pt x="1426" y="3449"/>
                </a:moveTo>
                <a:lnTo>
                  <a:pt x="1423" y="3446"/>
                </a:lnTo>
                <a:lnTo>
                  <a:pt x="1421" y="3443"/>
                </a:lnTo>
                <a:lnTo>
                  <a:pt x="1419" y="3441"/>
                </a:lnTo>
                <a:lnTo>
                  <a:pt x="1417" y="3441"/>
                </a:lnTo>
                <a:lnTo>
                  <a:pt x="1413" y="3440"/>
                </a:lnTo>
                <a:lnTo>
                  <a:pt x="1410" y="3440"/>
                </a:lnTo>
                <a:lnTo>
                  <a:pt x="1408" y="3438"/>
                </a:lnTo>
                <a:lnTo>
                  <a:pt x="1404" y="3438"/>
                </a:lnTo>
                <a:lnTo>
                  <a:pt x="1401" y="3438"/>
                </a:lnTo>
                <a:lnTo>
                  <a:pt x="1398" y="3439"/>
                </a:lnTo>
                <a:lnTo>
                  <a:pt x="1395" y="3436"/>
                </a:lnTo>
                <a:lnTo>
                  <a:pt x="1407" y="3425"/>
                </a:lnTo>
                <a:lnTo>
                  <a:pt x="1418" y="3411"/>
                </a:lnTo>
                <a:lnTo>
                  <a:pt x="1430" y="3396"/>
                </a:lnTo>
                <a:lnTo>
                  <a:pt x="1443" y="3384"/>
                </a:lnTo>
                <a:lnTo>
                  <a:pt x="1503" y="3501"/>
                </a:lnTo>
                <a:lnTo>
                  <a:pt x="1512" y="3516"/>
                </a:lnTo>
                <a:lnTo>
                  <a:pt x="1519" y="3530"/>
                </a:lnTo>
                <a:lnTo>
                  <a:pt x="1526" y="3539"/>
                </a:lnTo>
                <a:lnTo>
                  <a:pt x="1530" y="3544"/>
                </a:lnTo>
                <a:lnTo>
                  <a:pt x="1535" y="3549"/>
                </a:lnTo>
                <a:lnTo>
                  <a:pt x="1539" y="3551"/>
                </a:lnTo>
                <a:lnTo>
                  <a:pt x="1543" y="3552"/>
                </a:lnTo>
                <a:lnTo>
                  <a:pt x="1547" y="3552"/>
                </a:lnTo>
                <a:lnTo>
                  <a:pt x="1549" y="3554"/>
                </a:lnTo>
                <a:lnTo>
                  <a:pt x="1540" y="3559"/>
                </a:lnTo>
                <a:lnTo>
                  <a:pt x="1533" y="3562"/>
                </a:lnTo>
                <a:lnTo>
                  <a:pt x="1525" y="3567"/>
                </a:lnTo>
                <a:lnTo>
                  <a:pt x="1517" y="3571"/>
                </a:lnTo>
                <a:lnTo>
                  <a:pt x="1508" y="3576"/>
                </a:lnTo>
                <a:lnTo>
                  <a:pt x="1500" y="3580"/>
                </a:lnTo>
                <a:lnTo>
                  <a:pt x="1491" y="3585"/>
                </a:lnTo>
                <a:lnTo>
                  <a:pt x="1483" y="3590"/>
                </a:lnTo>
                <a:lnTo>
                  <a:pt x="1481" y="3587"/>
                </a:lnTo>
                <a:lnTo>
                  <a:pt x="1483" y="3582"/>
                </a:lnTo>
                <a:lnTo>
                  <a:pt x="1485" y="3578"/>
                </a:lnTo>
                <a:lnTo>
                  <a:pt x="1485" y="3573"/>
                </a:lnTo>
                <a:lnTo>
                  <a:pt x="1485" y="3568"/>
                </a:lnTo>
                <a:lnTo>
                  <a:pt x="1483" y="3561"/>
                </a:lnTo>
                <a:lnTo>
                  <a:pt x="1480" y="3552"/>
                </a:lnTo>
                <a:lnTo>
                  <a:pt x="1474" y="3540"/>
                </a:lnTo>
                <a:lnTo>
                  <a:pt x="1466" y="3525"/>
                </a:lnTo>
                <a:lnTo>
                  <a:pt x="1462" y="3517"/>
                </a:lnTo>
                <a:lnTo>
                  <a:pt x="1426" y="3449"/>
                </a:lnTo>
                <a:close/>
                <a:moveTo>
                  <a:pt x="1755" y="3538"/>
                </a:moveTo>
                <a:lnTo>
                  <a:pt x="1754" y="3532"/>
                </a:lnTo>
                <a:lnTo>
                  <a:pt x="1761" y="3530"/>
                </a:lnTo>
                <a:lnTo>
                  <a:pt x="1766" y="3526"/>
                </a:lnTo>
                <a:lnTo>
                  <a:pt x="1772" y="3523"/>
                </a:lnTo>
                <a:lnTo>
                  <a:pt x="1777" y="3518"/>
                </a:lnTo>
                <a:lnTo>
                  <a:pt x="1781" y="3515"/>
                </a:lnTo>
                <a:lnTo>
                  <a:pt x="1784" y="3511"/>
                </a:lnTo>
                <a:lnTo>
                  <a:pt x="1788" y="3505"/>
                </a:lnTo>
                <a:lnTo>
                  <a:pt x="1790" y="3499"/>
                </a:lnTo>
                <a:lnTo>
                  <a:pt x="1792" y="3494"/>
                </a:lnTo>
                <a:lnTo>
                  <a:pt x="1793" y="3488"/>
                </a:lnTo>
                <a:lnTo>
                  <a:pt x="1795" y="3482"/>
                </a:lnTo>
                <a:lnTo>
                  <a:pt x="1795" y="3475"/>
                </a:lnTo>
                <a:lnTo>
                  <a:pt x="1793" y="3459"/>
                </a:lnTo>
                <a:lnTo>
                  <a:pt x="1791" y="3442"/>
                </a:lnTo>
                <a:lnTo>
                  <a:pt x="1789" y="3437"/>
                </a:lnTo>
                <a:lnTo>
                  <a:pt x="1784" y="3442"/>
                </a:lnTo>
                <a:lnTo>
                  <a:pt x="1779" y="3448"/>
                </a:lnTo>
                <a:lnTo>
                  <a:pt x="1772" y="3451"/>
                </a:lnTo>
                <a:lnTo>
                  <a:pt x="1764" y="3453"/>
                </a:lnTo>
                <a:lnTo>
                  <a:pt x="1760" y="3455"/>
                </a:lnTo>
                <a:lnTo>
                  <a:pt x="1754" y="3455"/>
                </a:lnTo>
                <a:lnTo>
                  <a:pt x="1750" y="3455"/>
                </a:lnTo>
                <a:lnTo>
                  <a:pt x="1744" y="3453"/>
                </a:lnTo>
                <a:lnTo>
                  <a:pt x="1735" y="3450"/>
                </a:lnTo>
                <a:lnTo>
                  <a:pt x="1726" y="3445"/>
                </a:lnTo>
                <a:lnTo>
                  <a:pt x="1717" y="3437"/>
                </a:lnTo>
                <a:lnTo>
                  <a:pt x="1710" y="3429"/>
                </a:lnTo>
                <a:lnTo>
                  <a:pt x="1705" y="3418"/>
                </a:lnTo>
                <a:lnTo>
                  <a:pt x="1701" y="3406"/>
                </a:lnTo>
                <a:lnTo>
                  <a:pt x="1700" y="3400"/>
                </a:lnTo>
                <a:lnTo>
                  <a:pt x="1699" y="3393"/>
                </a:lnTo>
                <a:lnTo>
                  <a:pt x="1699" y="3387"/>
                </a:lnTo>
                <a:lnTo>
                  <a:pt x="1700" y="3381"/>
                </a:lnTo>
                <a:lnTo>
                  <a:pt x="1701" y="3375"/>
                </a:lnTo>
                <a:lnTo>
                  <a:pt x="1702" y="3369"/>
                </a:lnTo>
                <a:lnTo>
                  <a:pt x="1705" y="3364"/>
                </a:lnTo>
                <a:lnTo>
                  <a:pt x="1708" y="3358"/>
                </a:lnTo>
                <a:lnTo>
                  <a:pt x="1711" y="3353"/>
                </a:lnTo>
                <a:lnTo>
                  <a:pt x="1716" y="3348"/>
                </a:lnTo>
                <a:lnTo>
                  <a:pt x="1719" y="3344"/>
                </a:lnTo>
                <a:lnTo>
                  <a:pt x="1725" y="3340"/>
                </a:lnTo>
                <a:lnTo>
                  <a:pt x="1729" y="3337"/>
                </a:lnTo>
                <a:lnTo>
                  <a:pt x="1735" y="3334"/>
                </a:lnTo>
                <a:lnTo>
                  <a:pt x="1741" y="3331"/>
                </a:lnTo>
                <a:lnTo>
                  <a:pt x="1747" y="3330"/>
                </a:lnTo>
                <a:lnTo>
                  <a:pt x="1754" y="3329"/>
                </a:lnTo>
                <a:lnTo>
                  <a:pt x="1762" y="3328"/>
                </a:lnTo>
                <a:lnTo>
                  <a:pt x="1769" y="3328"/>
                </a:lnTo>
                <a:lnTo>
                  <a:pt x="1775" y="3329"/>
                </a:lnTo>
                <a:lnTo>
                  <a:pt x="1782" y="3331"/>
                </a:lnTo>
                <a:lnTo>
                  <a:pt x="1789" y="3334"/>
                </a:lnTo>
                <a:lnTo>
                  <a:pt x="1795" y="3337"/>
                </a:lnTo>
                <a:lnTo>
                  <a:pt x="1801" y="3341"/>
                </a:lnTo>
                <a:lnTo>
                  <a:pt x="1807" y="3347"/>
                </a:lnTo>
                <a:lnTo>
                  <a:pt x="1811" y="3353"/>
                </a:lnTo>
                <a:lnTo>
                  <a:pt x="1817" y="3358"/>
                </a:lnTo>
                <a:lnTo>
                  <a:pt x="1821" y="3366"/>
                </a:lnTo>
                <a:lnTo>
                  <a:pt x="1825" y="3373"/>
                </a:lnTo>
                <a:lnTo>
                  <a:pt x="1828" y="3382"/>
                </a:lnTo>
                <a:lnTo>
                  <a:pt x="1832" y="3391"/>
                </a:lnTo>
                <a:lnTo>
                  <a:pt x="1834" y="3400"/>
                </a:lnTo>
                <a:lnTo>
                  <a:pt x="1836" y="3411"/>
                </a:lnTo>
                <a:lnTo>
                  <a:pt x="1837" y="3422"/>
                </a:lnTo>
                <a:lnTo>
                  <a:pt x="1837" y="3433"/>
                </a:lnTo>
                <a:lnTo>
                  <a:pt x="1837" y="3443"/>
                </a:lnTo>
                <a:lnTo>
                  <a:pt x="1835" y="3453"/>
                </a:lnTo>
                <a:lnTo>
                  <a:pt x="1833" y="3464"/>
                </a:lnTo>
                <a:lnTo>
                  <a:pt x="1828" y="3474"/>
                </a:lnTo>
                <a:lnTo>
                  <a:pt x="1824" y="3483"/>
                </a:lnTo>
                <a:lnTo>
                  <a:pt x="1818" y="3493"/>
                </a:lnTo>
                <a:lnTo>
                  <a:pt x="1811" y="3501"/>
                </a:lnTo>
                <a:lnTo>
                  <a:pt x="1805" y="3508"/>
                </a:lnTo>
                <a:lnTo>
                  <a:pt x="1796" y="3515"/>
                </a:lnTo>
                <a:lnTo>
                  <a:pt x="1787" y="3522"/>
                </a:lnTo>
                <a:lnTo>
                  <a:pt x="1778" y="3527"/>
                </a:lnTo>
                <a:lnTo>
                  <a:pt x="1766" y="3533"/>
                </a:lnTo>
                <a:lnTo>
                  <a:pt x="1755" y="3538"/>
                </a:lnTo>
                <a:close/>
                <a:moveTo>
                  <a:pt x="1769" y="3350"/>
                </a:moveTo>
                <a:lnTo>
                  <a:pt x="1766" y="3346"/>
                </a:lnTo>
                <a:lnTo>
                  <a:pt x="1765" y="3341"/>
                </a:lnTo>
                <a:lnTo>
                  <a:pt x="1763" y="3339"/>
                </a:lnTo>
                <a:lnTo>
                  <a:pt x="1762" y="3337"/>
                </a:lnTo>
                <a:lnTo>
                  <a:pt x="1760" y="3336"/>
                </a:lnTo>
                <a:lnTo>
                  <a:pt x="1756" y="3335"/>
                </a:lnTo>
                <a:lnTo>
                  <a:pt x="1753" y="3335"/>
                </a:lnTo>
                <a:lnTo>
                  <a:pt x="1750" y="3336"/>
                </a:lnTo>
                <a:lnTo>
                  <a:pt x="1746" y="3337"/>
                </a:lnTo>
                <a:lnTo>
                  <a:pt x="1744" y="3338"/>
                </a:lnTo>
                <a:lnTo>
                  <a:pt x="1743" y="3340"/>
                </a:lnTo>
                <a:lnTo>
                  <a:pt x="1742" y="3343"/>
                </a:lnTo>
                <a:lnTo>
                  <a:pt x="1741" y="3349"/>
                </a:lnTo>
                <a:lnTo>
                  <a:pt x="1743" y="3360"/>
                </a:lnTo>
                <a:lnTo>
                  <a:pt x="1757" y="3423"/>
                </a:lnTo>
                <a:lnTo>
                  <a:pt x="1761" y="3433"/>
                </a:lnTo>
                <a:lnTo>
                  <a:pt x="1764" y="3439"/>
                </a:lnTo>
                <a:lnTo>
                  <a:pt x="1766" y="3441"/>
                </a:lnTo>
                <a:lnTo>
                  <a:pt x="1769" y="3441"/>
                </a:lnTo>
                <a:lnTo>
                  <a:pt x="1771" y="3442"/>
                </a:lnTo>
                <a:lnTo>
                  <a:pt x="1773" y="3441"/>
                </a:lnTo>
                <a:lnTo>
                  <a:pt x="1778" y="3440"/>
                </a:lnTo>
                <a:lnTo>
                  <a:pt x="1780" y="3439"/>
                </a:lnTo>
                <a:lnTo>
                  <a:pt x="1782" y="3437"/>
                </a:lnTo>
                <a:lnTo>
                  <a:pt x="1784" y="3433"/>
                </a:lnTo>
                <a:lnTo>
                  <a:pt x="1786" y="3430"/>
                </a:lnTo>
                <a:lnTo>
                  <a:pt x="1786" y="3427"/>
                </a:lnTo>
                <a:lnTo>
                  <a:pt x="1786" y="3422"/>
                </a:lnTo>
                <a:lnTo>
                  <a:pt x="1784" y="3416"/>
                </a:lnTo>
                <a:lnTo>
                  <a:pt x="1769" y="3350"/>
                </a:lnTo>
                <a:close/>
                <a:moveTo>
                  <a:pt x="2069" y="3511"/>
                </a:moveTo>
                <a:lnTo>
                  <a:pt x="2187" y="3514"/>
                </a:lnTo>
                <a:lnTo>
                  <a:pt x="2195" y="3460"/>
                </a:lnTo>
                <a:lnTo>
                  <a:pt x="2185" y="3460"/>
                </a:lnTo>
                <a:lnTo>
                  <a:pt x="2184" y="3466"/>
                </a:lnTo>
                <a:lnTo>
                  <a:pt x="2182" y="3470"/>
                </a:lnTo>
                <a:lnTo>
                  <a:pt x="2180" y="3475"/>
                </a:lnTo>
                <a:lnTo>
                  <a:pt x="2178" y="3477"/>
                </a:lnTo>
                <a:lnTo>
                  <a:pt x="2175" y="3480"/>
                </a:lnTo>
                <a:lnTo>
                  <a:pt x="2171" y="3482"/>
                </a:lnTo>
                <a:lnTo>
                  <a:pt x="2167" y="3483"/>
                </a:lnTo>
                <a:lnTo>
                  <a:pt x="2162" y="3482"/>
                </a:lnTo>
                <a:lnTo>
                  <a:pt x="2106" y="3480"/>
                </a:lnTo>
                <a:lnTo>
                  <a:pt x="2114" y="3473"/>
                </a:lnTo>
                <a:lnTo>
                  <a:pt x="2123" y="3462"/>
                </a:lnTo>
                <a:lnTo>
                  <a:pt x="2134" y="3452"/>
                </a:lnTo>
                <a:lnTo>
                  <a:pt x="2146" y="3441"/>
                </a:lnTo>
                <a:lnTo>
                  <a:pt x="2158" y="3433"/>
                </a:lnTo>
                <a:lnTo>
                  <a:pt x="2167" y="3424"/>
                </a:lnTo>
                <a:lnTo>
                  <a:pt x="2173" y="3416"/>
                </a:lnTo>
                <a:lnTo>
                  <a:pt x="2180" y="3408"/>
                </a:lnTo>
                <a:lnTo>
                  <a:pt x="2185" y="3400"/>
                </a:lnTo>
                <a:lnTo>
                  <a:pt x="2188" y="3392"/>
                </a:lnTo>
                <a:lnTo>
                  <a:pt x="2189" y="3384"/>
                </a:lnTo>
                <a:lnTo>
                  <a:pt x="2190" y="3376"/>
                </a:lnTo>
                <a:lnTo>
                  <a:pt x="2188" y="3365"/>
                </a:lnTo>
                <a:lnTo>
                  <a:pt x="2186" y="3354"/>
                </a:lnTo>
                <a:lnTo>
                  <a:pt x="2181" y="3345"/>
                </a:lnTo>
                <a:lnTo>
                  <a:pt x="2176" y="3338"/>
                </a:lnTo>
                <a:lnTo>
                  <a:pt x="2169" y="3331"/>
                </a:lnTo>
                <a:lnTo>
                  <a:pt x="2160" y="3327"/>
                </a:lnTo>
                <a:lnTo>
                  <a:pt x="2150" y="3323"/>
                </a:lnTo>
                <a:lnTo>
                  <a:pt x="2139" y="3322"/>
                </a:lnTo>
                <a:lnTo>
                  <a:pt x="2126" y="3322"/>
                </a:lnTo>
                <a:lnTo>
                  <a:pt x="2116" y="3326"/>
                </a:lnTo>
                <a:lnTo>
                  <a:pt x="2106" y="3330"/>
                </a:lnTo>
                <a:lnTo>
                  <a:pt x="2098" y="3337"/>
                </a:lnTo>
                <a:lnTo>
                  <a:pt x="2090" y="3345"/>
                </a:lnTo>
                <a:lnTo>
                  <a:pt x="2085" y="3354"/>
                </a:lnTo>
                <a:lnTo>
                  <a:pt x="2080" y="3366"/>
                </a:lnTo>
                <a:lnTo>
                  <a:pt x="2077" y="3378"/>
                </a:lnTo>
                <a:lnTo>
                  <a:pt x="2088" y="3379"/>
                </a:lnTo>
                <a:lnTo>
                  <a:pt x="2091" y="3372"/>
                </a:lnTo>
                <a:lnTo>
                  <a:pt x="2094" y="3365"/>
                </a:lnTo>
                <a:lnTo>
                  <a:pt x="2097" y="3359"/>
                </a:lnTo>
                <a:lnTo>
                  <a:pt x="2101" y="3355"/>
                </a:lnTo>
                <a:lnTo>
                  <a:pt x="2106" y="3351"/>
                </a:lnTo>
                <a:lnTo>
                  <a:pt x="2112" y="3348"/>
                </a:lnTo>
                <a:lnTo>
                  <a:pt x="2117" y="3347"/>
                </a:lnTo>
                <a:lnTo>
                  <a:pt x="2124" y="3346"/>
                </a:lnTo>
                <a:lnTo>
                  <a:pt x="2131" y="3347"/>
                </a:lnTo>
                <a:lnTo>
                  <a:pt x="2136" y="3349"/>
                </a:lnTo>
                <a:lnTo>
                  <a:pt x="2142" y="3353"/>
                </a:lnTo>
                <a:lnTo>
                  <a:pt x="2145" y="3357"/>
                </a:lnTo>
                <a:lnTo>
                  <a:pt x="2149" y="3363"/>
                </a:lnTo>
                <a:lnTo>
                  <a:pt x="2151" y="3369"/>
                </a:lnTo>
                <a:lnTo>
                  <a:pt x="2152" y="3377"/>
                </a:lnTo>
                <a:lnTo>
                  <a:pt x="2153" y="3385"/>
                </a:lnTo>
                <a:lnTo>
                  <a:pt x="2153" y="3390"/>
                </a:lnTo>
                <a:lnTo>
                  <a:pt x="2153" y="3393"/>
                </a:lnTo>
                <a:lnTo>
                  <a:pt x="2153" y="3397"/>
                </a:lnTo>
                <a:lnTo>
                  <a:pt x="2152" y="3402"/>
                </a:lnTo>
                <a:lnTo>
                  <a:pt x="2146" y="3412"/>
                </a:lnTo>
                <a:lnTo>
                  <a:pt x="2140" y="3424"/>
                </a:lnTo>
                <a:lnTo>
                  <a:pt x="2130" y="3438"/>
                </a:lnTo>
                <a:lnTo>
                  <a:pt x="2117" y="3452"/>
                </a:lnTo>
                <a:lnTo>
                  <a:pt x="2101" y="3468"/>
                </a:lnTo>
                <a:lnTo>
                  <a:pt x="2085" y="3486"/>
                </a:lnTo>
                <a:lnTo>
                  <a:pt x="2076" y="3494"/>
                </a:lnTo>
                <a:lnTo>
                  <a:pt x="2070" y="3501"/>
                </a:lnTo>
                <a:lnTo>
                  <a:pt x="2069" y="3511"/>
                </a:lnTo>
                <a:close/>
                <a:moveTo>
                  <a:pt x="2481" y="3490"/>
                </a:moveTo>
                <a:lnTo>
                  <a:pt x="2485" y="3492"/>
                </a:lnTo>
                <a:lnTo>
                  <a:pt x="2487" y="3492"/>
                </a:lnTo>
                <a:lnTo>
                  <a:pt x="2489" y="3492"/>
                </a:lnTo>
                <a:lnTo>
                  <a:pt x="2492" y="3493"/>
                </a:lnTo>
                <a:lnTo>
                  <a:pt x="2498" y="3497"/>
                </a:lnTo>
                <a:lnTo>
                  <a:pt x="2503" y="3503"/>
                </a:lnTo>
                <a:lnTo>
                  <a:pt x="2505" y="3508"/>
                </a:lnTo>
                <a:lnTo>
                  <a:pt x="2507" y="3515"/>
                </a:lnTo>
                <a:lnTo>
                  <a:pt x="2507" y="3523"/>
                </a:lnTo>
                <a:lnTo>
                  <a:pt x="2506" y="3531"/>
                </a:lnTo>
                <a:lnTo>
                  <a:pt x="2503" y="3540"/>
                </a:lnTo>
                <a:lnTo>
                  <a:pt x="2498" y="3550"/>
                </a:lnTo>
                <a:lnTo>
                  <a:pt x="2494" y="3558"/>
                </a:lnTo>
                <a:lnTo>
                  <a:pt x="2488" y="3564"/>
                </a:lnTo>
                <a:lnTo>
                  <a:pt x="2483" y="3570"/>
                </a:lnTo>
                <a:lnTo>
                  <a:pt x="2477" y="3575"/>
                </a:lnTo>
                <a:lnTo>
                  <a:pt x="2471" y="3577"/>
                </a:lnTo>
                <a:lnTo>
                  <a:pt x="2466" y="3578"/>
                </a:lnTo>
                <a:lnTo>
                  <a:pt x="2459" y="3577"/>
                </a:lnTo>
                <a:lnTo>
                  <a:pt x="2453" y="3576"/>
                </a:lnTo>
                <a:lnTo>
                  <a:pt x="2448" y="3571"/>
                </a:lnTo>
                <a:lnTo>
                  <a:pt x="2444" y="3567"/>
                </a:lnTo>
                <a:lnTo>
                  <a:pt x="2442" y="3560"/>
                </a:lnTo>
                <a:lnTo>
                  <a:pt x="2440" y="3551"/>
                </a:lnTo>
                <a:lnTo>
                  <a:pt x="2439" y="3543"/>
                </a:lnTo>
                <a:lnTo>
                  <a:pt x="2437" y="3538"/>
                </a:lnTo>
                <a:lnTo>
                  <a:pt x="2433" y="3532"/>
                </a:lnTo>
                <a:lnTo>
                  <a:pt x="2429" y="3530"/>
                </a:lnTo>
                <a:lnTo>
                  <a:pt x="2425" y="3527"/>
                </a:lnTo>
                <a:lnTo>
                  <a:pt x="2422" y="3527"/>
                </a:lnTo>
                <a:lnTo>
                  <a:pt x="2419" y="3527"/>
                </a:lnTo>
                <a:lnTo>
                  <a:pt x="2416" y="3527"/>
                </a:lnTo>
                <a:lnTo>
                  <a:pt x="2413" y="3529"/>
                </a:lnTo>
                <a:lnTo>
                  <a:pt x="2411" y="3530"/>
                </a:lnTo>
                <a:lnTo>
                  <a:pt x="2408" y="3532"/>
                </a:lnTo>
                <a:lnTo>
                  <a:pt x="2406" y="3535"/>
                </a:lnTo>
                <a:lnTo>
                  <a:pt x="2405" y="3541"/>
                </a:lnTo>
                <a:lnTo>
                  <a:pt x="2405" y="3547"/>
                </a:lnTo>
                <a:lnTo>
                  <a:pt x="2406" y="3552"/>
                </a:lnTo>
                <a:lnTo>
                  <a:pt x="2410" y="3558"/>
                </a:lnTo>
                <a:lnTo>
                  <a:pt x="2414" y="3563"/>
                </a:lnTo>
                <a:lnTo>
                  <a:pt x="2420" y="3569"/>
                </a:lnTo>
                <a:lnTo>
                  <a:pt x="2426" y="3575"/>
                </a:lnTo>
                <a:lnTo>
                  <a:pt x="2435" y="3580"/>
                </a:lnTo>
                <a:lnTo>
                  <a:pt x="2443" y="3584"/>
                </a:lnTo>
                <a:lnTo>
                  <a:pt x="2451" y="3587"/>
                </a:lnTo>
                <a:lnTo>
                  <a:pt x="2460" y="3589"/>
                </a:lnTo>
                <a:lnTo>
                  <a:pt x="2467" y="3590"/>
                </a:lnTo>
                <a:lnTo>
                  <a:pt x="2475" y="3591"/>
                </a:lnTo>
                <a:lnTo>
                  <a:pt x="2483" y="3591"/>
                </a:lnTo>
                <a:lnTo>
                  <a:pt x="2489" y="3591"/>
                </a:lnTo>
                <a:lnTo>
                  <a:pt x="2496" y="3589"/>
                </a:lnTo>
                <a:lnTo>
                  <a:pt x="2503" y="3588"/>
                </a:lnTo>
                <a:lnTo>
                  <a:pt x="2508" y="3585"/>
                </a:lnTo>
                <a:lnTo>
                  <a:pt x="2515" y="3581"/>
                </a:lnTo>
                <a:lnTo>
                  <a:pt x="2521" y="3577"/>
                </a:lnTo>
                <a:lnTo>
                  <a:pt x="2526" y="3572"/>
                </a:lnTo>
                <a:lnTo>
                  <a:pt x="2531" y="3567"/>
                </a:lnTo>
                <a:lnTo>
                  <a:pt x="2537" y="3561"/>
                </a:lnTo>
                <a:lnTo>
                  <a:pt x="2541" y="3553"/>
                </a:lnTo>
                <a:lnTo>
                  <a:pt x="2546" y="3542"/>
                </a:lnTo>
                <a:lnTo>
                  <a:pt x="2548" y="3532"/>
                </a:lnTo>
                <a:lnTo>
                  <a:pt x="2549" y="3522"/>
                </a:lnTo>
                <a:lnTo>
                  <a:pt x="2548" y="3512"/>
                </a:lnTo>
                <a:lnTo>
                  <a:pt x="2544" y="3504"/>
                </a:lnTo>
                <a:lnTo>
                  <a:pt x="2539" y="3496"/>
                </a:lnTo>
                <a:lnTo>
                  <a:pt x="2532" y="3488"/>
                </a:lnTo>
                <a:lnTo>
                  <a:pt x="2523" y="3483"/>
                </a:lnTo>
                <a:lnTo>
                  <a:pt x="2523" y="3482"/>
                </a:lnTo>
                <a:lnTo>
                  <a:pt x="2532" y="3482"/>
                </a:lnTo>
                <a:lnTo>
                  <a:pt x="2541" y="3479"/>
                </a:lnTo>
                <a:lnTo>
                  <a:pt x="2549" y="3478"/>
                </a:lnTo>
                <a:lnTo>
                  <a:pt x="2556" y="3475"/>
                </a:lnTo>
                <a:lnTo>
                  <a:pt x="2561" y="3471"/>
                </a:lnTo>
                <a:lnTo>
                  <a:pt x="2567" y="3468"/>
                </a:lnTo>
                <a:lnTo>
                  <a:pt x="2571" y="3464"/>
                </a:lnTo>
                <a:lnTo>
                  <a:pt x="2575" y="3458"/>
                </a:lnTo>
                <a:lnTo>
                  <a:pt x="2577" y="3450"/>
                </a:lnTo>
                <a:lnTo>
                  <a:pt x="2578" y="3443"/>
                </a:lnTo>
                <a:lnTo>
                  <a:pt x="2577" y="3437"/>
                </a:lnTo>
                <a:lnTo>
                  <a:pt x="2575" y="3430"/>
                </a:lnTo>
                <a:lnTo>
                  <a:pt x="2571" y="3423"/>
                </a:lnTo>
                <a:lnTo>
                  <a:pt x="2567" y="3418"/>
                </a:lnTo>
                <a:lnTo>
                  <a:pt x="2561" y="3412"/>
                </a:lnTo>
                <a:lnTo>
                  <a:pt x="2553" y="3406"/>
                </a:lnTo>
                <a:lnTo>
                  <a:pt x="2544" y="3403"/>
                </a:lnTo>
                <a:lnTo>
                  <a:pt x="2534" y="3400"/>
                </a:lnTo>
                <a:lnTo>
                  <a:pt x="2525" y="3400"/>
                </a:lnTo>
                <a:lnTo>
                  <a:pt x="2516" y="3400"/>
                </a:lnTo>
                <a:lnTo>
                  <a:pt x="2507" y="3402"/>
                </a:lnTo>
                <a:lnTo>
                  <a:pt x="2498" y="3406"/>
                </a:lnTo>
                <a:lnTo>
                  <a:pt x="2489" y="3411"/>
                </a:lnTo>
                <a:lnTo>
                  <a:pt x="2480" y="3418"/>
                </a:lnTo>
                <a:lnTo>
                  <a:pt x="2488" y="3425"/>
                </a:lnTo>
                <a:lnTo>
                  <a:pt x="2493" y="3422"/>
                </a:lnTo>
                <a:lnTo>
                  <a:pt x="2498" y="3420"/>
                </a:lnTo>
                <a:lnTo>
                  <a:pt x="2503" y="3419"/>
                </a:lnTo>
                <a:lnTo>
                  <a:pt x="2507" y="3418"/>
                </a:lnTo>
                <a:lnTo>
                  <a:pt x="2513" y="3416"/>
                </a:lnTo>
                <a:lnTo>
                  <a:pt x="2517" y="3418"/>
                </a:lnTo>
                <a:lnTo>
                  <a:pt x="2521" y="3419"/>
                </a:lnTo>
                <a:lnTo>
                  <a:pt x="2525" y="3420"/>
                </a:lnTo>
                <a:lnTo>
                  <a:pt x="2530" y="3423"/>
                </a:lnTo>
                <a:lnTo>
                  <a:pt x="2533" y="3427"/>
                </a:lnTo>
                <a:lnTo>
                  <a:pt x="2535" y="3430"/>
                </a:lnTo>
                <a:lnTo>
                  <a:pt x="2537" y="3434"/>
                </a:lnTo>
                <a:lnTo>
                  <a:pt x="2538" y="3438"/>
                </a:lnTo>
                <a:lnTo>
                  <a:pt x="2538" y="3442"/>
                </a:lnTo>
                <a:lnTo>
                  <a:pt x="2537" y="3447"/>
                </a:lnTo>
                <a:lnTo>
                  <a:pt x="2534" y="3452"/>
                </a:lnTo>
                <a:lnTo>
                  <a:pt x="2531" y="3457"/>
                </a:lnTo>
                <a:lnTo>
                  <a:pt x="2528" y="3461"/>
                </a:lnTo>
                <a:lnTo>
                  <a:pt x="2523" y="3466"/>
                </a:lnTo>
                <a:lnTo>
                  <a:pt x="2516" y="3469"/>
                </a:lnTo>
                <a:lnTo>
                  <a:pt x="2510" y="3473"/>
                </a:lnTo>
                <a:lnTo>
                  <a:pt x="2502" y="3475"/>
                </a:lnTo>
                <a:lnTo>
                  <a:pt x="2492" y="3478"/>
                </a:lnTo>
                <a:lnTo>
                  <a:pt x="2481" y="3480"/>
                </a:lnTo>
                <a:lnTo>
                  <a:pt x="2481" y="3490"/>
                </a:lnTo>
                <a:close/>
                <a:moveTo>
                  <a:pt x="1591" y="1558"/>
                </a:moveTo>
                <a:lnTo>
                  <a:pt x="1593" y="1563"/>
                </a:lnTo>
                <a:lnTo>
                  <a:pt x="1595" y="1567"/>
                </a:lnTo>
                <a:lnTo>
                  <a:pt x="1598" y="1569"/>
                </a:lnTo>
                <a:lnTo>
                  <a:pt x="1601" y="1571"/>
                </a:lnTo>
                <a:lnTo>
                  <a:pt x="1610" y="1574"/>
                </a:lnTo>
                <a:lnTo>
                  <a:pt x="1621" y="1574"/>
                </a:lnTo>
                <a:lnTo>
                  <a:pt x="1662" y="1574"/>
                </a:lnTo>
                <a:lnTo>
                  <a:pt x="1662" y="1540"/>
                </a:lnTo>
                <a:lnTo>
                  <a:pt x="1656" y="1540"/>
                </a:lnTo>
                <a:lnTo>
                  <a:pt x="1652" y="1539"/>
                </a:lnTo>
                <a:lnTo>
                  <a:pt x="1648" y="1538"/>
                </a:lnTo>
                <a:lnTo>
                  <a:pt x="1645" y="1535"/>
                </a:lnTo>
                <a:lnTo>
                  <a:pt x="1644" y="1530"/>
                </a:lnTo>
                <a:lnTo>
                  <a:pt x="1636" y="1496"/>
                </a:lnTo>
                <a:lnTo>
                  <a:pt x="1579" y="1496"/>
                </a:lnTo>
                <a:lnTo>
                  <a:pt x="1591" y="1558"/>
                </a:lnTo>
                <a:close/>
                <a:moveTo>
                  <a:pt x="1673" y="1541"/>
                </a:moveTo>
                <a:lnTo>
                  <a:pt x="1837" y="1541"/>
                </a:lnTo>
                <a:lnTo>
                  <a:pt x="1837" y="1735"/>
                </a:lnTo>
                <a:lnTo>
                  <a:pt x="1837" y="1741"/>
                </a:lnTo>
                <a:lnTo>
                  <a:pt x="1835" y="1745"/>
                </a:lnTo>
                <a:lnTo>
                  <a:pt x="1832" y="1747"/>
                </a:lnTo>
                <a:lnTo>
                  <a:pt x="1826" y="1749"/>
                </a:lnTo>
                <a:lnTo>
                  <a:pt x="1819" y="1749"/>
                </a:lnTo>
                <a:lnTo>
                  <a:pt x="1819" y="1786"/>
                </a:lnTo>
                <a:lnTo>
                  <a:pt x="1850" y="1786"/>
                </a:lnTo>
                <a:lnTo>
                  <a:pt x="1859" y="1784"/>
                </a:lnTo>
                <a:lnTo>
                  <a:pt x="1866" y="1783"/>
                </a:lnTo>
                <a:lnTo>
                  <a:pt x="1872" y="1780"/>
                </a:lnTo>
                <a:lnTo>
                  <a:pt x="1877" y="1777"/>
                </a:lnTo>
                <a:lnTo>
                  <a:pt x="1881" y="1771"/>
                </a:lnTo>
                <a:lnTo>
                  <a:pt x="1883" y="1764"/>
                </a:lnTo>
                <a:lnTo>
                  <a:pt x="1884" y="1758"/>
                </a:lnTo>
                <a:lnTo>
                  <a:pt x="1886" y="1749"/>
                </a:lnTo>
                <a:lnTo>
                  <a:pt x="1886" y="1541"/>
                </a:lnTo>
                <a:lnTo>
                  <a:pt x="1898" y="1541"/>
                </a:lnTo>
                <a:lnTo>
                  <a:pt x="1898" y="1501"/>
                </a:lnTo>
                <a:lnTo>
                  <a:pt x="1671" y="1501"/>
                </a:lnTo>
                <a:lnTo>
                  <a:pt x="1673" y="1541"/>
                </a:lnTo>
                <a:close/>
                <a:moveTo>
                  <a:pt x="1590" y="1641"/>
                </a:moveTo>
                <a:lnTo>
                  <a:pt x="1592" y="1647"/>
                </a:lnTo>
                <a:lnTo>
                  <a:pt x="1594" y="1652"/>
                </a:lnTo>
                <a:lnTo>
                  <a:pt x="1597" y="1657"/>
                </a:lnTo>
                <a:lnTo>
                  <a:pt x="1600" y="1660"/>
                </a:lnTo>
                <a:lnTo>
                  <a:pt x="1603" y="1662"/>
                </a:lnTo>
                <a:lnTo>
                  <a:pt x="1608" y="1663"/>
                </a:lnTo>
                <a:lnTo>
                  <a:pt x="1612" y="1665"/>
                </a:lnTo>
                <a:lnTo>
                  <a:pt x="1618" y="1665"/>
                </a:lnTo>
                <a:lnTo>
                  <a:pt x="1662" y="1665"/>
                </a:lnTo>
                <a:lnTo>
                  <a:pt x="1662" y="1634"/>
                </a:lnTo>
                <a:lnTo>
                  <a:pt x="1656" y="1634"/>
                </a:lnTo>
                <a:lnTo>
                  <a:pt x="1652" y="1633"/>
                </a:lnTo>
                <a:lnTo>
                  <a:pt x="1648" y="1632"/>
                </a:lnTo>
                <a:lnTo>
                  <a:pt x="1645" y="1628"/>
                </a:lnTo>
                <a:lnTo>
                  <a:pt x="1642" y="1623"/>
                </a:lnTo>
                <a:lnTo>
                  <a:pt x="1634" y="1593"/>
                </a:lnTo>
                <a:lnTo>
                  <a:pt x="1577" y="1593"/>
                </a:lnTo>
                <a:lnTo>
                  <a:pt x="1590" y="1641"/>
                </a:lnTo>
                <a:close/>
                <a:moveTo>
                  <a:pt x="1760" y="1724"/>
                </a:moveTo>
                <a:lnTo>
                  <a:pt x="1760" y="1728"/>
                </a:lnTo>
                <a:lnTo>
                  <a:pt x="1757" y="1732"/>
                </a:lnTo>
                <a:lnTo>
                  <a:pt x="1754" y="1734"/>
                </a:lnTo>
                <a:lnTo>
                  <a:pt x="1750" y="1734"/>
                </a:lnTo>
                <a:lnTo>
                  <a:pt x="1727" y="1734"/>
                </a:lnTo>
                <a:lnTo>
                  <a:pt x="1727" y="1596"/>
                </a:lnTo>
                <a:lnTo>
                  <a:pt x="1760" y="1596"/>
                </a:lnTo>
                <a:lnTo>
                  <a:pt x="1760" y="1724"/>
                </a:lnTo>
                <a:close/>
                <a:moveTo>
                  <a:pt x="1595" y="1742"/>
                </a:moveTo>
                <a:lnTo>
                  <a:pt x="1595" y="1745"/>
                </a:lnTo>
                <a:lnTo>
                  <a:pt x="1595" y="1747"/>
                </a:lnTo>
                <a:lnTo>
                  <a:pt x="1594" y="1750"/>
                </a:lnTo>
                <a:lnTo>
                  <a:pt x="1591" y="1750"/>
                </a:lnTo>
                <a:lnTo>
                  <a:pt x="1574" y="1750"/>
                </a:lnTo>
                <a:lnTo>
                  <a:pt x="1574" y="1783"/>
                </a:lnTo>
                <a:lnTo>
                  <a:pt x="1593" y="1783"/>
                </a:lnTo>
                <a:lnTo>
                  <a:pt x="1601" y="1783"/>
                </a:lnTo>
                <a:lnTo>
                  <a:pt x="1610" y="1782"/>
                </a:lnTo>
                <a:lnTo>
                  <a:pt x="1618" y="1781"/>
                </a:lnTo>
                <a:lnTo>
                  <a:pt x="1626" y="1779"/>
                </a:lnTo>
                <a:lnTo>
                  <a:pt x="1633" y="1775"/>
                </a:lnTo>
                <a:lnTo>
                  <a:pt x="1637" y="1771"/>
                </a:lnTo>
                <a:lnTo>
                  <a:pt x="1642" y="1767"/>
                </a:lnTo>
                <a:lnTo>
                  <a:pt x="1643" y="1761"/>
                </a:lnTo>
                <a:lnTo>
                  <a:pt x="1652" y="1685"/>
                </a:lnTo>
                <a:lnTo>
                  <a:pt x="1602" y="1685"/>
                </a:lnTo>
                <a:lnTo>
                  <a:pt x="1595" y="1742"/>
                </a:lnTo>
                <a:close/>
                <a:moveTo>
                  <a:pt x="1782" y="1772"/>
                </a:moveTo>
                <a:lnTo>
                  <a:pt x="1791" y="1772"/>
                </a:lnTo>
                <a:lnTo>
                  <a:pt x="1798" y="1771"/>
                </a:lnTo>
                <a:lnTo>
                  <a:pt x="1805" y="1768"/>
                </a:lnTo>
                <a:lnTo>
                  <a:pt x="1809" y="1764"/>
                </a:lnTo>
                <a:lnTo>
                  <a:pt x="1812" y="1760"/>
                </a:lnTo>
                <a:lnTo>
                  <a:pt x="1816" y="1755"/>
                </a:lnTo>
                <a:lnTo>
                  <a:pt x="1817" y="1749"/>
                </a:lnTo>
                <a:lnTo>
                  <a:pt x="1818" y="1741"/>
                </a:lnTo>
                <a:lnTo>
                  <a:pt x="1818" y="1558"/>
                </a:lnTo>
                <a:lnTo>
                  <a:pt x="1675" y="1558"/>
                </a:lnTo>
                <a:lnTo>
                  <a:pt x="1676" y="1772"/>
                </a:lnTo>
                <a:lnTo>
                  <a:pt x="1782" y="1772"/>
                </a:lnTo>
                <a:close/>
                <a:moveTo>
                  <a:pt x="2051" y="1533"/>
                </a:moveTo>
                <a:lnTo>
                  <a:pt x="2176" y="1533"/>
                </a:lnTo>
                <a:lnTo>
                  <a:pt x="2176" y="1555"/>
                </a:lnTo>
                <a:lnTo>
                  <a:pt x="2060" y="1555"/>
                </a:lnTo>
                <a:lnTo>
                  <a:pt x="2060" y="1783"/>
                </a:lnTo>
                <a:lnTo>
                  <a:pt x="2110" y="1783"/>
                </a:lnTo>
                <a:lnTo>
                  <a:pt x="2110" y="1744"/>
                </a:lnTo>
                <a:lnTo>
                  <a:pt x="2186" y="1744"/>
                </a:lnTo>
                <a:lnTo>
                  <a:pt x="2186" y="1783"/>
                </a:lnTo>
                <a:lnTo>
                  <a:pt x="2239" y="1783"/>
                </a:lnTo>
                <a:lnTo>
                  <a:pt x="2239" y="1744"/>
                </a:lnTo>
                <a:lnTo>
                  <a:pt x="2314" y="1744"/>
                </a:lnTo>
                <a:lnTo>
                  <a:pt x="2314" y="1752"/>
                </a:lnTo>
                <a:lnTo>
                  <a:pt x="2314" y="1756"/>
                </a:lnTo>
                <a:lnTo>
                  <a:pt x="2312" y="1759"/>
                </a:lnTo>
                <a:lnTo>
                  <a:pt x="2308" y="1760"/>
                </a:lnTo>
                <a:lnTo>
                  <a:pt x="2304" y="1760"/>
                </a:lnTo>
                <a:lnTo>
                  <a:pt x="2278" y="1760"/>
                </a:lnTo>
                <a:lnTo>
                  <a:pt x="2278" y="1783"/>
                </a:lnTo>
                <a:lnTo>
                  <a:pt x="2322" y="1783"/>
                </a:lnTo>
                <a:lnTo>
                  <a:pt x="2334" y="1783"/>
                </a:lnTo>
                <a:lnTo>
                  <a:pt x="2343" y="1782"/>
                </a:lnTo>
                <a:lnTo>
                  <a:pt x="2351" y="1780"/>
                </a:lnTo>
                <a:lnTo>
                  <a:pt x="2357" y="1777"/>
                </a:lnTo>
                <a:lnTo>
                  <a:pt x="2360" y="1772"/>
                </a:lnTo>
                <a:lnTo>
                  <a:pt x="2362" y="1767"/>
                </a:lnTo>
                <a:lnTo>
                  <a:pt x="2365" y="1759"/>
                </a:lnTo>
                <a:lnTo>
                  <a:pt x="2365" y="1750"/>
                </a:lnTo>
                <a:lnTo>
                  <a:pt x="2365" y="1555"/>
                </a:lnTo>
                <a:lnTo>
                  <a:pt x="2239" y="1555"/>
                </a:lnTo>
                <a:lnTo>
                  <a:pt x="2239" y="1533"/>
                </a:lnTo>
                <a:lnTo>
                  <a:pt x="2371" y="1533"/>
                </a:lnTo>
                <a:lnTo>
                  <a:pt x="2371" y="1495"/>
                </a:lnTo>
                <a:lnTo>
                  <a:pt x="2239" y="1495"/>
                </a:lnTo>
                <a:lnTo>
                  <a:pt x="2239" y="1483"/>
                </a:lnTo>
                <a:lnTo>
                  <a:pt x="2176" y="1483"/>
                </a:lnTo>
                <a:lnTo>
                  <a:pt x="2176" y="1495"/>
                </a:lnTo>
                <a:lnTo>
                  <a:pt x="2051" y="1495"/>
                </a:lnTo>
                <a:lnTo>
                  <a:pt x="2051" y="1533"/>
                </a:lnTo>
                <a:close/>
                <a:moveTo>
                  <a:pt x="2110" y="1593"/>
                </a:moveTo>
                <a:lnTo>
                  <a:pt x="2314" y="1593"/>
                </a:lnTo>
                <a:lnTo>
                  <a:pt x="2314" y="1645"/>
                </a:lnTo>
                <a:lnTo>
                  <a:pt x="2280" y="1645"/>
                </a:lnTo>
                <a:lnTo>
                  <a:pt x="2296" y="1602"/>
                </a:lnTo>
                <a:lnTo>
                  <a:pt x="2240" y="1602"/>
                </a:lnTo>
                <a:lnTo>
                  <a:pt x="2223" y="1645"/>
                </a:lnTo>
                <a:lnTo>
                  <a:pt x="2202" y="1645"/>
                </a:lnTo>
                <a:lnTo>
                  <a:pt x="2185" y="1601"/>
                </a:lnTo>
                <a:lnTo>
                  <a:pt x="2130" y="1601"/>
                </a:lnTo>
                <a:lnTo>
                  <a:pt x="2145" y="1645"/>
                </a:lnTo>
                <a:lnTo>
                  <a:pt x="2110" y="1645"/>
                </a:lnTo>
                <a:lnTo>
                  <a:pt x="2110" y="1593"/>
                </a:lnTo>
                <a:close/>
                <a:moveTo>
                  <a:pt x="2110" y="1681"/>
                </a:moveTo>
                <a:lnTo>
                  <a:pt x="2186" y="1681"/>
                </a:lnTo>
                <a:lnTo>
                  <a:pt x="2186" y="1705"/>
                </a:lnTo>
                <a:lnTo>
                  <a:pt x="2110" y="1705"/>
                </a:lnTo>
                <a:lnTo>
                  <a:pt x="2110" y="1681"/>
                </a:lnTo>
                <a:close/>
                <a:moveTo>
                  <a:pt x="2314" y="1681"/>
                </a:moveTo>
                <a:lnTo>
                  <a:pt x="2314" y="1705"/>
                </a:lnTo>
                <a:lnTo>
                  <a:pt x="2239" y="1705"/>
                </a:lnTo>
                <a:lnTo>
                  <a:pt x="2239" y="1681"/>
                </a:lnTo>
                <a:lnTo>
                  <a:pt x="2314" y="1681"/>
                </a:lnTo>
                <a:close/>
                <a:moveTo>
                  <a:pt x="1565" y="2043"/>
                </a:moveTo>
                <a:lnTo>
                  <a:pt x="1565" y="2064"/>
                </a:lnTo>
                <a:lnTo>
                  <a:pt x="1503" y="2064"/>
                </a:lnTo>
                <a:lnTo>
                  <a:pt x="1503" y="2263"/>
                </a:lnTo>
                <a:lnTo>
                  <a:pt x="1542" y="2263"/>
                </a:lnTo>
                <a:lnTo>
                  <a:pt x="1542" y="2098"/>
                </a:lnTo>
                <a:lnTo>
                  <a:pt x="1565" y="2098"/>
                </a:lnTo>
                <a:lnTo>
                  <a:pt x="1565" y="2271"/>
                </a:lnTo>
                <a:lnTo>
                  <a:pt x="1603" y="2271"/>
                </a:lnTo>
                <a:lnTo>
                  <a:pt x="1603" y="2098"/>
                </a:lnTo>
                <a:lnTo>
                  <a:pt x="1627" y="2098"/>
                </a:lnTo>
                <a:lnTo>
                  <a:pt x="1627" y="2229"/>
                </a:lnTo>
                <a:lnTo>
                  <a:pt x="1627" y="2232"/>
                </a:lnTo>
                <a:lnTo>
                  <a:pt x="1626" y="2233"/>
                </a:lnTo>
                <a:lnTo>
                  <a:pt x="1625" y="2233"/>
                </a:lnTo>
                <a:lnTo>
                  <a:pt x="1624" y="2234"/>
                </a:lnTo>
                <a:lnTo>
                  <a:pt x="1613" y="2234"/>
                </a:lnTo>
                <a:lnTo>
                  <a:pt x="1613" y="2263"/>
                </a:lnTo>
                <a:lnTo>
                  <a:pt x="1645" y="2263"/>
                </a:lnTo>
                <a:lnTo>
                  <a:pt x="1651" y="2263"/>
                </a:lnTo>
                <a:lnTo>
                  <a:pt x="1655" y="2262"/>
                </a:lnTo>
                <a:lnTo>
                  <a:pt x="1658" y="2261"/>
                </a:lnTo>
                <a:lnTo>
                  <a:pt x="1661" y="2259"/>
                </a:lnTo>
                <a:lnTo>
                  <a:pt x="1663" y="2255"/>
                </a:lnTo>
                <a:lnTo>
                  <a:pt x="1664" y="2251"/>
                </a:lnTo>
                <a:lnTo>
                  <a:pt x="1665" y="2246"/>
                </a:lnTo>
                <a:lnTo>
                  <a:pt x="1665" y="2241"/>
                </a:lnTo>
                <a:lnTo>
                  <a:pt x="1665" y="2064"/>
                </a:lnTo>
                <a:lnTo>
                  <a:pt x="1603" y="2064"/>
                </a:lnTo>
                <a:lnTo>
                  <a:pt x="1603" y="2043"/>
                </a:lnTo>
                <a:lnTo>
                  <a:pt x="1664" y="2043"/>
                </a:lnTo>
                <a:lnTo>
                  <a:pt x="1664" y="2009"/>
                </a:lnTo>
                <a:lnTo>
                  <a:pt x="1503" y="2009"/>
                </a:lnTo>
                <a:lnTo>
                  <a:pt x="1503" y="2043"/>
                </a:lnTo>
                <a:lnTo>
                  <a:pt x="1565" y="2043"/>
                </a:lnTo>
                <a:close/>
                <a:moveTo>
                  <a:pt x="1447" y="2008"/>
                </a:moveTo>
                <a:lnTo>
                  <a:pt x="1447" y="2227"/>
                </a:lnTo>
                <a:lnTo>
                  <a:pt x="1447" y="2232"/>
                </a:lnTo>
                <a:lnTo>
                  <a:pt x="1449" y="2234"/>
                </a:lnTo>
                <a:lnTo>
                  <a:pt x="1450" y="2234"/>
                </a:lnTo>
                <a:lnTo>
                  <a:pt x="1452" y="2234"/>
                </a:lnTo>
                <a:lnTo>
                  <a:pt x="1452" y="2233"/>
                </a:lnTo>
                <a:lnTo>
                  <a:pt x="1450" y="2232"/>
                </a:lnTo>
                <a:lnTo>
                  <a:pt x="1448" y="2232"/>
                </a:lnTo>
                <a:lnTo>
                  <a:pt x="1444" y="2231"/>
                </a:lnTo>
                <a:lnTo>
                  <a:pt x="1414" y="2231"/>
                </a:lnTo>
                <a:lnTo>
                  <a:pt x="1414" y="2270"/>
                </a:lnTo>
                <a:lnTo>
                  <a:pt x="1465" y="2270"/>
                </a:lnTo>
                <a:lnTo>
                  <a:pt x="1471" y="2269"/>
                </a:lnTo>
                <a:lnTo>
                  <a:pt x="1475" y="2268"/>
                </a:lnTo>
                <a:lnTo>
                  <a:pt x="1479" y="2265"/>
                </a:lnTo>
                <a:lnTo>
                  <a:pt x="1482" y="2263"/>
                </a:lnTo>
                <a:lnTo>
                  <a:pt x="1484" y="2259"/>
                </a:lnTo>
                <a:lnTo>
                  <a:pt x="1486" y="2254"/>
                </a:lnTo>
                <a:lnTo>
                  <a:pt x="1486" y="2249"/>
                </a:lnTo>
                <a:lnTo>
                  <a:pt x="1488" y="2242"/>
                </a:lnTo>
                <a:lnTo>
                  <a:pt x="1488" y="2008"/>
                </a:lnTo>
                <a:lnTo>
                  <a:pt x="1447" y="2008"/>
                </a:lnTo>
                <a:close/>
                <a:moveTo>
                  <a:pt x="1398" y="2203"/>
                </a:moveTo>
                <a:lnTo>
                  <a:pt x="1435" y="2203"/>
                </a:lnTo>
                <a:lnTo>
                  <a:pt x="1435" y="2014"/>
                </a:lnTo>
                <a:lnTo>
                  <a:pt x="1398" y="2014"/>
                </a:lnTo>
                <a:lnTo>
                  <a:pt x="1398" y="2203"/>
                </a:lnTo>
                <a:close/>
                <a:moveTo>
                  <a:pt x="1995" y="2038"/>
                </a:moveTo>
                <a:lnTo>
                  <a:pt x="1995" y="2083"/>
                </a:lnTo>
                <a:lnTo>
                  <a:pt x="2101" y="2083"/>
                </a:lnTo>
                <a:lnTo>
                  <a:pt x="2027" y="2220"/>
                </a:lnTo>
                <a:lnTo>
                  <a:pt x="2024" y="2226"/>
                </a:lnTo>
                <a:lnTo>
                  <a:pt x="2019" y="2229"/>
                </a:lnTo>
                <a:lnTo>
                  <a:pt x="2014" y="2231"/>
                </a:lnTo>
                <a:lnTo>
                  <a:pt x="2007" y="2231"/>
                </a:lnTo>
                <a:lnTo>
                  <a:pt x="1995" y="2231"/>
                </a:lnTo>
                <a:lnTo>
                  <a:pt x="1995" y="2265"/>
                </a:lnTo>
                <a:lnTo>
                  <a:pt x="2012" y="2265"/>
                </a:lnTo>
                <a:lnTo>
                  <a:pt x="2024" y="2265"/>
                </a:lnTo>
                <a:lnTo>
                  <a:pt x="2034" y="2265"/>
                </a:lnTo>
                <a:lnTo>
                  <a:pt x="2042" y="2264"/>
                </a:lnTo>
                <a:lnTo>
                  <a:pt x="2046" y="2262"/>
                </a:lnTo>
                <a:lnTo>
                  <a:pt x="2051" y="2260"/>
                </a:lnTo>
                <a:lnTo>
                  <a:pt x="2055" y="2256"/>
                </a:lnTo>
                <a:lnTo>
                  <a:pt x="2059" y="2251"/>
                </a:lnTo>
                <a:lnTo>
                  <a:pt x="2062" y="2245"/>
                </a:lnTo>
                <a:lnTo>
                  <a:pt x="2133" y="2118"/>
                </a:lnTo>
                <a:lnTo>
                  <a:pt x="2206" y="2246"/>
                </a:lnTo>
                <a:lnTo>
                  <a:pt x="2208" y="2252"/>
                </a:lnTo>
                <a:lnTo>
                  <a:pt x="2213" y="2255"/>
                </a:lnTo>
                <a:lnTo>
                  <a:pt x="2217" y="2260"/>
                </a:lnTo>
                <a:lnTo>
                  <a:pt x="2222" y="2262"/>
                </a:lnTo>
                <a:lnTo>
                  <a:pt x="2227" y="2264"/>
                </a:lnTo>
                <a:lnTo>
                  <a:pt x="2234" y="2266"/>
                </a:lnTo>
                <a:lnTo>
                  <a:pt x="2242" y="2266"/>
                </a:lnTo>
                <a:lnTo>
                  <a:pt x="2250" y="2268"/>
                </a:lnTo>
                <a:lnTo>
                  <a:pt x="2271" y="2268"/>
                </a:lnTo>
                <a:lnTo>
                  <a:pt x="2271" y="2229"/>
                </a:lnTo>
                <a:lnTo>
                  <a:pt x="2260" y="2229"/>
                </a:lnTo>
                <a:lnTo>
                  <a:pt x="2253" y="2229"/>
                </a:lnTo>
                <a:lnTo>
                  <a:pt x="2248" y="2228"/>
                </a:lnTo>
                <a:lnTo>
                  <a:pt x="2244" y="2225"/>
                </a:lnTo>
                <a:lnTo>
                  <a:pt x="2241" y="2219"/>
                </a:lnTo>
                <a:lnTo>
                  <a:pt x="2175" y="2101"/>
                </a:lnTo>
                <a:lnTo>
                  <a:pt x="2149" y="2103"/>
                </a:lnTo>
                <a:lnTo>
                  <a:pt x="2155" y="2083"/>
                </a:lnTo>
                <a:lnTo>
                  <a:pt x="2271" y="2083"/>
                </a:lnTo>
                <a:lnTo>
                  <a:pt x="2271" y="2038"/>
                </a:lnTo>
                <a:lnTo>
                  <a:pt x="2159" y="2038"/>
                </a:lnTo>
                <a:lnTo>
                  <a:pt x="2159" y="2003"/>
                </a:lnTo>
                <a:lnTo>
                  <a:pt x="2106" y="2003"/>
                </a:lnTo>
                <a:lnTo>
                  <a:pt x="2106" y="2038"/>
                </a:lnTo>
                <a:lnTo>
                  <a:pt x="1995" y="2038"/>
                </a:lnTo>
                <a:close/>
                <a:moveTo>
                  <a:pt x="2296" y="2095"/>
                </a:moveTo>
                <a:lnTo>
                  <a:pt x="2345" y="2095"/>
                </a:lnTo>
                <a:lnTo>
                  <a:pt x="2345" y="2082"/>
                </a:lnTo>
                <a:lnTo>
                  <a:pt x="2516" y="2082"/>
                </a:lnTo>
                <a:lnTo>
                  <a:pt x="2516" y="2093"/>
                </a:lnTo>
                <a:lnTo>
                  <a:pt x="2571" y="2093"/>
                </a:lnTo>
                <a:lnTo>
                  <a:pt x="2568" y="2050"/>
                </a:lnTo>
                <a:lnTo>
                  <a:pt x="2546" y="2050"/>
                </a:lnTo>
                <a:lnTo>
                  <a:pt x="2560" y="2002"/>
                </a:lnTo>
                <a:lnTo>
                  <a:pt x="2504" y="2002"/>
                </a:lnTo>
                <a:lnTo>
                  <a:pt x="2493" y="2042"/>
                </a:lnTo>
                <a:lnTo>
                  <a:pt x="2460" y="2042"/>
                </a:lnTo>
                <a:lnTo>
                  <a:pt x="2451" y="2002"/>
                </a:lnTo>
                <a:lnTo>
                  <a:pt x="2405" y="2002"/>
                </a:lnTo>
                <a:lnTo>
                  <a:pt x="2414" y="2043"/>
                </a:lnTo>
                <a:lnTo>
                  <a:pt x="2383" y="2043"/>
                </a:lnTo>
                <a:lnTo>
                  <a:pt x="2363" y="2002"/>
                </a:lnTo>
                <a:lnTo>
                  <a:pt x="2327" y="2002"/>
                </a:lnTo>
                <a:lnTo>
                  <a:pt x="2340" y="2043"/>
                </a:lnTo>
                <a:lnTo>
                  <a:pt x="2296" y="2043"/>
                </a:lnTo>
                <a:lnTo>
                  <a:pt x="2296" y="2095"/>
                </a:lnTo>
                <a:close/>
                <a:moveTo>
                  <a:pt x="2303" y="2105"/>
                </a:moveTo>
                <a:lnTo>
                  <a:pt x="2303" y="2140"/>
                </a:lnTo>
                <a:lnTo>
                  <a:pt x="2455" y="2140"/>
                </a:lnTo>
                <a:lnTo>
                  <a:pt x="2425" y="2158"/>
                </a:lnTo>
                <a:lnTo>
                  <a:pt x="2425" y="2177"/>
                </a:lnTo>
                <a:lnTo>
                  <a:pt x="2298" y="2177"/>
                </a:lnTo>
                <a:lnTo>
                  <a:pt x="2298" y="2212"/>
                </a:lnTo>
                <a:lnTo>
                  <a:pt x="2425" y="2212"/>
                </a:lnTo>
                <a:lnTo>
                  <a:pt x="2425" y="2242"/>
                </a:lnTo>
                <a:lnTo>
                  <a:pt x="2425" y="2245"/>
                </a:lnTo>
                <a:lnTo>
                  <a:pt x="2424" y="2247"/>
                </a:lnTo>
                <a:lnTo>
                  <a:pt x="2422" y="2249"/>
                </a:lnTo>
                <a:lnTo>
                  <a:pt x="2419" y="2249"/>
                </a:lnTo>
                <a:lnTo>
                  <a:pt x="2385" y="2249"/>
                </a:lnTo>
                <a:lnTo>
                  <a:pt x="2385" y="2278"/>
                </a:lnTo>
                <a:lnTo>
                  <a:pt x="2451" y="2278"/>
                </a:lnTo>
                <a:lnTo>
                  <a:pt x="2456" y="2278"/>
                </a:lnTo>
                <a:lnTo>
                  <a:pt x="2460" y="2277"/>
                </a:lnTo>
                <a:lnTo>
                  <a:pt x="2464" y="2274"/>
                </a:lnTo>
                <a:lnTo>
                  <a:pt x="2467" y="2272"/>
                </a:lnTo>
                <a:lnTo>
                  <a:pt x="2469" y="2269"/>
                </a:lnTo>
                <a:lnTo>
                  <a:pt x="2471" y="2264"/>
                </a:lnTo>
                <a:lnTo>
                  <a:pt x="2473" y="2261"/>
                </a:lnTo>
                <a:lnTo>
                  <a:pt x="2473" y="2255"/>
                </a:lnTo>
                <a:lnTo>
                  <a:pt x="2473" y="2212"/>
                </a:lnTo>
                <a:lnTo>
                  <a:pt x="2576" y="2212"/>
                </a:lnTo>
                <a:lnTo>
                  <a:pt x="2576" y="2177"/>
                </a:lnTo>
                <a:lnTo>
                  <a:pt x="2473" y="2177"/>
                </a:lnTo>
                <a:lnTo>
                  <a:pt x="2473" y="2172"/>
                </a:lnTo>
                <a:lnTo>
                  <a:pt x="2562" y="2132"/>
                </a:lnTo>
                <a:lnTo>
                  <a:pt x="2562" y="2105"/>
                </a:lnTo>
                <a:lnTo>
                  <a:pt x="2303" y="2105"/>
                </a:lnTo>
                <a:close/>
                <a:moveTo>
                  <a:pt x="1696" y="2016"/>
                </a:moveTo>
                <a:lnTo>
                  <a:pt x="1696" y="2052"/>
                </a:lnTo>
                <a:lnTo>
                  <a:pt x="1723" y="2052"/>
                </a:lnTo>
                <a:lnTo>
                  <a:pt x="1732" y="2071"/>
                </a:lnTo>
                <a:lnTo>
                  <a:pt x="1796" y="2071"/>
                </a:lnTo>
                <a:lnTo>
                  <a:pt x="1790" y="2052"/>
                </a:lnTo>
                <a:lnTo>
                  <a:pt x="1883" y="2052"/>
                </a:lnTo>
                <a:lnTo>
                  <a:pt x="1875" y="2071"/>
                </a:lnTo>
                <a:lnTo>
                  <a:pt x="1932" y="2071"/>
                </a:lnTo>
                <a:lnTo>
                  <a:pt x="1940" y="2052"/>
                </a:lnTo>
                <a:lnTo>
                  <a:pt x="1970" y="2052"/>
                </a:lnTo>
                <a:lnTo>
                  <a:pt x="1970" y="2016"/>
                </a:lnTo>
                <a:lnTo>
                  <a:pt x="1944" y="2016"/>
                </a:lnTo>
                <a:lnTo>
                  <a:pt x="1944" y="2004"/>
                </a:lnTo>
                <a:lnTo>
                  <a:pt x="1895" y="2004"/>
                </a:lnTo>
                <a:lnTo>
                  <a:pt x="1889" y="2016"/>
                </a:lnTo>
                <a:lnTo>
                  <a:pt x="1786" y="2016"/>
                </a:lnTo>
                <a:lnTo>
                  <a:pt x="1782" y="2003"/>
                </a:lnTo>
                <a:lnTo>
                  <a:pt x="1728" y="2003"/>
                </a:lnTo>
                <a:lnTo>
                  <a:pt x="1718" y="2016"/>
                </a:lnTo>
                <a:lnTo>
                  <a:pt x="1696" y="2016"/>
                </a:lnTo>
                <a:close/>
                <a:moveTo>
                  <a:pt x="1778" y="2122"/>
                </a:moveTo>
                <a:lnTo>
                  <a:pt x="1778" y="2090"/>
                </a:lnTo>
                <a:lnTo>
                  <a:pt x="1761" y="2090"/>
                </a:lnTo>
                <a:lnTo>
                  <a:pt x="1753" y="2087"/>
                </a:lnTo>
                <a:lnTo>
                  <a:pt x="1748" y="2084"/>
                </a:lnTo>
                <a:lnTo>
                  <a:pt x="1738" y="2080"/>
                </a:lnTo>
                <a:lnTo>
                  <a:pt x="1694" y="2080"/>
                </a:lnTo>
                <a:lnTo>
                  <a:pt x="1718" y="2110"/>
                </a:lnTo>
                <a:lnTo>
                  <a:pt x="1723" y="2115"/>
                </a:lnTo>
                <a:lnTo>
                  <a:pt x="1728" y="2118"/>
                </a:lnTo>
                <a:lnTo>
                  <a:pt x="1735" y="2122"/>
                </a:lnTo>
                <a:lnTo>
                  <a:pt x="1743" y="2122"/>
                </a:lnTo>
                <a:lnTo>
                  <a:pt x="1778" y="2122"/>
                </a:lnTo>
                <a:close/>
                <a:moveTo>
                  <a:pt x="1792" y="2084"/>
                </a:moveTo>
                <a:lnTo>
                  <a:pt x="1792" y="2247"/>
                </a:lnTo>
                <a:lnTo>
                  <a:pt x="1792" y="2252"/>
                </a:lnTo>
                <a:lnTo>
                  <a:pt x="1793" y="2256"/>
                </a:lnTo>
                <a:lnTo>
                  <a:pt x="1795" y="2261"/>
                </a:lnTo>
                <a:lnTo>
                  <a:pt x="1797" y="2263"/>
                </a:lnTo>
                <a:lnTo>
                  <a:pt x="1800" y="2265"/>
                </a:lnTo>
                <a:lnTo>
                  <a:pt x="1805" y="2266"/>
                </a:lnTo>
                <a:lnTo>
                  <a:pt x="1809" y="2268"/>
                </a:lnTo>
                <a:lnTo>
                  <a:pt x="1815" y="2269"/>
                </a:lnTo>
                <a:lnTo>
                  <a:pt x="1970" y="2269"/>
                </a:lnTo>
                <a:lnTo>
                  <a:pt x="1970" y="2234"/>
                </a:lnTo>
                <a:lnTo>
                  <a:pt x="1844" y="2234"/>
                </a:lnTo>
                <a:lnTo>
                  <a:pt x="1839" y="2233"/>
                </a:lnTo>
                <a:lnTo>
                  <a:pt x="1836" y="2232"/>
                </a:lnTo>
                <a:lnTo>
                  <a:pt x="1835" y="2228"/>
                </a:lnTo>
                <a:lnTo>
                  <a:pt x="1834" y="2224"/>
                </a:lnTo>
                <a:lnTo>
                  <a:pt x="1834" y="2121"/>
                </a:lnTo>
                <a:lnTo>
                  <a:pt x="1923" y="2121"/>
                </a:lnTo>
                <a:lnTo>
                  <a:pt x="1923" y="2153"/>
                </a:lnTo>
                <a:lnTo>
                  <a:pt x="1923" y="2157"/>
                </a:lnTo>
                <a:lnTo>
                  <a:pt x="1922" y="2158"/>
                </a:lnTo>
                <a:lnTo>
                  <a:pt x="1919" y="2159"/>
                </a:lnTo>
                <a:lnTo>
                  <a:pt x="1917" y="2159"/>
                </a:lnTo>
                <a:lnTo>
                  <a:pt x="1870" y="2159"/>
                </a:lnTo>
                <a:lnTo>
                  <a:pt x="1870" y="2194"/>
                </a:lnTo>
                <a:lnTo>
                  <a:pt x="1941" y="2194"/>
                </a:lnTo>
                <a:lnTo>
                  <a:pt x="1947" y="2194"/>
                </a:lnTo>
                <a:lnTo>
                  <a:pt x="1953" y="2192"/>
                </a:lnTo>
                <a:lnTo>
                  <a:pt x="1958" y="2191"/>
                </a:lnTo>
                <a:lnTo>
                  <a:pt x="1961" y="2188"/>
                </a:lnTo>
                <a:lnTo>
                  <a:pt x="1963" y="2185"/>
                </a:lnTo>
                <a:lnTo>
                  <a:pt x="1965" y="2181"/>
                </a:lnTo>
                <a:lnTo>
                  <a:pt x="1967" y="2176"/>
                </a:lnTo>
                <a:lnTo>
                  <a:pt x="1967" y="2170"/>
                </a:lnTo>
                <a:lnTo>
                  <a:pt x="1967" y="2084"/>
                </a:lnTo>
                <a:lnTo>
                  <a:pt x="1792" y="2084"/>
                </a:lnTo>
                <a:close/>
                <a:moveTo>
                  <a:pt x="1716" y="2172"/>
                </a:moveTo>
                <a:lnTo>
                  <a:pt x="1719" y="2177"/>
                </a:lnTo>
                <a:lnTo>
                  <a:pt x="1724" y="2180"/>
                </a:lnTo>
                <a:lnTo>
                  <a:pt x="1729" y="2182"/>
                </a:lnTo>
                <a:lnTo>
                  <a:pt x="1737" y="2182"/>
                </a:lnTo>
                <a:lnTo>
                  <a:pt x="1777" y="2182"/>
                </a:lnTo>
                <a:lnTo>
                  <a:pt x="1777" y="2150"/>
                </a:lnTo>
                <a:lnTo>
                  <a:pt x="1752" y="2150"/>
                </a:lnTo>
                <a:lnTo>
                  <a:pt x="1747" y="2148"/>
                </a:lnTo>
                <a:lnTo>
                  <a:pt x="1742" y="2143"/>
                </a:lnTo>
                <a:lnTo>
                  <a:pt x="1736" y="2142"/>
                </a:lnTo>
                <a:lnTo>
                  <a:pt x="1694" y="2142"/>
                </a:lnTo>
                <a:lnTo>
                  <a:pt x="1716" y="2172"/>
                </a:lnTo>
                <a:close/>
                <a:moveTo>
                  <a:pt x="1694" y="2240"/>
                </a:moveTo>
                <a:lnTo>
                  <a:pt x="1694" y="2271"/>
                </a:lnTo>
                <a:lnTo>
                  <a:pt x="1723" y="2271"/>
                </a:lnTo>
                <a:lnTo>
                  <a:pt x="1729" y="2271"/>
                </a:lnTo>
                <a:lnTo>
                  <a:pt x="1735" y="2271"/>
                </a:lnTo>
                <a:lnTo>
                  <a:pt x="1739" y="2270"/>
                </a:lnTo>
                <a:lnTo>
                  <a:pt x="1744" y="2269"/>
                </a:lnTo>
                <a:lnTo>
                  <a:pt x="1747" y="2266"/>
                </a:lnTo>
                <a:lnTo>
                  <a:pt x="1750" y="2263"/>
                </a:lnTo>
                <a:lnTo>
                  <a:pt x="1751" y="2261"/>
                </a:lnTo>
                <a:lnTo>
                  <a:pt x="1752" y="2256"/>
                </a:lnTo>
                <a:lnTo>
                  <a:pt x="1773" y="2194"/>
                </a:lnTo>
                <a:lnTo>
                  <a:pt x="1732" y="2194"/>
                </a:lnTo>
                <a:lnTo>
                  <a:pt x="1719" y="2232"/>
                </a:lnTo>
                <a:lnTo>
                  <a:pt x="1718" y="2236"/>
                </a:lnTo>
                <a:lnTo>
                  <a:pt x="1717" y="2238"/>
                </a:lnTo>
                <a:lnTo>
                  <a:pt x="1715" y="2240"/>
                </a:lnTo>
                <a:lnTo>
                  <a:pt x="1711" y="2240"/>
                </a:lnTo>
                <a:lnTo>
                  <a:pt x="1694" y="2240"/>
                </a:lnTo>
                <a:close/>
                <a:moveTo>
                  <a:pt x="1987" y="2430"/>
                </a:moveTo>
                <a:lnTo>
                  <a:pt x="2014" y="2491"/>
                </a:lnTo>
                <a:lnTo>
                  <a:pt x="2079" y="2497"/>
                </a:lnTo>
                <a:lnTo>
                  <a:pt x="2029" y="2541"/>
                </a:lnTo>
                <a:lnTo>
                  <a:pt x="2044" y="2605"/>
                </a:lnTo>
                <a:lnTo>
                  <a:pt x="1987" y="2572"/>
                </a:lnTo>
                <a:lnTo>
                  <a:pt x="1929" y="2605"/>
                </a:lnTo>
                <a:lnTo>
                  <a:pt x="1943" y="2541"/>
                </a:lnTo>
                <a:lnTo>
                  <a:pt x="1895" y="2497"/>
                </a:lnTo>
                <a:lnTo>
                  <a:pt x="1960" y="2491"/>
                </a:lnTo>
                <a:lnTo>
                  <a:pt x="1987" y="2430"/>
                </a:lnTo>
                <a:close/>
                <a:moveTo>
                  <a:pt x="2015" y="52"/>
                </a:moveTo>
                <a:lnTo>
                  <a:pt x="1977" y="53"/>
                </a:lnTo>
                <a:lnTo>
                  <a:pt x="1940" y="52"/>
                </a:lnTo>
                <a:lnTo>
                  <a:pt x="1941" y="84"/>
                </a:lnTo>
                <a:lnTo>
                  <a:pt x="1944" y="309"/>
                </a:lnTo>
                <a:lnTo>
                  <a:pt x="1911" y="310"/>
                </a:lnTo>
                <a:lnTo>
                  <a:pt x="1902" y="142"/>
                </a:lnTo>
                <a:lnTo>
                  <a:pt x="1839" y="155"/>
                </a:lnTo>
                <a:lnTo>
                  <a:pt x="1865" y="321"/>
                </a:lnTo>
                <a:lnTo>
                  <a:pt x="1832" y="326"/>
                </a:lnTo>
                <a:lnTo>
                  <a:pt x="1756" y="94"/>
                </a:lnTo>
                <a:lnTo>
                  <a:pt x="1699" y="114"/>
                </a:lnTo>
                <a:lnTo>
                  <a:pt x="1783" y="342"/>
                </a:lnTo>
                <a:lnTo>
                  <a:pt x="1753" y="354"/>
                </a:lnTo>
                <a:lnTo>
                  <a:pt x="1679" y="217"/>
                </a:lnTo>
                <a:lnTo>
                  <a:pt x="1622" y="249"/>
                </a:lnTo>
                <a:lnTo>
                  <a:pt x="1712" y="377"/>
                </a:lnTo>
                <a:lnTo>
                  <a:pt x="1680" y="399"/>
                </a:lnTo>
                <a:lnTo>
                  <a:pt x="1502" y="221"/>
                </a:lnTo>
                <a:lnTo>
                  <a:pt x="1459" y="272"/>
                </a:lnTo>
                <a:lnTo>
                  <a:pt x="1640" y="428"/>
                </a:lnTo>
                <a:lnTo>
                  <a:pt x="1610" y="455"/>
                </a:lnTo>
                <a:lnTo>
                  <a:pt x="1479" y="363"/>
                </a:lnTo>
                <a:lnTo>
                  <a:pt x="1446" y="419"/>
                </a:lnTo>
                <a:lnTo>
                  <a:pt x="1576" y="491"/>
                </a:lnTo>
                <a:lnTo>
                  <a:pt x="1554" y="527"/>
                </a:lnTo>
                <a:lnTo>
                  <a:pt x="1303" y="436"/>
                </a:lnTo>
                <a:lnTo>
                  <a:pt x="1281" y="493"/>
                </a:lnTo>
                <a:lnTo>
                  <a:pt x="1536" y="563"/>
                </a:lnTo>
                <a:lnTo>
                  <a:pt x="1513" y="605"/>
                </a:lnTo>
                <a:lnTo>
                  <a:pt x="1329" y="583"/>
                </a:lnTo>
                <a:lnTo>
                  <a:pt x="1329" y="634"/>
                </a:lnTo>
                <a:lnTo>
                  <a:pt x="1498" y="652"/>
                </a:lnTo>
                <a:lnTo>
                  <a:pt x="1484" y="689"/>
                </a:lnTo>
                <a:lnTo>
                  <a:pt x="1206" y="689"/>
                </a:lnTo>
                <a:lnTo>
                  <a:pt x="1203" y="751"/>
                </a:lnTo>
                <a:lnTo>
                  <a:pt x="1473" y="751"/>
                </a:lnTo>
                <a:lnTo>
                  <a:pt x="1462" y="798"/>
                </a:lnTo>
                <a:lnTo>
                  <a:pt x="1477" y="798"/>
                </a:lnTo>
                <a:lnTo>
                  <a:pt x="1468" y="799"/>
                </a:lnTo>
                <a:lnTo>
                  <a:pt x="1462" y="803"/>
                </a:lnTo>
                <a:lnTo>
                  <a:pt x="1454" y="806"/>
                </a:lnTo>
                <a:lnTo>
                  <a:pt x="1448" y="812"/>
                </a:lnTo>
                <a:lnTo>
                  <a:pt x="1443" y="817"/>
                </a:lnTo>
                <a:lnTo>
                  <a:pt x="1439" y="824"/>
                </a:lnTo>
                <a:lnTo>
                  <a:pt x="1436" y="832"/>
                </a:lnTo>
                <a:lnTo>
                  <a:pt x="1435" y="841"/>
                </a:lnTo>
                <a:lnTo>
                  <a:pt x="1437" y="846"/>
                </a:lnTo>
                <a:lnTo>
                  <a:pt x="1444" y="859"/>
                </a:lnTo>
                <a:lnTo>
                  <a:pt x="1449" y="864"/>
                </a:lnTo>
                <a:lnTo>
                  <a:pt x="1456" y="870"/>
                </a:lnTo>
                <a:lnTo>
                  <a:pt x="1461" y="872"/>
                </a:lnTo>
                <a:lnTo>
                  <a:pt x="1465" y="873"/>
                </a:lnTo>
                <a:lnTo>
                  <a:pt x="1471" y="874"/>
                </a:lnTo>
                <a:lnTo>
                  <a:pt x="1477" y="874"/>
                </a:lnTo>
                <a:lnTo>
                  <a:pt x="1488" y="874"/>
                </a:lnTo>
                <a:lnTo>
                  <a:pt x="1494" y="875"/>
                </a:lnTo>
                <a:lnTo>
                  <a:pt x="1498" y="877"/>
                </a:lnTo>
                <a:lnTo>
                  <a:pt x="1499" y="880"/>
                </a:lnTo>
                <a:lnTo>
                  <a:pt x="1498" y="882"/>
                </a:lnTo>
                <a:lnTo>
                  <a:pt x="1495" y="886"/>
                </a:lnTo>
                <a:lnTo>
                  <a:pt x="1493" y="888"/>
                </a:lnTo>
                <a:lnTo>
                  <a:pt x="1490" y="890"/>
                </a:lnTo>
                <a:lnTo>
                  <a:pt x="1486" y="892"/>
                </a:lnTo>
                <a:lnTo>
                  <a:pt x="1481" y="896"/>
                </a:lnTo>
                <a:lnTo>
                  <a:pt x="1474" y="899"/>
                </a:lnTo>
                <a:lnTo>
                  <a:pt x="1465" y="901"/>
                </a:lnTo>
                <a:lnTo>
                  <a:pt x="1461" y="902"/>
                </a:lnTo>
                <a:lnTo>
                  <a:pt x="1456" y="902"/>
                </a:lnTo>
                <a:lnTo>
                  <a:pt x="1452" y="901"/>
                </a:lnTo>
                <a:lnTo>
                  <a:pt x="1446" y="900"/>
                </a:lnTo>
                <a:lnTo>
                  <a:pt x="1441" y="899"/>
                </a:lnTo>
                <a:lnTo>
                  <a:pt x="1436" y="896"/>
                </a:lnTo>
                <a:lnTo>
                  <a:pt x="1430" y="892"/>
                </a:lnTo>
                <a:lnTo>
                  <a:pt x="1426" y="888"/>
                </a:lnTo>
                <a:lnTo>
                  <a:pt x="1404" y="857"/>
                </a:lnTo>
                <a:lnTo>
                  <a:pt x="1376" y="820"/>
                </a:lnTo>
                <a:lnTo>
                  <a:pt x="1367" y="813"/>
                </a:lnTo>
                <a:lnTo>
                  <a:pt x="1358" y="804"/>
                </a:lnTo>
                <a:lnTo>
                  <a:pt x="1348" y="797"/>
                </a:lnTo>
                <a:lnTo>
                  <a:pt x="1337" y="790"/>
                </a:lnTo>
                <a:lnTo>
                  <a:pt x="1323" y="786"/>
                </a:lnTo>
                <a:lnTo>
                  <a:pt x="1310" y="782"/>
                </a:lnTo>
                <a:lnTo>
                  <a:pt x="1295" y="780"/>
                </a:lnTo>
                <a:lnTo>
                  <a:pt x="1278" y="781"/>
                </a:lnTo>
                <a:lnTo>
                  <a:pt x="1271" y="781"/>
                </a:lnTo>
                <a:lnTo>
                  <a:pt x="1262" y="784"/>
                </a:lnTo>
                <a:lnTo>
                  <a:pt x="1254" y="786"/>
                </a:lnTo>
                <a:lnTo>
                  <a:pt x="1246" y="788"/>
                </a:lnTo>
                <a:lnTo>
                  <a:pt x="1229" y="795"/>
                </a:lnTo>
                <a:lnTo>
                  <a:pt x="1214" y="803"/>
                </a:lnTo>
                <a:lnTo>
                  <a:pt x="1200" y="814"/>
                </a:lnTo>
                <a:lnTo>
                  <a:pt x="1187" y="825"/>
                </a:lnTo>
                <a:lnTo>
                  <a:pt x="1175" y="838"/>
                </a:lnTo>
                <a:lnTo>
                  <a:pt x="1164" y="854"/>
                </a:lnTo>
                <a:lnTo>
                  <a:pt x="1155" y="870"/>
                </a:lnTo>
                <a:lnTo>
                  <a:pt x="1147" y="887"/>
                </a:lnTo>
                <a:lnTo>
                  <a:pt x="1140" y="905"/>
                </a:lnTo>
                <a:lnTo>
                  <a:pt x="1136" y="924"/>
                </a:lnTo>
                <a:lnTo>
                  <a:pt x="1132" y="943"/>
                </a:lnTo>
                <a:lnTo>
                  <a:pt x="1131" y="963"/>
                </a:lnTo>
                <a:lnTo>
                  <a:pt x="1132" y="983"/>
                </a:lnTo>
                <a:lnTo>
                  <a:pt x="1136" y="1003"/>
                </a:lnTo>
                <a:lnTo>
                  <a:pt x="1130" y="1003"/>
                </a:lnTo>
                <a:lnTo>
                  <a:pt x="1112" y="1002"/>
                </a:lnTo>
                <a:lnTo>
                  <a:pt x="1101" y="1001"/>
                </a:lnTo>
                <a:lnTo>
                  <a:pt x="1087" y="999"/>
                </a:lnTo>
                <a:lnTo>
                  <a:pt x="1074" y="996"/>
                </a:lnTo>
                <a:lnTo>
                  <a:pt x="1060" y="993"/>
                </a:lnTo>
                <a:lnTo>
                  <a:pt x="1046" y="989"/>
                </a:lnTo>
                <a:lnTo>
                  <a:pt x="1032" y="983"/>
                </a:lnTo>
                <a:lnTo>
                  <a:pt x="1020" y="976"/>
                </a:lnTo>
                <a:lnTo>
                  <a:pt x="1009" y="967"/>
                </a:lnTo>
                <a:lnTo>
                  <a:pt x="1003" y="963"/>
                </a:lnTo>
                <a:lnTo>
                  <a:pt x="998" y="957"/>
                </a:lnTo>
                <a:lnTo>
                  <a:pt x="995" y="952"/>
                </a:lnTo>
                <a:lnTo>
                  <a:pt x="992" y="946"/>
                </a:lnTo>
                <a:lnTo>
                  <a:pt x="989" y="939"/>
                </a:lnTo>
                <a:lnTo>
                  <a:pt x="987" y="931"/>
                </a:lnTo>
                <a:lnTo>
                  <a:pt x="987" y="925"/>
                </a:lnTo>
                <a:lnTo>
                  <a:pt x="987" y="916"/>
                </a:lnTo>
                <a:lnTo>
                  <a:pt x="988" y="912"/>
                </a:lnTo>
                <a:lnTo>
                  <a:pt x="992" y="903"/>
                </a:lnTo>
                <a:lnTo>
                  <a:pt x="997" y="891"/>
                </a:lnTo>
                <a:lnTo>
                  <a:pt x="1006" y="877"/>
                </a:lnTo>
                <a:lnTo>
                  <a:pt x="1012" y="870"/>
                </a:lnTo>
                <a:lnTo>
                  <a:pt x="1019" y="864"/>
                </a:lnTo>
                <a:lnTo>
                  <a:pt x="1025" y="859"/>
                </a:lnTo>
                <a:lnTo>
                  <a:pt x="1033" y="854"/>
                </a:lnTo>
                <a:lnTo>
                  <a:pt x="1041" y="852"/>
                </a:lnTo>
                <a:lnTo>
                  <a:pt x="1050" y="851"/>
                </a:lnTo>
                <a:lnTo>
                  <a:pt x="1060" y="851"/>
                </a:lnTo>
                <a:lnTo>
                  <a:pt x="1072" y="854"/>
                </a:lnTo>
                <a:lnTo>
                  <a:pt x="1073" y="854"/>
                </a:lnTo>
                <a:lnTo>
                  <a:pt x="1072" y="856"/>
                </a:lnTo>
                <a:lnTo>
                  <a:pt x="1067" y="863"/>
                </a:lnTo>
                <a:lnTo>
                  <a:pt x="1054" y="874"/>
                </a:lnTo>
                <a:lnTo>
                  <a:pt x="1045" y="882"/>
                </a:lnTo>
                <a:lnTo>
                  <a:pt x="1036" y="891"/>
                </a:lnTo>
                <a:lnTo>
                  <a:pt x="1032" y="896"/>
                </a:lnTo>
                <a:lnTo>
                  <a:pt x="1029" y="900"/>
                </a:lnTo>
                <a:lnTo>
                  <a:pt x="1027" y="906"/>
                </a:lnTo>
                <a:lnTo>
                  <a:pt x="1025" y="910"/>
                </a:lnTo>
                <a:lnTo>
                  <a:pt x="1024" y="916"/>
                </a:lnTo>
                <a:lnTo>
                  <a:pt x="1025" y="920"/>
                </a:lnTo>
                <a:lnTo>
                  <a:pt x="1028" y="926"/>
                </a:lnTo>
                <a:lnTo>
                  <a:pt x="1031" y="930"/>
                </a:lnTo>
                <a:lnTo>
                  <a:pt x="1037" y="935"/>
                </a:lnTo>
                <a:lnTo>
                  <a:pt x="1045" y="940"/>
                </a:lnTo>
                <a:lnTo>
                  <a:pt x="1054" y="945"/>
                </a:lnTo>
                <a:lnTo>
                  <a:pt x="1065" y="949"/>
                </a:lnTo>
                <a:lnTo>
                  <a:pt x="1068" y="949"/>
                </a:lnTo>
                <a:lnTo>
                  <a:pt x="1075" y="949"/>
                </a:lnTo>
                <a:lnTo>
                  <a:pt x="1081" y="948"/>
                </a:lnTo>
                <a:lnTo>
                  <a:pt x="1086" y="947"/>
                </a:lnTo>
                <a:lnTo>
                  <a:pt x="1093" y="945"/>
                </a:lnTo>
                <a:lnTo>
                  <a:pt x="1100" y="942"/>
                </a:lnTo>
                <a:lnTo>
                  <a:pt x="1106" y="937"/>
                </a:lnTo>
                <a:lnTo>
                  <a:pt x="1113" y="931"/>
                </a:lnTo>
                <a:lnTo>
                  <a:pt x="1119" y="925"/>
                </a:lnTo>
                <a:lnTo>
                  <a:pt x="1125" y="917"/>
                </a:lnTo>
                <a:lnTo>
                  <a:pt x="1131" y="907"/>
                </a:lnTo>
                <a:lnTo>
                  <a:pt x="1136" y="894"/>
                </a:lnTo>
                <a:lnTo>
                  <a:pt x="1140" y="881"/>
                </a:lnTo>
                <a:lnTo>
                  <a:pt x="1142" y="865"/>
                </a:lnTo>
                <a:lnTo>
                  <a:pt x="1143" y="854"/>
                </a:lnTo>
                <a:lnTo>
                  <a:pt x="1142" y="843"/>
                </a:lnTo>
                <a:lnTo>
                  <a:pt x="1140" y="834"/>
                </a:lnTo>
                <a:lnTo>
                  <a:pt x="1137" y="825"/>
                </a:lnTo>
                <a:lnTo>
                  <a:pt x="1132" y="817"/>
                </a:lnTo>
                <a:lnTo>
                  <a:pt x="1127" y="810"/>
                </a:lnTo>
                <a:lnTo>
                  <a:pt x="1121" y="805"/>
                </a:lnTo>
                <a:lnTo>
                  <a:pt x="1114" y="800"/>
                </a:lnTo>
                <a:lnTo>
                  <a:pt x="1101" y="792"/>
                </a:lnTo>
                <a:lnTo>
                  <a:pt x="1088" y="787"/>
                </a:lnTo>
                <a:lnTo>
                  <a:pt x="1078" y="784"/>
                </a:lnTo>
                <a:lnTo>
                  <a:pt x="1072" y="784"/>
                </a:lnTo>
                <a:lnTo>
                  <a:pt x="1065" y="784"/>
                </a:lnTo>
                <a:lnTo>
                  <a:pt x="1052" y="785"/>
                </a:lnTo>
                <a:lnTo>
                  <a:pt x="1046" y="787"/>
                </a:lnTo>
                <a:lnTo>
                  <a:pt x="1038" y="789"/>
                </a:lnTo>
                <a:lnTo>
                  <a:pt x="1029" y="792"/>
                </a:lnTo>
                <a:lnTo>
                  <a:pt x="1020" y="797"/>
                </a:lnTo>
                <a:lnTo>
                  <a:pt x="1011" y="804"/>
                </a:lnTo>
                <a:lnTo>
                  <a:pt x="1002" y="810"/>
                </a:lnTo>
                <a:lnTo>
                  <a:pt x="992" y="819"/>
                </a:lnTo>
                <a:lnTo>
                  <a:pt x="983" y="831"/>
                </a:lnTo>
                <a:lnTo>
                  <a:pt x="974" y="844"/>
                </a:lnTo>
                <a:lnTo>
                  <a:pt x="965" y="859"/>
                </a:lnTo>
                <a:lnTo>
                  <a:pt x="957" y="877"/>
                </a:lnTo>
                <a:lnTo>
                  <a:pt x="949" y="897"/>
                </a:lnTo>
                <a:lnTo>
                  <a:pt x="943" y="897"/>
                </a:lnTo>
                <a:lnTo>
                  <a:pt x="933" y="896"/>
                </a:lnTo>
                <a:lnTo>
                  <a:pt x="931" y="894"/>
                </a:lnTo>
                <a:lnTo>
                  <a:pt x="930" y="892"/>
                </a:lnTo>
                <a:lnTo>
                  <a:pt x="928" y="890"/>
                </a:lnTo>
                <a:lnTo>
                  <a:pt x="928" y="887"/>
                </a:lnTo>
                <a:lnTo>
                  <a:pt x="928" y="883"/>
                </a:lnTo>
                <a:lnTo>
                  <a:pt x="929" y="879"/>
                </a:lnTo>
                <a:lnTo>
                  <a:pt x="930" y="873"/>
                </a:lnTo>
                <a:lnTo>
                  <a:pt x="933" y="868"/>
                </a:lnTo>
                <a:lnTo>
                  <a:pt x="948" y="844"/>
                </a:lnTo>
                <a:lnTo>
                  <a:pt x="960" y="828"/>
                </a:lnTo>
                <a:lnTo>
                  <a:pt x="968" y="819"/>
                </a:lnTo>
                <a:lnTo>
                  <a:pt x="971" y="816"/>
                </a:lnTo>
                <a:lnTo>
                  <a:pt x="970" y="816"/>
                </a:lnTo>
                <a:lnTo>
                  <a:pt x="966" y="815"/>
                </a:lnTo>
                <a:lnTo>
                  <a:pt x="959" y="814"/>
                </a:lnTo>
                <a:lnTo>
                  <a:pt x="949" y="814"/>
                </a:lnTo>
                <a:lnTo>
                  <a:pt x="944" y="815"/>
                </a:lnTo>
                <a:lnTo>
                  <a:pt x="938" y="816"/>
                </a:lnTo>
                <a:lnTo>
                  <a:pt x="931" y="818"/>
                </a:lnTo>
                <a:lnTo>
                  <a:pt x="924" y="822"/>
                </a:lnTo>
                <a:lnTo>
                  <a:pt x="916" y="826"/>
                </a:lnTo>
                <a:lnTo>
                  <a:pt x="908" y="832"/>
                </a:lnTo>
                <a:lnTo>
                  <a:pt x="900" y="840"/>
                </a:lnTo>
                <a:lnTo>
                  <a:pt x="891" y="847"/>
                </a:lnTo>
                <a:lnTo>
                  <a:pt x="856" y="880"/>
                </a:lnTo>
                <a:lnTo>
                  <a:pt x="828" y="905"/>
                </a:lnTo>
                <a:lnTo>
                  <a:pt x="815" y="915"/>
                </a:lnTo>
                <a:lnTo>
                  <a:pt x="807" y="925"/>
                </a:lnTo>
                <a:lnTo>
                  <a:pt x="804" y="929"/>
                </a:lnTo>
                <a:lnTo>
                  <a:pt x="802" y="934"/>
                </a:lnTo>
                <a:lnTo>
                  <a:pt x="801" y="938"/>
                </a:lnTo>
                <a:lnTo>
                  <a:pt x="799" y="943"/>
                </a:lnTo>
                <a:lnTo>
                  <a:pt x="801" y="952"/>
                </a:lnTo>
                <a:lnTo>
                  <a:pt x="803" y="957"/>
                </a:lnTo>
                <a:lnTo>
                  <a:pt x="805" y="962"/>
                </a:lnTo>
                <a:lnTo>
                  <a:pt x="810" y="964"/>
                </a:lnTo>
                <a:lnTo>
                  <a:pt x="815" y="964"/>
                </a:lnTo>
                <a:lnTo>
                  <a:pt x="821" y="963"/>
                </a:lnTo>
                <a:lnTo>
                  <a:pt x="826" y="961"/>
                </a:lnTo>
                <a:lnTo>
                  <a:pt x="833" y="956"/>
                </a:lnTo>
                <a:lnTo>
                  <a:pt x="847" y="945"/>
                </a:lnTo>
                <a:lnTo>
                  <a:pt x="860" y="933"/>
                </a:lnTo>
                <a:lnTo>
                  <a:pt x="868" y="927"/>
                </a:lnTo>
                <a:lnTo>
                  <a:pt x="875" y="924"/>
                </a:lnTo>
                <a:lnTo>
                  <a:pt x="879" y="922"/>
                </a:lnTo>
                <a:lnTo>
                  <a:pt x="883" y="921"/>
                </a:lnTo>
                <a:lnTo>
                  <a:pt x="887" y="922"/>
                </a:lnTo>
                <a:lnTo>
                  <a:pt x="891" y="922"/>
                </a:lnTo>
                <a:lnTo>
                  <a:pt x="898" y="926"/>
                </a:lnTo>
                <a:lnTo>
                  <a:pt x="903" y="928"/>
                </a:lnTo>
                <a:lnTo>
                  <a:pt x="906" y="930"/>
                </a:lnTo>
                <a:lnTo>
                  <a:pt x="908" y="934"/>
                </a:lnTo>
                <a:lnTo>
                  <a:pt x="910" y="937"/>
                </a:lnTo>
                <a:lnTo>
                  <a:pt x="908" y="938"/>
                </a:lnTo>
                <a:lnTo>
                  <a:pt x="903" y="942"/>
                </a:lnTo>
                <a:lnTo>
                  <a:pt x="889" y="949"/>
                </a:lnTo>
                <a:lnTo>
                  <a:pt x="880" y="955"/>
                </a:lnTo>
                <a:lnTo>
                  <a:pt x="870" y="963"/>
                </a:lnTo>
                <a:lnTo>
                  <a:pt x="860" y="971"/>
                </a:lnTo>
                <a:lnTo>
                  <a:pt x="849" y="981"/>
                </a:lnTo>
                <a:lnTo>
                  <a:pt x="840" y="991"/>
                </a:lnTo>
                <a:lnTo>
                  <a:pt x="830" y="1003"/>
                </a:lnTo>
                <a:lnTo>
                  <a:pt x="823" y="1016"/>
                </a:lnTo>
                <a:lnTo>
                  <a:pt x="816" y="1029"/>
                </a:lnTo>
                <a:lnTo>
                  <a:pt x="815" y="1037"/>
                </a:lnTo>
                <a:lnTo>
                  <a:pt x="813" y="1045"/>
                </a:lnTo>
                <a:lnTo>
                  <a:pt x="812" y="1051"/>
                </a:lnTo>
                <a:lnTo>
                  <a:pt x="812" y="1060"/>
                </a:lnTo>
                <a:lnTo>
                  <a:pt x="813" y="1068"/>
                </a:lnTo>
                <a:lnTo>
                  <a:pt x="814" y="1076"/>
                </a:lnTo>
                <a:lnTo>
                  <a:pt x="816" y="1085"/>
                </a:lnTo>
                <a:lnTo>
                  <a:pt x="820" y="1094"/>
                </a:lnTo>
                <a:lnTo>
                  <a:pt x="823" y="1097"/>
                </a:lnTo>
                <a:lnTo>
                  <a:pt x="831" y="1107"/>
                </a:lnTo>
                <a:lnTo>
                  <a:pt x="837" y="1113"/>
                </a:lnTo>
                <a:lnTo>
                  <a:pt x="843" y="1119"/>
                </a:lnTo>
                <a:lnTo>
                  <a:pt x="852" y="1123"/>
                </a:lnTo>
                <a:lnTo>
                  <a:pt x="861" y="1128"/>
                </a:lnTo>
                <a:lnTo>
                  <a:pt x="873" y="1131"/>
                </a:lnTo>
                <a:lnTo>
                  <a:pt x="884" y="1132"/>
                </a:lnTo>
                <a:lnTo>
                  <a:pt x="891" y="1132"/>
                </a:lnTo>
                <a:lnTo>
                  <a:pt x="897" y="1131"/>
                </a:lnTo>
                <a:lnTo>
                  <a:pt x="904" y="1130"/>
                </a:lnTo>
                <a:lnTo>
                  <a:pt x="911" y="1128"/>
                </a:lnTo>
                <a:lnTo>
                  <a:pt x="919" y="1124"/>
                </a:lnTo>
                <a:lnTo>
                  <a:pt x="925" y="1121"/>
                </a:lnTo>
                <a:lnTo>
                  <a:pt x="933" y="1116"/>
                </a:lnTo>
                <a:lnTo>
                  <a:pt x="941" y="1111"/>
                </a:lnTo>
                <a:lnTo>
                  <a:pt x="950" y="1104"/>
                </a:lnTo>
                <a:lnTo>
                  <a:pt x="958" y="1097"/>
                </a:lnTo>
                <a:lnTo>
                  <a:pt x="967" y="1088"/>
                </a:lnTo>
                <a:lnTo>
                  <a:pt x="976" y="1078"/>
                </a:lnTo>
                <a:lnTo>
                  <a:pt x="976" y="1070"/>
                </a:lnTo>
                <a:lnTo>
                  <a:pt x="973" y="1051"/>
                </a:lnTo>
                <a:lnTo>
                  <a:pt x="970" y="1046"/>
                </a:lnTo>
                <a:lnTo>
                  <a:pt x="967" y="1040"/>
                </a:lnTo>
                <a:lnTo>
                  <a:pt x="964" y="1036"/>
                </a:lnTo>
                <a:lnTo>
                  <a:pt x="960" y="1030"/>
                </a:lnTo>
                <a:lnTo>
                  <a:pt x="955" y="1027"/>
                </a:lnTo>
                <a:lnTo>
                  <a:pt x="949" y="1023"/>
                </a:lnTo>
                <a:lnTo>
                  <a:pt x="941" y="1020"/>
                </a:lnTo>
                <a:lnTo>
                  <a:pt x="933" y="1019"/>
                </a:lnTo>
                <a:lnTo>
                  <a:pt x="925" y="1018"/>
                </a:lnTo>
                <a:lnTo>
                  <a:pt x="917" y="1018"/>
                </a:lnTo>
                <a:lnTo>
                  <a:pt x="911" y="1018"/>
                </a:lnTo>
                <a:lnTo>
                  <a:pt x="905" y="1020"/>
                </a:lnTo>
                <a:lnTo>
                  <a:pt x="901" y="1021"/>
                </a:lnTo>
                <a:lnTo>
                  <a:pt x="896" y="1023"/>
                </a:lnTo>
                <a:lnTo>
                  <a:pt x="893" y="1027"/>
                </a:lnTo>
                <a:lnTo>
                  <a:pt x="891" y="1030"/>
                </a:lnTo>
                <a:lnTo>
                  <a:pt x="886" y="1036"/>
                </a:lnTo>
                <a:lnTo>
                  <a:pt x="884" y="1042"/>
                </a:lnTo>
                <a:lnTo>
                  <a:pt x="883" y="1049"/>
                </a:lnTo>
                <a:lnTo>
                  <a:pt x="883" y="1054"/>
                </a:lnTo>
                <a:lnTo>
                  <a:pt x="882" y="1056"/>
                </a:lnTo>
                <a:lnTo>
                  <a:pt x="879" y="1057"/>
                </a:lnTo>
                <a:lnTo>
                  <a:pt x="878" y="1056"/>
                </a:lnTo>
                <a:lnTo>
                  <a:pt x="877" y="1054"/>
                </a:lnTo>
                <a:lnTo>
                  <a:pt x="876" y="1050"/>
                </a:lnTo>
                <a:lnTo>
                  <a:pt x="875" y="1046"/>
                </a:lnTo>
                <a:lnTo>
                  <a:pt x="874" y="1041"/>
                </a:lnTo>
                <a:lnTo>
                  <a:pt x="874" y="1036"/>
                </a:lnTo>
                <a:lnTo>
                  <a:pt x="875" y="1029"/>
                </a:lnTo>
                <a:lnTo>
                  <a:pt x="876" y="1023"/>
                </a:lnTo>
                <a:lnTo>
                  <a:pt x="879" y="1017"/>
                </a:lnTo>
                <a:lnTo>
                  <a:pt x="884" y="1011"/>
                </a:lnTo>
                <a:lnTo>
                  <a:pt x="889" y="1004"/>
                </a:lnTo>
                <a:lnTo>
                  <a:pt x="896" y="1000"/>
                </a:lnTo>
                <a:lnTo>
                  <a:pt x="905" y="995"/>
                </a:lnTo>
                <a:lnTo>
                  <a:pt x="915" y="992"/>
                </a:lnTo>
                <a:lnTo>
                  <a:pt x="919" y="991"/>
                </a:lnTo>
                <a:lnTo>
                  <a:pt x="925" y="989"/>
                </a:lnTo>
                <a:lnTo>
                  <a:pt x="931" y="989"/>
                </a:lnTo>
                <a:lnTo>
                  <a:pt x="938" y="988"/>
                </a:lnTo>
                <a:lnTo>
                  <a:pt x="944" y="989"/>
                </a:lnTo>
                <a:lnTo>
                  <a:pt x="951" y="990"/>
                </a:lnTo>
                <a:lnTo>
                  <a:pt x="959" y="992"/>
                </a:lnTo>
                <a:lnTo>
                  <a:pt x="967" y="996"/>
                </a:lnTo>
                <a:lnTo>
                  <a:pt x="976" y="1001"/>
                </a:lnTo>
                <a:lnTo>
                  <a:pt x="984" y="1009"/>
                </a:lnTo>
                <a:lnTo>
                  <a:pt x="993" y="1018"/>
                </a:lnTo>
                <a:lnTo>
                  <a:pt x="1001" y="1030"/>
                </a:lnTo>
                <a:lnTo>
                  <a:pt x="1009" y="1044"/>
                </a:lnTo>
                <a:lnTo>
                  <a:pt x="1015" y="1060"/>
                </a:lnTo>
                <a:lnTo>
                  <a:pt x="1022" y="1119"/>
                </a:lnTo>
                <a:lnTo>
                  <a:pt x="1013" y="1118"/>
                </a:lnTo>
                <a:lnTo>
                  <a:pt x="989" y="1119"/>
                </a:lnTo>
                <a:lnTo>
                  <a:pt x="973" y="1120"/>
                </a:lnTo>
                <a:lnTo>
                  <a:pt x="955" y="1121"/>
                </a:lnTo>
                <a:lnTo>
                  <a:pt x="935" y="1124"/>
                </a:lnTo>
                <a:lnTo>
                  <a:pt x="916" y="1129"/>
                </a:lnTo>
                <a:lnTo>
                  <a:pt x="897" y="1134"/>
                </a:lnTo>
                <a:lnTo>
                  <a:pt x="878" y="1142"/>
                </a:lnTo>
                <a:lnTo>
                  <a:pt x="869" y="1147"/>
                </a:lnTo>
                <a:lnTo>
                  <a:pt x="860" y="1151"/>
                </a:lnTo>
                <a:lnTo>
                  <a:pt x="852" y="1157"/>
                </a:lnTo>
                <a:lnTo>
                  <a:pt x="844" y="1163"/>
                </a:lnTo>
                <a:lnTo>
                  <a:pt x="838" y="1170"/>
                </a:lnTo>
                <a:lnTo>
                  <a:pt x="832" y="1178"/>
                </a:lnTo>
                <a:lnTo>
                  <a:pt x="826" y="1186"/>
                </a:lnTo>
                <a:lnTo>
                  <a:pt x="822" y="1195"/>
                </a:lnTo>
                <a:lnTo>
                  <a:pt x="819" y="1205"/>
                </a:lnTo>
                <a:lnTo>
                  <a:pt x="816" y="1215"/>
                </a:lnTo>
                <a:lnTo>
                  <a:pt x="815" y="1226"/>
                </a:lnTo>
                <a:lnTo>
                  <a:pt x="815" y="1239"/>
                </a:lnTo>
                <a:lnTo>
                  <a:pt x="817" y="1261"/>
                </a:lnTo>
                <a:lnTo>
                  <a:pt x="820" y="1281"/>
                </a:lnTo>
                <a:lnTo>
                  <a:pt x="823" y="1298"/>
                </a:lnTo>
                <a:lnTo>
                  <a:pt x="828" y="1313"/>
                </a:lnTo>
                <a:lnTo>
                  <a:pt x="833" y="1324"/>
                </a:lnTo>
                <a:lnTo>
                  <a:pt x="839" y="1333"/>
                </a:lnTo>
                <a:lnTo>
                  <a:pt x="844" y="1341"/>
                </a:lnTo>
                <a:lnTo>
                  <a:pt x="851" y="1346"/>
                </a:lnTo>
                <a:lnTo>
                  <a:pt x="857" y="1351"/>
                </a:lnTo>
                <a:lnTo>
                  <a:pt x="864" y="1354"/>
                </a:lnTo>
                <a:lnTo>
                  <a:pt x="870" y="1356"/>
                </a:lnTo>
                <a:lnTo>
                  <a:pt x="876" y="1357"/>
                </a:lnTo>
                <a:lnTo>
                  <a:pt x="888" y="1360"/>
                </a:lnTo>
                <a:lnTo>
                  <a:pt x="897" y="1363"/>
                </a:lnTo>
                <a:lnTo>
                  <a:pt x="900" y="1365"/>
                </a:lnTo>
                <a:lnTo>
                  <a:pt x="904" y="1372"/>
                </a:lnTo>
                <a:lnTo>
                  <a:pt x="910" y="1381"/>
                </a:lnTo>
                <a:lnTo>
                  <a:pt x="914" y="1393"/>
                </a:lnTo>
                <a:lnTo>
                  <a:pt x="915" y="1400"/>
                </a:lnTo>
                <a:lnTo>
                  <a:pt x="916" y="1407"/>
                </a:lnTo>
                <a:lnTo>
                  <a:pt x="915" y="1413"/>
                </a:lnTo>
                <a:lnTo>
                  <a:pt x="914" y="1421"/>
                </a:lnTo>
                <a:lnTo>
                  <a:pt x="911" y="1428"/>
                </a:lnTo>
                <a:lnTo>
                  <a:pt x="905" y="1435"/>
                </a:lnTo>
                <a:lnTo>
                  <a:pt x="898" y="1441"/>
                </a:lnTo>
                <a:lnTo>
                  <a:pt x="888" y="1447"/>
                </a:lnTo>
                <a:lnTo>
                  <a:pt x="889" y="1445"/>
                </a:lnTo>
                <a:lnTo>
                  <a:pt x="891" y="1440"/>
                </a:lnTo>
                <a:lnTo>
                  <a:pt x="892" y="1433"/>
                </a:lnTo>
                <a:lnTo>
                  <a:pt x="891" y="1424"/>
                </a:lnTo>
                <a:lnTo>
                  <a:pt x="889" y="1419"/>
                </a:lnTo>
                <a:lnTo>
                  <a:pt x="888" y="1413"/>
                </a:lnTo>
                <a:lnTo>
                  <a:pt x="886" y="1409"/>
                </a:lnTo>
                <a:lnTo>
                  <a:pt x="883" y="1404"/>
                </a:lnTo>
                <a:lnTo>
                  <a:pt x="878" y="1399"/>
                </a:lnTo>
                <a:lnTo>
                  <a:pt x="873" y="1394"/>
                </a:lnTo>
                <a:lnTo>
                  <a:pt x="866" y="1391"/>
                </a:lnTo>
                <a:lnTo>
                  <a:pt x="858" y="1387"/>
                </a:lnTo>
                <a:lnTo>
                  <a:pt x="855" y="1388"/>
                </a:lnTo>
                <a:lnTo>
                  <a:pt x="846" y="1390"/>
                </a:lnTo>
                <a:lnTo>
                  <a:pt x="834" y="1394"/>
                </a:lnTo>
                <a:lnTo>
                  <a:pt x="821" y="1402"/>
                </a:lnTo>
                <a:lnTo>
                  <a:pt x="815" y="1407"/>
                </a:lnTo>
                <a:lnTo>
                  <a:pt x="810" y="1412"/>
                </a:lnTo>
                <a:lnTo>
                  <a:pt x="805" y="1419"/>
                </a:lnTo>
                <a:lnTo>
                  <a:pt x="802" y="1427"/>
                </a:lnTo>
                <a:lnTo>
                  <a:pt x="801" y="1437"/>
                </a:lnTo>
                <a:lnTo>
                  <a:pt x="801" y="1447"/>
                </a:lnTo>
                <a:lnTo>
                  <a:pt x="802" y="1458"/>
                </a:lnTo>
                <a:lnTo>
                  <a:pt x="806" y="1472"/>
                </a:lnTo>
                <a:lnTo>
                  <a:pt x="810" y="1474"/>
                </a:lnTo>
                <a:lnTo>
                  <a:pt x="817" y="1482"/>
                </a:lnTo>
                <a:lnTo>
                  <a:pt x="823" y="1485"/>
                </a:lnTo>
                <a:lnTo>
                  <a:pt x="830" y="1490"/>
                </a:lnTo>
                <a:lnTo>
                  <a:pt x="838" y="1494"/>
                </a:lnTo>
                <a:lnTo>
                  <a:pt x="847" y="1498"/>
                </a:lnTo>
                <a:lnTo>
                  <a:pt x="856" y="1501"/>
                </a:lnTo>
                <a:lnTo>
                  <a:pt x="867" y="1502"/>
                </a:lnTo>
                <a:lnTo>
                  <a:pt x="877" y="1502"/>
                </a:lnTo>
                <a:lnTo>
                  <a:pt x="889" y="1501"/>
                </a:lnTo>
                <a:lnTo>
                  <a:pt x="902" y="1496"/>
                </a:lnTo>
                <a:lnTo>
                  <a:pt x="914" y="1491"/>
                </a:lnTo>
                <a:lnTo>
                  <a:pt x="926" y="1482"/>
                </a:lnTo>
                <a:lnTo>
                  <a:pt x="940" y="1469"/>
                </a:lnTo>
                <a:lnTo>
                  <a:pt x="943" y="1466"/>
                </a:lnTo>
                <a:lnTo>
                  <a:pt x="952" y="1455"/>
                </a:lnTo>
                <a:lnTo>
                  <a:pt x="957" y="1447"/>
                </a:lnTo>
                <a:lnTo>
                  <a:pt x="960" y="1437"/>
                </a:lnTo>
                <a:lnTo>
                  <a:pt x="964" y="1427"/>
                </a:lnTo>
                <a:lnTo>
                  <a:pt x="965" y="1413"/>
                </a:lnTo>
                <a:lnTo>
                  <a:pt x="970" y="1418"/>
                </a:lnTo>
                <a:lnTo>
                  <a:pt x="983" y="1430"/>
                </a:lnTo>
                <a:lnTo>
                  <a:pt x="991" y="1439"/>
                </a:lnTo>
                <a:lnTo>
                  <a:pt x="998" y="1449"/>
                </a:lnTo>
                <a:lnTo>
                  <a:pt x="1005" y="1462"/>
                </a:lnTo>
                <a:lnTo>
                  <a:pt x="1011" y="1475"/>
                </a:lnTo>
                <a:lnTo>
                  <a:pt x="1013" y="1482"/>
                </a:lnTo>
                <a:lnTo>
                  <a:pt x="1015" y="1490"/>
                </a:lnTo>
                <a:lnTo>
                  <a:pt x="1016" y="1496"/>
                </a:lnTo>
                <a:lnTo>
                  <a:pt x="1016" y="1504"/>
                </a:lnTo>
                <a:lnTo>
                  <a:pt x="1015" y="1512"/>
                </a:lnTo>
                <a:lnTo>
                  <a:pt x="1014" y="1521"/>
                </a:lnTo>
                <a:lnTo>
                  <a:pt x="1011" y="1529"/>
                </a:lnTo>
                <a:lnTo>
                  <a:pt x="1007" y="1538"/>
                </a:lnTo>
                <a:lnTo>
                  <a:pt x="1003" y="1546"/>
                </a:lnTo>
                <a:lnTo>
                  <a:pt x="997" y="1555"/>
                </a:lnTo>
                <a:lnTo>
                  <a:pt x="989" y="1564"/>
                </a:lnTo>
                <a:lnTo>
                  <a:pt x="982" y="1573"/>
                </a:lnTo>
                <a:lnTo>
                  <a:pt x="971" y="1582"/>
                </a:lnTo>
                <a:lnTo>
                  <a:pt x="959" y="1591"/>
                </a:lnTo>
                <a:lnTo>
                  <a:pt x="946" y="1600"/>
                </a:lnTo>
                <a:lnTo>
                  <a:pt x="931" y="1610"/>
                </a:lnTo>
                <a:lnTo>
                  <a:pt x="928" y="1611"/>
                </a:lnTo>
                <a:lnTo>
                  <a:pt x="916" y="1614"/>
                </a:lnTo>
                <a:lnTo>
                  <a:pt x="910" y="1615"/>
                </a:lnTo>
                <a:lnTo>
                  <a:pt x="901" y="1614"/>
                </a:lnTo>
                <a:lnTo>
                  <a:pt x="889" y="1611"/>
                </a:lnTo>
                <a:lnTo>
                  <a:pt x="878" y="1605"/>
                </a:lnTo>
                <a:lnTo>
                  <a:pt x="880" y="1604"/>
                </a:lnTo>
                <a:lnTo>
                  <a:pt x="886" y="1602"/>
                </a:lnTo>
                <a:lnTo>
                  <a:pt x="895" y="1598"/>
                </a:lnTo>
                <a:lnTo>
                  <a:pt x="904" y="1592"/>
                </a:lnTo>
                <a:lnTo>
                  <a:pt x="908" y="1588"/>
                </a:lnTo>
                <a:lnTo>
                  <a:pt x="913" y="1584"/>
                </a:lnTo>
                <a:lnTo>
                  <a:pt x="916" y="1578"/>
                </a:lnTo>
                <a:lnTo>
                  <a:pt x="919" y="1571"/>
                </a:lnTo>
                <a:lnTo>
                  <a:pt x="921" y="1565"/>
                </a:lnTo>
                <a:lnTo>
                  <a:pt x="922" y="1557"/>
                </a:lnTo>
                <a:lnTo>
                  <a:pt x="922" y="1548"/>
                </a:lnTo>
                <a:lnTo>
                  <a:pt x="920" y="1538"/>
                </a:lnTo>
                <a:lnTo>
                  <a:pt x="916" y="1536"/>
                </a:lnTo>
                <a:lnTo>
                  <a:pt x="907" y="1529"/>
                </a:lnTo>
                <a:lnTo>
                  <a:pt x="901" y="1524"/>
                </a:lnTo>
                <a:lnTo>
                  <a:pt x="893" y="1520"/>
                </a:lnTo>
                <a:lnTo>
                  <a:pt x="884" y="1517"/>
                </a:lnTo>
                <a:lnTo>
                  <a:pt x="875" y="1514"/>
                </a:lnTo>
                <a:lnTo>
                  <a:pt x="865" y="1512"/>
                </a:lnTo>
                <a:lnTo>
                  <a:pt x="855" y="1512"/>
                </a:lnTo>
                <a:lnTo>
                  <a:pt x="843" y="1513"/>
                </a:lnTo>
                <a:lnTo>
                  <a:pt x="832" y="1517"/>
                </a:lnTo>
                <a:lnTo>
                  <a:pt x="828" y="1519"/>
                </a:lnTo>
                <a:lnTo>
                  <a:pt x="822" y="1522"/>
                </a:lnTo>
                <a:lnTo>
                  <a:pt x="816" y="1527"/>
                </a:lnTo>
                <a:lnTo>
                  <a:pt x="811" y="1531"/>
                </a:lnTo>
                <a:lnTo>
                  <a:pt x="806" y="1537"/>
                </a:lnTo>
                <a:lnTo>
                  <a:pt x="801" y="1542"/>
                </a:lnTo>
                <a:lnTo>
                  <a:pt x="796" y="1550"/>
                </a:lnTo>
                <a:lnTo>
                  <a:pt x="790" y="1558"/>
                </a:lnTo>
                <a:lnTo>
                  <a:pt x="789" y="1571"/>
                </a:lnTo>
                <a:lnTo>
                  <a:pt x="787" y="1604"/>
                </a:lnTo>
                <a:lnTo>
                  <a:pt x="785" y="1648"/>
                </a:lnTo>
                <a:lnTo>
                  <a:pt x="784" y="1694"/>
                </a:lnTo>
                <a:lnTo>
                  <a:pt x="784" y="1710"/>
                </a:lnTo>
                <a:lnTo>
                  <a:pt x="783" y="1741"/>
                </a:lnTo>
                <a:lnTo>
                  <a:pt x="783" y="1783"/>
                </a:lnTo>
                <a:lnTo>
                  <a:pt x="783" y="1838"/>
                </a:lnTo>
                <a:lnTo>
                  <a:pt x="785" y="1901"/>
                </a:lnTo>
                <a:lnTo>
                  <a:pt x="788" y="1973"/>
                </a:lnTo>
                <a:lnTo>
                  <a:pt x="792" y="2011"/>
                </a:lnTo>
                <a:lnTo>
                  <a:pt x="795" y="2050"/>
                </a:lnTo>
                <a:lnTo>
                  <a:pt x="799" y="2090"/>
                </a:lnTo>
                <a:lnTo>
                  <a:pt x="805" y="2132"/>
                </a:lnTo>
                <a:lnTo>
                  <a:pt x="812" y="2175"/>
                </a:lnTo>
                <a:lnTo>
                  <a:pt x="819" y="2217"/>
                </a:lnTo>
                <a:lnTo>
                  <a:pt x="828" y="2261"/>
                </a:lnTo>
                <a:lnTo>
                  <a:pt x="837" y="2303"/>
                </a:lnTo>
                <a:lnTo>
                  <a:pt x="848" y="2347"/>
                </a:lnTo>
                <a:lnTo>
                  <a:pt x="860" y="2390"/>
                </a:lnTo>
                <a:lnTo>
                  <a:pt x="875" y="2432"/>
                </a:lnTo>
                <a:lnTo>
                  <a:pt x="889" y="2475"/>
                </a:lnTo>
                <a:lnTo>
                  <a:pt x="906" y="2516"/>
                </a:lnTo>
                <a:lnTo>
                  <a:pt x="925" y="2556"/>
                </a:lnTo>
                <a:lnTo>
                  <a:pt x="946" y="2595"/>
                </a:lnTo>
                <a:lnTo>
                  <a:pt x="968" y="2632"/>
                </a:lnTo>
                <a:lnTo>
                  <a:pt x="992" y="2668"/>
                </a:lnTo>
                <a:lnTo>
                  <a:pt x="1018" y="2702"/>
                </a:lnTo>
                <a:lnTo>
                  <a:pt x="1046" y="2734"/>
                </a:lnTo>
                <a:lnTo>
                  <a:pt x="1076" y="2764"/>
                </a:lnTo>
                <a:lnTo>
                  <a:pt x="1086" y="2775"/>
                </a:lnTo>
                <a:lnTo>
                  <a:pt x="1115" y="2804"/>
                </a:lnTo>
                <a:lnTo>
                  <a:pt x="1137" y="2825"/>
                </a:lnTo>
                <a:lnTo>
                  <a:pt x="1164" y="2848"/>
                </a:lnTo>
                <a:lnTo>
                  <a:pt x="1196" y="2873"/>
                </a:lnTo>
                <a:lnTo>
                  <a:pt x="1233" y="2900"/>
                </a:lnTo>
                <a:lnTo>
                  <a:pt x="1254" y="2914"/>
                </a:lnTo>
                <a:lnTo>
                  <a:pt x="1276" y="2928"/>
                </a:lnTo>
                <a:lnTo>
                  <a:pt x="1299" y="2942"/>
                </a:lnTo>
                <a:lnTo>
                  <a:pt x="1323" y="2957"/>
                </a:lnTo>
                <a:lnTo>
                  <a:pt x="1348" y="2970"/>
                </a:lnTo>
                <a:lnTo>
                  <a:pt x="1375" y="2985"/>
                </a:lnTo>
                <a:lnTo>
                  <a:pt x="1403" y="2998"/>
                </a:lnTo>
                <a:lnTo>
                  <a:pt x="1434" y="3012"/>
                </a:lnTo>
                <a:lnTo>
                  <a:pt x="1464" y="3025"/>
                </a:lnTo>
                <a:lnTo>
                  <a:pt x="1495" y="3038"/>
                </a:lnTo>
                <a:lnTo>
                  <a:pt x="1529" y="3050"/>
                </a:lnTo>
                <a:lnTo>
                  <a:pt x="1564" y="3062"/>
                </a:lnTo>
                <a:lnTo>
                  <a:pt x="1600" y="3073"/>
                </a:lnTo>
                <a:lnTo>
                  <a:pt x="1637" y="3084"/>
                </a:lnTo>
                <a:lnTo>
                  <a:pt x="1675" y="3093"/>
                </a:lnTo>
                <a:lnTo>
                  <a:pt x="1716" y="3102"/>
                </a:lnTo>
                <a:lnTo>
                  <a:pt x="1724" y="3103"/>
                </a:lnTo>
                <a:lnTo>
                  <a:pt x="1746" y="3107"/>
                </a:lnTo>
                <a:lnTo>
                  <a:pt x="1779" y="3115"/>
                </a:lnTo>
                <a:lnTo>
                  <a:pt x="1818" y="3125"/>
                </a:lnTo>
                <a:lnTo>
                  <a:pt x="1863" y="3137"/>
                </a:lnTo>
                <a:lnTo>
                  <a:pt x="1907" y="3153"/>
                </a:lnTo>
                <a:lnTo>
                  <a:pt x="1928" y="3161"/>
                </a:lnTo>
                <a:lnTo>
                  <a:pt x="1949" y="3170"/>
                </a:lnTo>
                <a:lnTo>
                  <a:pt x="1968" y="3179"/>
                </a:lnTo>
                <a:lnTo>
                  <a:pt x="1985" y="3189"/>
                </a:lnTo>
                <a:lnTo>
                  <a:pt x="1985" y="3192"/>
                </a:lnTo>
                <a:lnTo>
                  <a:pt x="1986" y="3191"/>
                </a:lnTo>
                <a:lnTo>
                  <a:pt x="1987" y="3191"/>
                </a:lnTo>
                <a:lnTo>
                  <a:pt x="1988" y="3191"/>
                </a:lnTo>
                <a:lnTo>
                  <a:pt x="1989" y="3192"/>
                </a:lnTo>
                <a:lnTo>
                  <a:pt x="1989" y="3189"/>
                </a:lnTo>
                <a:lnTo>
                  <a:pt x="2006" y="3179"/>
                </a:lnTo>
                <a:lnTo>
                  <a:pt x="2024" y="3170"/>
                </a:lnTo>
                <a:lnTo>
                  <a:pt x="2045" y="3161"/>
                </a:lnTo>
                <a:lnTo>
                  <a:pt x="2067" y="3153"/>
                </a:lnTo>
                <a:lnTo>
                  <a:pt x="2110" y="3137"/>
                </a:lnTo>
                <a:lnTo>
                  <a:pt x="2154" y="3125"/>
                </a:lnTo>
                <a:lnTo>
                  <a:pt x="2195" y="3115"/>
                </a:lnTo>
                <a:lnTo>
                  <a:pt x="2227" y="3107"/>
                </a:lnTo>
                <a:lnTo>
                  <a:pt x="2250" y="3103"/>
                </a:lnTo>
                <a:lnTo>
                  <a:pt x="2258" y="3102"/>
                </a:lnTo>
                <a:lnTo>
                  <a:pt x="2298" y="3093"/>
                </a:lnTo>
                <a:lnTo>
                  <a:pt x="2336" y="3084"/>
                </a:lnTo>
                <a:lnTo>
                  <a:pt x="2374" y="3073"/>
                </a:lnTo>
                <a:lnTo>
                  <a:pt x="2410" y="3062"/>
                </a:lnTo>
                <a:lnTo>
                  <a:pt x="2444" y="3050"/>
                </a:lnTo>
                <a:lnTo>
                  <a:pt x="2477" y="3038"/>
                </a:lnTo>
                <a:lnTo>
                  <a:pt x="2510" y="3025"/>
                </a:lnTo>
                <a:lnTo>
                  <a:pt x="2540" y="3012"/>
                </a:lnTo>
                <a:lnTo>
                  <a:pt x="2569" y="2998"/>
                </a:lnTo>
                <a:lnTo>
                  <a:pt x="2597" y="2985"/>
                </a:lnTo>
                <a:lnTo>
                  <a:pt x="2624" y="2970"/>
                </a:lnTo>
                <a:lnTo>
                  <a:pt x="2650" y="2957"/>
                </a:lnTo>
                <a:lnTo>
                  <a:pt x="2675" y="2942"/>
                </a:lnTo>
                <a:lnTo>
                  <a:pt x="2697" y="2928"/>
                </a:lnTo>
                <a:lnTo>
                  <a:pt x="2719" y="2914"/>
                </a:lnTo>
                <a:lnTo>
                  <a:pt x="2740" y="2900"/>
                </a:lnTo>
                <a:lnTo>
                  <a:pt x="2777" y="2873"/>
                </a:lnTo>
                <a:lnTo>
                  <a:pt x="2809" y="2848"/>
                </a:lnTo>
                <a:lnTo>
                  <a:pt x="2836" y="2825"/>
                </a:lnTo>
                <a:lnTo>
                  <a:pt x="2858" y="2804"/>
                </a:lnTo>
                <a:lnTo>
                  <a:pt x="2887" y="2775"/>
                </a:lnTo>
                <a:lnTo>
                  <a:pt x="2898" y="2764"/>
                </a:lnTo>
                <a:lnTo>
                  <a:pt x="2928" y="2734"/>
                </a:lnTo>
                <a:lnTo>
                  <a:pt x="2956" y="2702"/>
                </a:lnTo>
                <a:lnTo>
                  <a:pt x="2982" y="2668"/>
                </a:lnTo>
                <a:lnTo>
                  <a:pt x="3005" y="2632"/>
                </a:lnTo>
                <a:lnTo>
                  <a:pt x="3028" y="2595"/>
                </a:lnTo>
                <a:lnTo>
                  <a:pt x="3048" y="2556"/>
                </a:lnTo>
                <a:lnTo>
                  <a:pt x="3066" y="2516"/>
                </a:lnTo>
                <a:lnTo>
                  <a:pt x="3083" y="2475"/>
                </a:lnTo>
                <a:lnTo>
                  <a:pt x="3099" y="2432"/>
                </a:lnTo>
                <a:lnTo>
                  <a:pt x="3112" y="2390"/>
                </a:lnTo>
                <a:lnTo>
                  <a:pt x="3125" y="2347"/>
                </a:lnTo>
                <a:lnTo>
                  <a:pt x="3136" y="2303"/>
                </a:lnTo>
                <a:lnTo>
                  <a:pt x="3146" y="2261"/>
                </a:lnTo>
                <a:lnTo>
                  <a:pt x="3155" y="2217"/>
                </a:lnTo>
                <a:lnTo>
                  <a:pt x="3162" y="2175"/>
                </a:lnTo>
                <a:lnTo>
                  <a:pt x="3168" y="2132"/>
                </a:lnTo>
                <a:lnTo>
                  <a:pt x="3174" y="2090"/>
                </a:lnTo>
                <a:lnTo>
                  <a:pt x="3179" y="2050"/>
                </a:lnTo>
                <a:lnTo>
                  <a:pt x="3182" y="2011"/>
                </a:lnTo>
                <a:lnTo>
                  <a:pt x="3184" y="1973"/>
                </a:lnTo>
                <a:lnTo>
                  <a:pt x="3189" y="1901"/>
                </a:lnTo>
                <a:lnTo>
                  <a:pt x="3191" y="1838"/>
                </a:lnTo>
                <a:lnTo>
                  <a:pt x="3191" y="1783"/>
                </a:lnTo>
                <a:lnTo>
                  <a:pt x="3190" y="1741"/>
                </a:lnTo>
                <a:lnTo>
                  <a:pt x="3190" y="1710"/>
                </a:lnTo>
                <a:lnTo>
                  <a:pt x="3189" y="1694"/>
                </a:lnTo>
                <a:lnTo>
                  <a:pt x="3188" y="1648"/>
                </a:lnTo>
                <a:lnTo>
                  <a:pt x="3185" y="1604"/>
                </a:lnTo>
                <a:lnTo>
                  <a:pt x="3183" y="1571"/>
                </a:lnTo>
                <a:lnTo>
                  <a:pt x="3182" y="1558"/>
                </a:lnTo>
                <a:lnTo>
                  <a:pt x="3177" y="1550"/>
                </a:lnTo>
                <a:lnTo>
                  <a:pt x="3173" y="1542"/>
                </a:lnTo>
                <a:lnTo>
                  <a:pt x="3167" y="1537"/>
                </a:lnTo>
                <a:lnTo>
                  <a:pt x="3162" y="1531"/>
                </a:lnTo>
                <a:lnTo>
                  <a:pt x="3157" y="1527"/>
                </a:lnTo>
                <a:lnTo>
                  <a:pt x="3152" y="1522"/>
                </a:lnTo>
                <a:lnTo>
                  <a:pt x="3146" y="1519"/>
                </a:lnTo>
                <a:lnTo>
                  <a:pt x="3140" y="1517"/>
                </a:lnTo>
                <a:lnTo>
                  <a:pt x="3130" y="1513"/>
                </a:lnTo>
                <a:lnTo>
                  <a:pt x="3119" y="1512"/>
                </a:lnTo>
                <a:lnTo>
                  <a:pt x="3109" y="1512"/>
                </a:lnTo>
                <a:lnTo>
                  <a:pt x="3099" y="1514"/>
                </a:lnTo>
                <a:lnTo>
                  <a:pt x="3090" y="1517"/>
                </a:lnTo>
                <a:lnTo>
                  <a:pt x="3081" y="1520"/>
                </a:lnTo>
                <a:lnTo>
                  <a:pt x="3073" y="1524"/>
                </a:lnTo>
                <a:lnTo>
                  <a:pt x="3066" y="1529"/>
                </a:lnTo>
                <a:lnTo>
                  <a:pt x="3057" y="1536"/>
                </a:lnTo>
                <a:lnTo>
                  <a:pt x="3054" y="1538"/>
                </a:lnTo>
                <a:lnTo>
                  <a:pt x="3052" y="1548"/>
                </a:lnTo>
                <a:lnTo>
                  <a:pt x="3052" y="1557"/>
                </a:lnTo>
                <a:lnTo>
                  <a:pt x="3053" y="1565"/>
                </a:lnTo>
                <a:lnTo>
                  <a:pt x="3054" y="1571"/>
                </a:lnTo>
                <a:lnTo>
                  <a:pt x="3057" y="1578"/>
                </a:lnTo>
                <a:lnTo>
                  <a:pt x="3061" y="1584"/>
                </a:lnTo>
                <a:lnTo>
                  <a:pt x="3065" y="1588"/>
                </a:lnTo>
                <a:lnTo>
                  <a:pt x="3070" y="1592"/>
                </a:lnTo>
                <a:lnTo>
                  <a:pt x="3079" y="1598"/>
                </a:lnTo>
                <a:lnTo>
                  <a:pt x="3088" y="1602"/>
                </a:lnTo>
                <a:lnTo>
                  <a:pt x="3093" y="1604"/>
                </a:lnTo>
                <a:lnTo>
                  <a:pt x="3095" y="1605"/>
                </a:lnTo>
                <a:lnTo>
                  <a:pt x="3084" y="1611"/>
                </a:lnTo>
                <a:lnTo>
                  <a:pt x="3073" y="1614"/>
                </a:lnTo>
                <a:lnTo>
                  <a:pt x="3064" y="1615"/>
                </a:lnTo>
                <a:lnTo>
                  <a:pt x="3056" y="1614"/>
                </a:lnTo>
                <a:lnTo>
                  <a:pt x="3046" y="1611"/>
                </a:lnTo>
                <a:lnTo>
                  <a:pt x="3043" y="1610"/>
                </a:lnTo>
                <a:lnTo>
                  <a:pt x="3027" y="1600"/>
                </a:lnTo>
                <a:lnTo>
                  <a:pt x="3013" y="1591"/>
                </a:lnTo>
                <a:lnTo>
                  <a:pt x="3002" y="1582"/>
                </a:lnTo>
                <a:lnTo>
                  <a:pt x="2992" y="1573"/>
                </a:lnTo>
                <a:lnTo>
                  <a:pt x="2983" y="1564"/>
                </a:lnTo>
                <a:lnTo>
                  <a:pt x="2976" y="1555"/>
                </a:lnTo>
                <a:lnTo>
                  <a:pt x="2971" y="1546"/>
                </a:lnTo>
                <a:lnTo>
                  <a:pt x="2965" y="1538"/>
                </a:lnTo>
                <a:lnTo>
                  <a:pt x="2962" y="1529"/>
                </a:lnTo>
                <a:lnTo>
                  <a:pt x="2959" y="1521"/>
                </a:lnTo>
                <a:lnTo>
                  <a:pt x="2958" y="1512"/>
                </a:lnTo>
                <a:lnTo>
                  <a:pt x="2957" y="1504"/>
                </a:lnTo>
                <a:lnTo>
                  <a:pt x="2957" y="1496"/>
                </a:lnTo>
                <a:lnTo>
                  <a:pt x="2958" y="1490"/>
                </a:lnTo>
                <a:lnTo>
                  <a:pt x="2959" y="1482"/>
                </a:lnTo>
                <a:lnTo>
                  <a:pt x="2962" y="1475"/>
                </a:lnTo>
                <a:lnTo>
                  <a:pt x="2967" y="1462"/>
                </a:lnTo>
                <a:lnTo>
                  <a:pt x="2975" y="1449"/>
                </a:lnTo>
                <a:lnTo>
                  <a:pt x="2982" y="1439"/>
                </a:lnTo>
                <a:lnTo>
                  <a:pt x="2990" y="1430"/>
                </a:lnTo>
                <a:lnTo>
                  <a:pt x="3003" y="1418"/>
                </a:lnTo>
                <a:lnTo>
                  <a:pt x="3009" y="1413"/>
                </a:lnTo>
                <a:lnTo>
                  <a:pt x="3010" y="1427"/>
                </a:lnTo>
                <a:lnTo>
                  <a:pt x="3012" y="1437"/>
                </a:lnTo>
                <a:lnTo>
                  <a:pt x="3017" y="1447"/>
                </a:lnTo>
                <a:lnTo>
                  <a:pt x="3021" y="1455"/>
                </a:lnTo>
                <a:lnTo>
                  <a:pt x="3029" y="1466"/>
                </a:lnTo>
                <a:lnTo>
                  <a:pt x="3034" y="1469"/>
                </a:lnTo>
                <a:lnTo>
                  <a:pt x="3046" y="1482"/>
                </a:lnTo>
                <a:lnTo>
                  <a:pt x="3059" y="1491"/>
                </a:lnTo>
                <a:lnTo>
                  <a:pt x="3072" y="1496"/>
                </a:lnTo>
                <a:lnTo>
                  <a:pt x="3084" y="1501"/>
                </a:lnTo>
                <a:lnTo>
                  <a:pt x="3095" y="1502"/>
                </a:lnTo>
                <a:lnTo>
                  <a:pt x="3107" y="1502"/>
                </a:lnTo>
                <a:lnTo>
                  <a:pt x="3117" y="1501"/>
                </a:lnTo>
                <a:lnTo>
                  <a:pt x="3127" y="1498"/>
                </a:lnTo>
                <a:lnTo>
                  <a:pt x="3136" y="1494"/>
                </a:lnTo>
                <a:lnTo>
                  <a:pt x="3144" y="1490"/>
                </a:lnTo>
                <a:lnTo>
                  <a:pt x="3150" y="1485"/>
                </a:lnTo>
                <a:lnTo>
                  <a:pt x="3156" y="1482"/>
                </a:lnTo>
                <a:lnTo>
                  <a:pt x="3164" y="1474"/>
                </a:lnTo>
                <a:lnTo>
                  <a:pt x="3167" y="1472"/>
                </a:lnTo>
                <a:lnTo>
                  <a:pt x="3171" y="1458"/>
                </a:lnTo>
                <a:lnTo>
                  <a:pt x="3173" y="1447"/>
                </a:lnTo>
                <a:lnTo>
                  <a:pt x="3173" y="1437"/>
                </a:lnTo>
                <a:lnTo>
                  <a:pt x="3171" y="1427"/>
                </a:lnTo>
                <a:lnTo>
                  <a:pt x="3167" y="1419"/>
                </a:lnTo>
                <a:lnTo>
                  <a:pt x="3163" y="1412"/>
                </a:lnTo>
                <a:lnTo>
                  <a:pt x="3158" y="1407"/>
                </a:lnTo>
                <a:lnTo>
                  <a:pt x="3152" y="1402"/>
                </a:lnTo>
                <a:lnTo>
                  <a:pt x="3139" y="1394"/>
                </a:lnTo>
                <a:lnTo>
                  <a:pt x="3128" y="1390"/>
                </a:lnTo>
                <a:lnTo>
                  <a:pt x="3119" y="1388"/>
                </a:lnTo>
                <a:lnTo>
                  <a:pt x="3116" y="1387"/>
                </a:lnTo>
                <a:lnTo>
                  <a:pt x="3108" y="1391"/>
                </a:lnTo>
                <a:lnTo>
                  <a:pt x="3101" y="1394"/>
                </a:lnTo>
                <a:lnTo>
                  <a:pt x="3095" y="1399"/>
                </a:lnTo>
                <a:lnTo>
                  <a:pt x="3091" y="1404"/>
                </a:lnTo>
                <a:lnTo>
                  <a:pt x="3088" y="1409"/>
                </a:lnTo>
                <a:lnTo>
                  <a:pt x="3085" y="1413"/>
                </a:lnTo>
                <a:lnTo>
                  <a:pt x="3083" y="1419"/>
                </a:lnTo>
                <a:lnTo>
                  <a:pt x="3083" y="1424"/>
                </a:lnTo>
                <a:lnTo>
                  <a:pt x="3082" y="1433"/>
                </a:lnTo>
                <a:lnTo>
                  <a:pt x="3083" y="1440"/>
                </a:lnTo>
                <a:lnTo>
                  <a:pt x="3084" y="1445"/>
                </a:lnTo>
                <a:lnTo>
                  <a:pt x="3084" y="1447"/>
                </a:lnTo>
                <a:lnTo>
                  <a:pt x="3075" y="1441"/>
                </a:lnTo>
                <a:lnTo>
                  <a:pt x="3068" y="1435"/>
                </a:lnTo>
                <a:lnTo>
                  <a:pt x="3063" y="1428"/>
                </a:lnTo>
                <a:lnTo>
                  <a:pt x="3059" y="1421"/>
                </a:lnTo>
                <a:lnTo>
                  <a:pt x="3057" y="1413"/>
                </a:lnTo>
                <a:lnTo>
                  <a:pt x="3057" y="1407"/>
                </a:lnTo>
                <a:lnTo>
                  <a:pt x="3057" y="1400"/>
                </a:lnTo>
                <a:lnTo>
                  <a:pt x="3059" y="1393"/>
                </a:lnTo>
                <a:lnTo>
                  <a:pt x="3064" y="1381"/>
                </a:lnTo>
                <a:lnTo>
                  <a:pt x="3070" y="1372"/>
                </a:lnTo>
                <a:lnTo>
                  <a:pt x="3074" y="1365"/>
                </a:lnTo>
                <a:lnTo>
                  <a:pt x="3075" y="1363"/>
                </a:lnTo>
                <a:lnTo>
                  <a:pt x="3085" y="1360"/>
                </a:lnTo>
                <a:lnTo>
                  <a:pt x="3097" y="1357"/>
                </a:lnTo>
                <a:lnTo>
                  <a:pt x="3103" y="1356"/>
                </a:lnTo>
                <a:lnTo>
                  <a:pt x="3110" y="1354"/>
                </a:lnTo>
                <a:lnTo>
                  <a:pt x="3116" y="1351"/>
                </a:lnTo>
                <a:lnTo>
                  <a:pt x="3122" y="1346"/>
                </a:lnTo>
                <a:lnTo>
                  <a:pt x="3129" y="1341"/>
                </a:lnTo>
                <a:lnTo>
                  <a:pt x="3135" y="1333"/>
                </a:lnTo>
                <a:lnTo>
                  <a:pt x="3140" y="1324"/>
                </a:lnTo>
                <a:lnTo>
                  <a:pt x="3145" y="1313"/>
                </a:lnTo>
                <a:lnTo>
                  <a:pt x="3149" y="1298"/>
                </a:lnTo>
                <a:lnTo>
                  <a:pt x="3154" y="1281"/>
                </a:lnTo>
                <a:lnTo>
                  <a:pt x="3156" y="1261"/>
                </a:lnTo>
                <a:lnTo>
                  <a:pt x="3158" y="1239"/>
                </a:lnTo>
                <a:lnTo>
                  <a:pt x="3158" y="1226"/>
                </a:lnTo>
                <a:lnTo>
                  <a:pt x="3157" y="1215"/>
                </a:lnTo>
                <a:lnTo>
                  <a:pt x="3154" y="1205"/>
                </a:lnTo>
                <a:lnTo>
                  <a:pt x="3150" y="1195"/>
                </a:lnTo>
                <a:lnTo>
                  <a:pt x="3147" y="1186"/>
                </a:lnTo>
                <a:lnTo>
                  <a:pt x="3142" y="1178"/>
                </a:lnTo>
                <a:lnTo>
                  <a:pt x="3135" y="1170"/>
                </a:lnTo>
                <a:lnTo>
                  <a:pt x="3128" y="1163"/>
                </a:lnTo>
                <a:lnTo>
                  <a:pt x="3121" y="1157"/>
                </a:lnTo>
                <a:lnTo>
                  <a:pt x="3113" y="1151"/>
                </a:lnTo>
                <a:lnTo>
                  <a:pt x="3104" y="1147"/>
                </a:lnTo>
                <a:lnTo>
                  <a:pt x="3095" y="1142"/>
                </a:lnTo>
                <a:lnTo>
                  <a:pt x="3076" y="1134"/>
                </a:lnTo>
                <a:lnTo>
                  <a:pt x="3057" y="1129"/>
                </a:lnTo>
                <a:lnTo>
                  <a:pt x="3037" y="1124"/>
                </a:lnTo>
                <a:lnTo>
                  <a:pt x="3018" y="1121"/>
                </a:lnTo>
                <a:lnTo>
                  <a:pt x="3000" y="1120"/>
                </a:lnTo>
                <a:lnTo>
                  <a:pt x="2984" y="1119"/>
                </a:lnTo>
                <a:lnTo>
                  <a:pt x="2960" y="1118"/>
                </a:lnTo>
                <a:lnTo>
                  <a:pt x="2950" y="1119"/>
                </a:lnTo>
                <a:lnTo>
                  <a:pt x="2957" y="1060"/>
                </a:lnTo>
                <a:lnTo>
                  <a:pt x="2965" y="1044"/>
                </a:lnTo>
                <a:lnTo>
                  <a:pt x="2973" y="1030"/>
                </a:lnTo>
                <a:lnTo>
                  <a:pt x="2981" y="1018"/>
                </a:lnTo>
                <a:lnTo>
                  <a:pt x="2989" y="1009"/>
                </a:lnTo>
                <a:lnTo>
                  <a:pt x="2998" y="1001"/>
                </a:lnTo>
                <a:lnTo>
                  <a:pt x="3005" y="996"/>
                </a:lnTo>
                <a:lnTo>
                  <a:pt x="3014" y="992"/>
                </a:lnTo>
                <a:lnTo>
                  <a:pt x="3022" y="990"/>
                </a:lnTo>
                <a:lnTo>
                  <a:pt x="3029" y="989"/>
                </a:lnTo>
                <a:lnTo>
                  <a:pt x="3036" y="988"/>
                </a:lnTo>
                <a:lnTo>
                  <a:pt x="3043" y="989"/>
                </a:lnTo>
                <a:lnTo>
                  <a:pt x="3047" y="989"/>
                </a:lnTo>
                <a:lnTo>
                  <a:pt x="3055" y="991"/>
                </a:lnTo>
                <a:lnTo>
                  <a:pt x="3057" y="992"/>
                </a:lnTo>
                <a:lnTo>
                  <a:pt x="3068" y="995"/>
                </a:lnTo>
                <a:lnTo>
                  <a:pt x="3077" y="1000"/>
                </a:lnTo>
                <a:lnTo>
                  <a:pt x="3084" y="1004"/>
                </a:lnTo>
                <a:lnTo>
                  <a:pt x="3090" y="1011"/>
                </a:lnTo>
                <a:lnTo>
                  <a:pt x="3094" y="1017"/>
                </a:lnTo>
                <a:lnTo>
                  <a:pt x="3097" y="1023"/>
                </a:lnTo>
                <a:lnTo>
                  <a:pt x="3099" y="1029"/>
                </a:lnTo>
                <a:lnTo>
                  <a:pt x="3100" y="1036"/>
                </a:lnTo>
                <a:lnTo>
                  <a:pt x="3100" y="1041"/>
                </a:lnTo>
                <a:lnTo>
                  <a:pt x="3099" y="1046"/>
                </a:lnTo>
                <a:lnTo>
                  <a:pt x="3098" y="1050"/>
                </a:lnTo>
                <a:lnTo>
                  <a:pt x="3097" y="1054"/>
                </a:lnTo>
                <a:lnTo>
                  <a:pt x="3095" y="1056"/>
                </a:lnTo>
                <a:lnTo>
                  <a:pt x="3093" y="1057"/>
                </a:lnTo>
                <a:lnTo>
                  <a:pt x="3092" y="1056"/>
                </a:lnTo>
                <a:lnTo>
                  <a:pt x="3091" y="1054"/>
                </a:lnTo>
                <a:lnTo>
                  <a:pt x="3091" y="1049"/>
                </a:lnTo>
                <a:lnTo>
                  <a:pt x="3090" y="1042"/>
                </a:lnTo>
                <a:lnTo>
                  <a:pt x="3088" y="1036"/>
                </a:lnTo>
                <a:lnTo>
                  <a:pt x="3083" y="1030"/>
                </a:lnTo>
                <a:lnTo>
                  <a:pt x="3080" y="1027"/>
                </a:lnTo>
                <a:lnTo>
                  <a:pt x="3076" y="1023"/>
                </a:lnTo>
                <a:lnTo>
                  <a:pt x="3073" y="1021"/>
                </a:lnTo>
                <a:lnTo>
                  <a:pt x="3067" y="1020"/>
                </a:lnTo>
                <a:lnTo>
                  <a:pt x="3062" y="1018"/>
                </a:lnTo>
                <a:lnTo>
                  <a:pt x="3056" y="1018"/>
                </a:lnTo>
                <a:lnTo>
                  <a:pt x="3048" y="1018"/>
                </a:lnTo>
                <a:lnTo>
                  <a:pt x="3040" y="1019"/>
                </a:lnTo>
                <a:lnTo>
                  <a:pt x="3031" y="1020"/>
                </a:lnTo>
                <a:lnTo>
                  <a:pt x="3025" y="1023"/>
                </a:lnTo>
                <a:lnTo>
                  <a:pt x="3019" y="1027"/>
                </a:lnTo>
                <a:lnTo>
                  <a:pt x="3013" y="1030"/>
                </a:lnTo>
                <a:lnTo>
                  <a:pt x="3009" y="1036"/>
                </a:lnTo>
                <a:lnTo>
                  <a:pt x="3005" y="1040"/>
                </a:lnTo>
                <a:lnTo>
                  <a:pt x="3003" y="1046"/>
                </a:lnTo>
                <a:lnTo>
                  <a:pt x="3001" y="1051"/>
                </a:lnTo>
                <a:lnTo>
                  <a:pt x="2998" y="1070"/>
                </a:lnTo>
                <a:lnTo>
                  <a:pt x="2998" y="1078"/>
                </a:lnTo>
                <a:lnTo>
                  <a:pt x="3007" y="1088"/>
                </a:lnTo>
                <a:lnTo>
                  <a:pt x="3016" y="1097"/>
                </a:lnTo>
                <a:lnTo>
                  <a:pt x="3023" y="1104"/>
                </a:lnTo>
                <a:lnTo>
                  <a:pt x="3031" y="1111"/>
                </a:lnTo>
                <a:lnTo>
                  <a:pt x="3040" y="1116"/>
                </a:lnTo>
                <a:lnTo>
                  <a:pt x="3047" y="1121"/>
                </a:lnTo>
                <a:lnTo>
                  <a:pt x="3055" y="1124"/>
                </a:lnTo>
                <a:lnTo>
                  <a:pt x="3063" y="1128"/>
                </a:lnTo>
                <a:lnTo>
                  <a:pt x="3070" y="1130"/>
                </a:lnTo>
                <a:lnTo>
                  <a:pt x="3076" y="1131"/>
                </a:lnTo>
                <a:lnTo>
                  <a:pt x="3083" y="1132"/>
                </a:lnTo>
                <a:lnTo>
                  <a:pt x="3089" y="1132"/>
                </a:lnTo>
                <a:lnTo>
                  <a:pt x="3101" y="1131"/>
                </a:lnTo>
                <a:lnTo>
                  <a:pt x="3111" y="1128"/>
                </a:lnTo>
                <a:lnTo>
                  <a:pt x="3121" y="1123"/>
                </a:lnTo>
                <a:lnTo>
                  <a:pt x="3129" y="1119"/>
                </a:lnTo>
                <a:lnTo>
                  <a:pt x="3137" y="1113"/>
                </a:lnTo>
                <a:lnTo>
                  <a:pt x="3143" y="1107"/>
                </a:lnTo>
                <a:lnTo>
                  <a:pt x="3150" y="1097"/>
                </a:lnTo>
                <a:lnTo>
                  <a:pt x="3154" y="1094"/>
                </a:lnTo>
                <a:lnTo>
                  <a:pt x="3157" y="1085"/>
                </a:lnTo>
                <a:lnTo>
                  <a:pt x="3159" y="1076"/>
                </a:lnTo>
                <a:lnTo>
                  <a:pt x="3161" y="1068"/>
                </a:lnTo>
                <a:lnTo>
                  <a:pt x="3162" y="1060"/>
                </a:lnTo>
                <a:lnTo>
                  <a:pt x="3161" y="1051"/>
                </a:lnTo>
                <a:lnTo>
                  <a:pt x="3161" y="1045"/>
                </a:lnTo>
                <a:lnTo>
                  <a:pt x="3158" y="1037"/>
                </a:lnTo>
                <a:lnTo>
                  <a:pt x="3156" y="1029"/>
                </a:lnTo>
                <a:lnTo>
                  <a:pt x="3150" y="1016"/>
                </a:lnTo>
                <a:lnTo>
                  <a:pt x="3143" y="1003"/>
                </a:lnTo>
                <a:lnTo>
                  <a:pt x="3134" y="991"/>
                </a:lnTo>
                <a:lnTo>
                  <a:pt x="3124" y="981"/>
                </a:lnTo>
                <a:lnTo>
                  <a:pt x="3113" y="971"/>
                </a:lnTo>
                <a:lnTo>
                  <a:pt x="3103" y="963"/>
                </a:lnTo>
                <a:lnTo>
                  <a:pt x="3093" y="955"/>
                </a:lnTo>
                <a:lnTo>
                  <a:pt x="3084" y="949"/>
                </a:lnTo>
                <a:lnTo>
                  <a:pt x="3070" y="942"/>
                </a:lnTo>
                <a:lnTo>
                  <a:pt x="3064" y="938"/>
                </a:lnTo>
                <a:lnTo>
                  <a:pt x="3064" y="937"/>
                </a:lnTo>
                <a:lnTo>
                  <a:pt x="3065" y="934"/>
                </a:lnTo>
                <a:lnTo>
                  <a:pt x="3067" y="930"/>
                </a:lnTo>
                <a:lnTo>
                  <a:pt x="3070" y="928"/>
                </a:lnTo>
                <a:lnTo>
                  <a:pt x="3075" y="926"/>
                </a:lnTo>
                <a:lnTo>
                  <a:pt x="3082" y="922"/>
                </a:lnTo>
                <a:lnTo>
                  <a:pt x="3086" y="922"/>
                </a:lnTo>
                <a:lnTo>
                  <a:pt x="3091" y="921"/>
                </a:lnTo>
                <a:lnTo>
                  <a:pt x="3094" y="922"/>
                </a:lnTo>
                <a:lnTo>
                  <a:pt x="3098" y="924"/>
                </a:lnTo>
                <a:lnTo>
                  <a:pt x="3106" y="927"/>
                </a:lnTo>
                <a:lnTo>
                  <a:pt x="3113" y="933"/>
                </a:lnTo>
                <a:lnTo>
                  <a:pt x="3127" y="945"/>
                </a:lnTo>
                <a:lnTo>
                  <a:pt x="3140" y="956"/>
                </a:lnTo>
                <a:lnTo>
                  <a:pt x="3147" y="961"/>
                </a:lnTo>
                <a:lnTo>
                  <a:pt x="3153" y="963"/>
                </a:lnTo>
                <a:lnTo>
                  <a:pt x="3158" y="964"/>
                </a:lnTo>
                <a:lnTo>
                  <a:pt x="3164" y="964"/>
                </a:lnTo>
                <a:lnTo>
                  <a:pt x="3167" y="962"/>
                </a:lnTo>
                <a:lnTo>
                  <a:pt x="3171" y="957"/>
                </a:lnTo>
                <a:lnTo>
                  <a:pt x="3173" y="952"/>
                </a:lnTo>
                <a:lnTo>
                  <a:pt x="3173" y="943"/>
                </a:lnTo>
                <a:lnTo>
                  <a:pt x="3173" y="938"/>
                </a:lnTo>
                <a:lnTo>
                  <a:pt x="3172" y="934"/>
                </a:lnTo>
                <a:lnTo>
                  <a:pt x="3170" y="929"/>
                </a:lnTo>
                <a:lnTo>
                  <a:pt x="3166" y="925"/>
                </a:lnTo>
                <a:lnTo>
                  <a:pt x="3157" y="915"/>
                </a:lnTo>
                <a:lnTo>
                  <a:pt x="3146" y="905"/>
                </a:lnTo>
                <a:lnTo>
                  <a:pt x="3117" y="880"/>
                </a:lnTo>
                <a:lnTo>
                  <a:pt x="3082" y="847"/>
                </a:lnTo>
                <a:lnTo>
                  <a:pt x="3073" y="840"/>
                </a:lnTo>
                <a:lnTo>
                  <a:pt x="3065" y="832"/>
                </a:lnTo>
                <a:lnTo>
                  <a:pt x="3057" y="826"/>
                </a:lnTo>
                <a:lnTo>
                  <a:pt x="3049" y="822"/>
                </a:lnTo>
                <a:lnTo>
                  <a:pt x="3041" y="818"/>
                </a:lnTo>
                <a:lnTo>
                  <a:pt x="3036" y="816"/>
                </a:lnTo>
                <a:lnTo>
                  <a:pt x="3029" y="815"/>
                </a:lnTo>
                <a:lnTo>
                  <a:pt x="3023" y="814"/>
                </a:lnTo>
                <a:lnTo>
                  <a:pt x="3014" y="814"/>
                </a:lnTo>
                <a:lnTo>
                  <a:pt x="3008" y="815"/>
                </a:lnTo>
                <a:lnTo>
                  <a:pt x="3003" y="816"/>
                </a:lnTo>
                <a:lnTo>
                  <a:pt x="3002" y="816"/>
                </a:lnTo>
                <a:lnTo>
                  <a:pt x="3005" y="819"/>
                </a:lnTo>
                <a:lnTo>
                  <a:pt x="3013" y="828"/>
                </a:lnTo>
                <a:lnTo>
                  <a:pt x="3026" y="844"/>
                </a:lnTo>
                <a:lnTo>
                  <a:pt x="3040" y="868"/>
                </a:lnTo>
                <a:lnTo>
                  <a:pt x="3043" y="873"/>
                </a:lnTo>
                <a:lnTo>
                  <a:pt x="3045" y="879"/>
                </a:lnTo>
                <a:lnTo>
                  <a:pt x="3046" y="883"/>
                </a:lnTo>
                <a:lnTo>
                  <a:pt x="3046" y="887"/>
                </a:lnTo>
                <a:lnTo>
                  <a:pt x="3045" y="890"/>
                </a:lnTo>
                <a:lnTo>
                  <a:pt x="3044" y="892"/>
                </a:lnTo>
                <a:lnTo>
                  <a:pt x="3041" y="894"/>
                </a:lnTo>
                <a:lnTo>
                  <a:pt x="3039" y="896"/>
                </a:lnTo>
                <a:lnTo>
                  <a:pt x="3029" y="897"/>
                </a:lnTo>
                <a:lnTo>
                  <a:pt x="3025" y="897"/>
                </a:lnTo>
                <a:lnTo>
                  <a:pt x="3017" y="877"/>
                </a:lnTo>
                <a:lnTo>
                  <a:pt x="3009" y="859"/>
                </a:lnTo>
                <a:lnTo>
                  <a:pt x="3000" y="844"/>
                </a:lnTo>
                <a:lnTo>
                  <a:pt x="2991" y="831"/>
                </a:lnTo>
                <a:lnTo>
                  <a:pt x="2982" y="819"/>
                </a:lnTo>
                <a:lnTo>
                  <a:pt x="2972" y="810"/>
                </a:lnTo>
                <a:lnTo>
                  <a:pt x="2963" y="804"/>
                </a:lnTo>
                <a:lnTo>
                  <a:pt x="2953" y="797"/>
                </a:lnTo>
                <a:lnTo>
                  <a:pt x="2944" y="792"/>
                </a:lnTo>
                <a:lnTo>
                  <a:pt x="2936" y="789"/>
                </a:lnTo>
                <a:lnTo>
                  <a:pt x="2928" y="787"/>
                </a:lnTo>
                <a:lnTo>
                  <a:pt x="2920" y="785"/>
                </a:lnTo>
                <a:lnTo>
                  <a:pt x="2909" y="784"/>
                </a:lnTo>
                <a:lnTo>
                  <a:pt x="2902" y="784"/>
                </a:lnTo>
                <a:lnTo>
                  <a:pt x="2895" y="784"/>
                </a:lnTo>
                <a:lnTo>
                  <a:pt x="2885" y="787"/>
                </a:lnTo>
                <a:lnTo>
                  <a:pt x="2872" y="792"/>
                </a:lnTo>
                <a:lnTo>
                  <a:pt x="2858" y="800"/>
                </a:lnTo>
                <a:lnTo>
                  <a:pt x="2853" y="805"/>
                </a:lnTo>
                <a:lnTo>
                  <a:pt x="2846" y="810"/>
                </a:lnTo>
                <a:lnTo>
                  <a:pt x="2841" y="817"/>
                </a:lnTo>
                <a:lnTo>
                  <a:pt x="2837" y="825"/>
                </a:lnTo>
                <a:lnTo>
                  <a:pt x="2832" y="834"/>
                </a:lnTo>
                <a:lnTo>
                  <a:pt x="2830" y="843"/>
                </a:lnTo>
                <a:lnTo>
                  <a:pt x="2830" y="854"/>
                </a:lnTo>
                <a:lnTo>
                  <a:pt x="2830" y="865"/>
                </a:lnTo>
                <a:lnTo>
                  <a:pt x="2833" y="881"/>
                </a:lnTo>
                <a:lnTo>
                  <a:pt x="2838" y="894"/>
                </a:lnTo>
                <a:lnTo>
                  <a:pt x="2842" y="907"/>
                </a:lnTo>
                <a:lnTo>
                  <a:pt x="2848" y="917"/>
                </a:lnTo>
                <a:lnTo>
                  <a:pt x="2854" y="925"/>
                </a:lnTo>
                <a:lnTo>
                  <a:pt x="2860" y="931"/>
                </a:lnTo>
                <a:lnTo>
                  <a:pt x="2867" y="937"/>
                </a:lnTo>
                <a:lnTo>
                  <a:pt x="2874" y="942"/>
                </a:lnTo>
                <a:lnTo>
                  <a:pt x="2881" y="945"/>
                </a:lnTo>
                <a:lnTo>
                  <a:pt x="2887" y="947"/>
                </a:lnTo>
                <a:lnTo>
                  <a:pt x="2893" y="948"/>
                </a:lnTo>
                <a:lnTo>
                  <a:pt x="2898" y="949"/>
                </a:lnTo>
                <a:lnTo>
                  <a:pt x="2905" y="949"/>
                </a:lnTo>
                <a:lnTo>
                  <a:pt x="2909" y="949"/>
                </a:lnTo>
                <a:lnTo>
                  <a:pt x="2920" y="945"/>
                </a:lnTo>
                <a:lnTo>
                  <a:pt x="2929" y="940"/>
                </a:lnTo>
                <a:lnTo>
                  <a:pt x="2937" y="935"/>
                </a:lnTo>
                <a:lnTo>
                  <a:pt x="2941" y="930"/>
                </a:lnTo>
                <a:lnTo>
                  <a:pt x="2946" y="926"/>
                </a:lnTo>
                <a:lnTo>
                  <a:pt x="2948" y="920"/>
                </a:lnTo>
                <a:lnTo>
                  <a:pt x="2948" y="916"/>
                </a:lnTo>
                <a:lnTo>
                  <a:pt x="2948" y="910"/>
                </a:lnTo>
                <a:lnTo>
                  <a:pt x="2947" y="906"/>
                </a:lnTo>
                <a:lnTo>
                  <a:pt x="2945" y="900"/>
                </a:lnTo>
                <a:lnTo>
                  <a:pt x="2941" y="896"/>
                </a:lnTo>
                <a:lnTo>
                  <a:pt x="2938" y="891"/>
                </a:lnTo>
                <a:lnTo>
                  <a:pt x="2929" y="882"/>
                </a:lnTo>
                <a:lnTo>
                  <a:pt x="2920" y="874"/>
                </a:lnTo>
                <a:lnTo>
                  <a:pt x="2907" y="863"/>
                </a:lnTo>
                <a:lnTo>
                  <a:pt x="2902" y="856"/>
                </a:lnTo>
                <a:lnTo>
                  <a:pt x="2901" y="854"/>
                </a:lnTo>
                <a:lnTo>
                  <a:pt x="2902" y="854"/>
                </a:lnTo>
                <a:lnTo>
                  <a:pt x="2912" y="851"/>
                </a:lnTo>
                <a:lnTo>
                  <a:pt x="2922" y="851"/>
                </a:lnTo>
                <a:lnTo>
                  <a:pt x="2932" y="852"/>
                </a:lnTo>
                <a:lnTo>
                  <a:pt x="2940" y="854"/>
                </a:lnTo>
                <a:lnTo>
                  <a:pt x="2948" y="859"/>
                </a:lnTo>
                <a:lnTo>
                  <a:pt x="2955" y="864"/>
                </a:lnTo>
                <a:lnTo>
                  <a:pt x="2962" y="870"/>
                </a:lnTo>
                <a:lnTo>
                  <a:pt x="2967" y="877"/>
                </a:lnTo>
                <a:lnTo>
                  <a:pt x="2975" y="891"/>
                </a:lnTo>
                <a:lnTo>
                  <a:pt x="2982" y="903"/>
                </a:lnTo>
                <a:lnTo>
                  <a:pt x="2985" y="912"/>
                </a:lnTo>
                <a:lnTo>
                  <a:pt x="2986" y="916"/>
                </a:lnTo>
                <a:lnTo>
                  <a:pt x="2986" y="925"/>
                </a:lnTo>
                <a:lnTo>
                  <a:pt x="2985" y="931"/>
                </a:lnTo>
                <a:lnTo>
                  <a:pt x="2984" y="939"/>
                </a:lnTo>
                <a:lnTo>
                  <a:pt x="2982" y="946"/>
                </a:lnTo>
                <a:lnTo>
                  <a:pt x="2978" y="952"/>
                </a:lnTo>
                <a:lnTo>
                  <a:pt x="2974" y="957"/>
                </a:lnTo>
                <a:lnTo>
                  <a:pt x="2969" y="963"/>
                </a:lnTo>
                <a:lnTo>
                  <a:pt x="2965" y="967"/>
                </a:lnTo>
                <a:lnTo>
                  <a:pt x="2954" y="976"/>
                </a:lnTo>
                <a:lnTo>
                  <a:pt x="2941" y="983"/>
                </a:lnTo>
                <a:lnTo>
                  <a:pt x="2928" y="989"/>
                </a:lnTo>
                <a:lnTo>
                  <a:pt x="2913" y="993"/>
                </a:lnTo>
                <a:lnTo>
                  <a:pt x="2900" y="996"/>
                </a:lnTo>
                <a:lnTo>
                  <a:pt x="2885" y="999"/>
                </a:lnTo>
                <a:lnTo>
                  <a:pt x="2873" y="1001"/>
                </a:lnTo>
                <a:lnTo>
                  <a:pt x="2862" y="1002"/>
                </a:lnTo>
                <a:lnTo>
                  <a:pt x="2844" y="1003"/>
                </a:lnTo>
                <a:lnTo>
                  <a:pt x="2837" y="1003"/>
                </a:lnTo>
                <a:lnTo>
                  <a:pt x="2840" y="983"/>
                </a:lnTo>
                <a:lnTo>
                  <a:pt x="2841" y="963"/>
                </a:lnTo>
                <a:lnTo>
                  <a:pt x="2841" y="943"/>
                </a:lnTo>
                <a:lnTo>
                  <a:pt x="2838" y="924"/>
                </a:lnTo>
                <a:lnTo>
                  <a:pt x="2833" y="905"/>
                </a:lnTo>
                <a:lnTo>
                  <a:pt x="2827" y="887"/>
                </a:lnTo>
                <a:lnTo>
                  <a:pt x="2819" y="870"/>
                </a:lnTo>
                <a:lnTo>
                  <a:pt x="2810" y="854"/>
                </a:lnTo>
                <a:lnTo>
                  <a:pt x="2799" y="838"/>
                </a:lnTo>
                <a:lnTo>
                  <a:pt x="2786" y="825"/>
                </a:lnTo>
                <a:lnTo>
                  <a:pt x="2773" y="814"/>
                </a:lnTo>
                <a:lnTo>
                  <a:pt x="2759" y="803"/>
                </a:lnTo>
                <a:lnTo>
                  <a:pt x="2743" y="795"/>
                </a:lnTo>
                <a:lnTo>
                  <a:pt x="2728" y="788"/>
                </a:lnTo>
                <a:lnTo>
                  <a:pt x="2720" y="786"/>
                </a:lnTo>
                <a:lnTo>
                  <a:pt x="2712" y="784"/>
                </a:lnTo>
                <a:lnTo>
                  <a:pt x="2703" y="781"/>
                </a:lnTo>
                <a:lnTo>
                  <a:pt x="2695" y="781"/>
                </a:lnTo>
                <a:lnTo>
                  <a:pt x="2678" y="780"/>
                </a:lnTo>
                <a:lnTo>
                  <a:pt x="2664" y="782"/>
                </a:lnTo>
                <a:lnTo>
                  <a:pt x="2649" y="786"/>
                </a:lnTo>
                <a:lnTo>
                  <a:pt x="2637" y="790"/>
                </a:lnTo>
                <a:lnTo>
                  <a:pt x="2625" y="797"/>
                </a:lnTo>
                <a:lnTo>
                  <a:pt x="2615" y="804"/>
                </a:lnTo>
                <a:lnTo>
                  <a:pt x="2605" y="813"/>
                </a:lnTo>
                <a:lnTo>
                  <a:pt x="2597" y="820"/>
                </a:lnTo>
                <a:lnTo>
                  <a:pt x="2569" y="857"/>
                </a:lnTo>
                <a:lnTo>
                  <a:pt x="2548" y="888"/>
                </a:lnTo>
                <a:lnTo>
                  <a:pt x="2542" y="892"/>
                </a:lnTo>
                <a:lnTo>
                  <a:pt x="2538" y="896"/>
                </a:lnTo>
                <a:lnTo>
                  <a:pt x="2532" y="899"/>
                </a:lnTo>
                <a:lnTo>
                  <a:pt x="2528" y="900"/>
                </a:lnTo>
                <a:lnTo>
                  <a:pt x="2522" y="901"/>
                </a:lnTo>
                <a:lnTo>
                  <a:pt x="2517" y="902"/>
                </a:lnTo>
                <a:lnTo>
                  <a:pt x="2512" y="902"/>
                </a:lnTo>
                <a:lnTo>
                  <a:pt x="2507" y="901"/>
                </a:lnTo>
                <a:lnTo>
                  <a:pt x="2499" y="899"/>
                </a:lnTo>
                <a:lnTo>
                  <a:pt x="2492" y="896"/>
                </a:lnTo>
                <a:lnTo>
                  <a:pt x="2487" y="892"/>
                </a:lnTo>
                <a:lnTo>
                  <a:pt x="2483" y="890"/>
                </a:lnTo>
                <a:lnTo>
                  <a:pt x="2480" y="888"/>
                </a:lnTo>
                <a:lnTo>
                  <a:pt x="2478" y="886"/>
                </a:lnTo>
                <a:lnTo>
                  <a:pt x="2476" y="882"/>
                </a:lnTo>
                <a:lnTo>
                  <a:pt x="2475" y="880"/>
                </a:lnTo>
                <a:lnTo>
                  <a:pt x="2476" y="877"/>
                </a:lnTo>
                <a:lnTo>
                  <a:pt x="2479" y="875"/>
                </a:lnTo>
                <a:lnTo>
                  <a:pt x="2486" y="874"/>
                </a:lnTo>
                <a:lnTo>
                  <a:pt x="2496" y="874"/>
                </a:lnTo>
                <a:lnTo>
                  <a:pt x="2503" y="874"/>
                </a:lnTo>
                <a:lnTo>
                  <a:pt x="2507" y="873"/>
                </a:lnTo>
                <a:lnTo>
                  <a:pt x="2513" y="872"/>
                </a:lnTo>
                <a:lnTo>
                  <a:pt x="2517" y="870"/>
                </a:lnTo>
                <a:lnTo>
                  <a:pt x="2524" y="864"/>
                </a:lnTo>
                <a:lnTo>
                  <a:pt x="2530" y="859"/>
                </a:lnTo>
                <a:lnTo>
                  <a:pt x="2537" y="846"/>
                </a:lnTo>
                <a:lnTo>
                  <a:pt x="2539" y="841"/>
                </a:lnTo>
                <a:lnTo>
                  <a:pt x="2538" y="832"/>
                </a:lnTo>
                <a:lnTo>
                  <a:pt x="2534" y="823"/>
                </a:lnTo>
                <a:lnTo>
                  <a:pt x="2530" y="816"/>
                </a:lnTo>
                <a:lnTo>
                  <a:pt x="2524" y="810"/>
                </a:lnTo>
                <a:lnTo>
                  <a:pt x="2517" y="805"/>
                </a:lnTo>
                <a:lnTo>
                  <a:pt x="2510" y="801"/>
                </a:lnTo>
                <a:lnTo>
                  <a:pt x="2501" y="799"/>
                </a:lnTo>
                <a:lnTo>
                  <a:pt x="2492" y="797"/>
                </a:lnTo>
                <a:lnTo>
                  <a:pt x="2480" y="751"/>
                </a:lnTo>
                <a:lnTo>
                  <a:pt x="2750" y="751"/>
                </a:lnTo>
                <a:lnTo>
                  <a:pt x="2748" y="689"/>
                </a:lnTo>
                <a:lnTo>
                  <a:pt x="2470" y="689"/>
                </a:lnTo>
                <a:lnTo>
                  <a:pt x="2456" y="652"/>
                </a:lnTo>
                <a:lnTo>
                  <a:pt x="2625" y="634"/>
                </a:lnTo>
                <a:lnTo>
                  <a:pt x="2625" y="583"/>
                </a:lnTo>
                <a:lnTo>
                  <a:pt x="2440" y="605"/>
                </a:lnTo>
                <a:lnTo>
                  <a:pt x="2419" y="563"/>
                </a:lnTo>
                <a:lnTo>
                  <a:pt x="2673" y="493"/>
                </a:lnTo>
                <a:lnTo>
                  <a:pt x="2651" y="436"/>
                </a:lnTo>
                <a:lnTo>
                  <a:pt x="2401" y="527"/>
                </a:lnTo>
                <a:lnTo>
                  <a:pt x="2377" y="491"/>
                </a:lnTo>
                <a:lnTo>
                  <a:pt x="2507" y="419"/>
                </a:lnTo>
                <a:lnTo>
                  <a:pt x="2475" y="363"/>
                </a:lnTo>
                <a:lnTo>
                  <a:pt x="2343" y="455"/>
                </a:lnTo>
                <a:lnTo>
                  <a:pt x="2314" y="428"/>
                </a:lnTo>
                <a:lnTo>
                  <a:pt x="2495" y="272"/>
                </a:lnTo>
                <a:lnTo>
                  <a:pt x="2452" y="221"/>
                </a:lnTo>
                <a:lnTo>
                  <a:pt x="2273" y="399"/>
                </a:lnTo>
                <a:lnTo>
                  <a:pt x="2241" y="377"/>
                </a:lnTo>
                <a:lnTo>
                  <a:pt x="2332" y="249"/>
                </a:lnTo>
                <a:lnTo>
                  <a:pt x="2275" y="217"/>
                </a:lnTo>
                <a:lnTo>
                  <a:pt x="2202" y="354"/>
                </a:lnTo>
                <a:lnTo>
                  <a:pt x="2170" y="342"/>
                </a:lnTo>
                <a:lnTo>
                  <a:pt x="2254" y="114"/>
                </a:lnTo>
                <a:lnTo>
                  <a:pt x="2197" y="94"/>
                </a:lnTo>
                <a:lnTo>
                  <a:pt x="2123" y="326"/>
                </a:lnTo>
                <a:lnTo>
                  <a:pt x="2089" y="321"/>
                </a:lnTo>
                <a:lnTo>
                  <a:pt x="2115" y="155"/>
                </a:lnTo>
                <a:lnTo>
                  <a:pt x="2052" y="142"/>
                </a:lnTo>
                <a:lnTo>
                  <a:pt x="2042" y="310"/>
                </a:lnTo>
                <a:lnTo>
                  <a:pt x="2010" y="309"/>
                </a:lnTo>
                <a:lnTo>
                  <a:pt x="2014" y="84"/>
                </a:lnTo>
                <a:lnTo>
                  <a:pt x="2015" y="52"/>
                </a:lnTo>
                <a:close/>
                <a:moveTo>
                  <a:pt x="1477" y="798"/>
                </a:moveTo>
                <a:lnTo>
                  <a:pt x="1480" y="778"/>
                </a:lnTo>
                <a:lnTo>
                  <a:pt x="1490" y="725"/>
                </a:lnTo>
                <a:lnTo>
                  <a:pt x="1494" y="708"/>
                </a:lnTo>
                <a:lnTo>
                  <a:pt x="1499" y="690"/>
                </a:lnTo>
                <a:lnTo>
                  <a:pt x="1504" y="671"/>
                </a:lnTo>
                <a:lnTo>
                  <a:pt x="1512" y="651"/>
                </a:lnTo>
                <a:lnTo>
                  <a:pt x="1520" y="630"/>
                </a:lnTo>
                <a:lnTo>
                  <a:pt x="1529" y="609"/>
                </a:lnTo>
                <a:lnTo>
                  <a:pt x="1539" y="587"/>
                </a:lnTo>
                <a:lnTo>
                  <a:pt x="1552" y="566"/>
                </a:lnTo>
                <a:lnTo>
                  <a:pt x="1565" y="544"/>
                </a:lnTo>
                <a:lnTo>
                  <a:pt x="1580" y="522"/>
                </a:lnTo>
                <a:lnTo>
                  <a:pt x="1595" y="500"/>
                </a:lnTo>
                <a:lnTo>
                  <a:pt x="1613" y="480"/>
                </a:lnTo>
                <a:lnTo>
                  <a:pt x="1633" y="458"/>
                </a:lnTo>
                <a:lnTo>
                  <a:pt x="1654" y="439"/>
                </a:lnTo>
                <a:lnTo>
                  <a:pt x="1676" y="420"/>
                </a:lnTo>
                <a:lnTo>
                  <a:pt x="1701" y="404"/>
                </a:lnTo>
                <a:lnTo>
                  <a:pt x="1728" y="387"/>
                </a:lnTo>
                <a:lnTo>
                  <a:pt x="1757" y="372"/>
                </a:lnTo>
                <a:lnTo>
                  <a:pt x="1788" y="359"/>
                </a:lnTo>
                <a:lnTo>
                  <a:pt x="1821" y="347"/>
                </a:lnTo>
                <a:lnTo>
                  <a:pt x="1856" y="337"/>
                </a:lnTo>
                <a:lnTo>
                  <a:pt x="1895" y="330"/>
                </a:lnTo>
                <a:lnTo>
                  <a:pt x="1934" y="325"/>
                </a:lnTo>
                <a:lnTo>
                  <a:pt x="1977" y="322"/>
                </a:lnTo>
                <a:lnTo>
                  <a:pt x="2018" y="325"/>
                </a:lnTo>
                <a:lnTo>
                  <a:pt x="2056" y="330"/>
                </a:lnTo>
                <a:lnTo>
                  <a:pt x="2092" y="336"/>
                </a:lnTo>
                <a:lnTo>
                  <a:pt x="2127" y="345"/>
                </a:lnTo>
                <a:lnTo>
                  <a:pt x="2159" y="356"/>
                </a:lnTo>
                <a:lnTo>
                  <a:pt x="2189" y="369"/>
                </a:lnTo>
                <a:lnTo>
                  <a:pt x="2217" y="382"/>
                </a:lnTo>
                <a:lnTo>
                  <a:pt x="2244" y="398"/>
                </a:lnTo>
                <a:lnTo>
                  <a:pt x="2268" y="414"/>
                </a:lnTo>
                <a:lnTo>
                  <a:pt x="2291" y="432"/>
                </a:lnTo>
                <a:lnTo>
                  <a:pt x="2312" y="449"/>
                </a:lnTo>
                <a:lnTo>
                  <a:pt x="2331" y="470"/>
                </a:lnTo>
                <a:lnTo>
                  <a:pt x="2349" y="489"/>
                </a:lnTo>
                <a:lnTo>
                  <a:pt x="2366" y="509"/>
                </a:lnTo>
                <a:lnTo>
                  <a:pt x="2380" y="530"/>
                </a:lnTo>
                <a:lnTo>
                  <a:pt x="2394" y="551"/>
                </a:lnTo>
                <a:lnTo>
                  <a:pt x="2406" y="572"/>
                </a:lnTo>
                <a:lnTo>
                  <a:pt x="2416" y="593"/>
                </a:lnTo>
                <a:lnTo>
                  <a:pt x="2426" y="614"/>
                </a:lnTo>
                <a:lnTo>
                  <a:pt x="2435" y="634"/>
                </a:lnTo>
                <a:lnTo>
                  <a:pt x="2443" y="653"/>
                </a:lnTo>
                <a:lnTo>
                  <a:pt x="2449" y="673"/>
                </a:lnTo>
                <a:lnTo>
                  <a:pt x="2456" y="692"/>
                </a:lnTo>
                <a:lnTo>
                  <a:pt x="2460" y="708"/>
                </a:lnTo>
                <a:lnTo>
                  <a:pt x="2468" y="740"/>
                </a:lnTo>
                <a:lnTo>
                  <a:pt x="2473" y="766"/>
                </a:lnTo>
                <a:lnTo>
                  <a:pt x="2475" y="785"/>
                </a:lnTo>
                <a:lnTo>
                  <a:pt x="2476" y="796"/>
                </a:lnTo>
                <a:lnTo>
                  <a:pt x="2461" y="796"/>
                </a:lnTo>
                <a:lnTo>
                  <a:pt x="2461" y="797"/>
                </a:lnTo>
                <a:lnTo>
                  <a:pt x="2461" y="797"/>
                </a:lnTo>
                <a:lnTo>
                  <a:pt x="2477" y="797"/>
                </a:lnTo>
                <a:lnTo>
                  <a:pt x="2477" y="797"/>
                </a:lnTo>
                <a:lnTo>
                  <a:pt x="2477" y="798"/>
                </a:lnTo>
                <a:lnTo>
                  <a:pt x="2469" y="799"/>
                </a:lnTo>
                <a:lnTo>
                  <a:pt x="2461" y="800"/>
                </a:lnTo>
                <a:lnTo>
                  <a:pt x="2455" y="804"/>
                </a:lnTo>
                <a:lnTo>
                  <a:pt x="2448" y="806"/>
                </a:lnTo>
                <a:lnTo>
                  <a:pt x="2442" y="809"/>
                </a:lnTo>
                <a:lnTo>
                  <a:pt x="2438" y="814"/>
                </a:lnTo>
                <a:lnTo>
                  <a:pt x="2433" y="818"/>
                </a:lnTo>
                <a:lnTo>
                  <a:pt x="2429" y="823"/>
                </a:lnTo>
                <a:lnTo>
                  <a:pt x="2425" y="828"/>
                </a:lnTo>
                <a:lnTo>
                  <a:pt x="2422" y="834"/>
                </a:lnTo>
                <a:lnTo>
                  <a:pt x="2420" y="841"/>
                </a:lnTo>
                <a:lnTo>
                  <a:pt x="2419" y="847"/>
                </a:lnTo>
                <a:lnTo>
                  <a:pt x="2416" y="855"/>
                </a:lnTo>
                <a:lnTo>
                  <a:pt x="2416" y="862"/>
                </a:lnTo>
                <a:lnTo>
                  <a:pt x="2416" y="870"/>
                </a:lnTo>
                <a:lnTo>
                  <a:pt x="2417" y="879"/>
                </a:lnTo>
                <a:lnTo>
                  <a:pt x="2419" y="888"/>
                </a:lnTo>
                <a:lnTo>
                  <a:pt x="2421" y="897"/>
                </a:lnTo>
                <a:lnTo>
                  <a:pt x="2424" y="905"/>
                </a:lnTo>
                <a:lnTo>
                  <a:pt x="2429" y="912"/>
                </a:lnTo>
                <a:lnTo>
                  <a:pt x="2435" y="919"/>
                </a:lnTo>
                <a:lnTo>
                  <a:pt x="2443" y="925"/>
                </a:lnTo>
                <a:lnTo>
                  <a:pt x="2452" y="930"/>
                </a:lnTo>
                <a:lnTo>
                  <a:pt x="2461" y="935"/>
                </a:lnTo>
                <a:lnTo>
                  <a:pt x="2470" y="938"/>
                </a:lnTo>
                <a:lnTo>
                  <a:pt x="2480" y="942"/>
                </a:lnTo>
                <a:lnTo>
                  <a:pt x="2514" y="948"/>
                </a:lnTo>
                <a:lnTo>
                  <a:pt x="2530" y="949"/>
                </a:lnTo>
                <a:lnTo>
                  <a:pt x="2520" y="962"/>
                </a:lnTo>
                <a:lnTo>
                  <a:pt x="2508" y="972"/>
                </a:lnTo>
                <a:lnTo>
                  <a:pt x="2497" y="981"/>
                </a:lnTo>
                <a:lnTo>
                  <a:pt x="2486" y="988"/>
                </a:lnTo>
                <a:lnTo>
                  <a:pt x="2474" y="993"/>
                </a:lnTo>
                <a:lnTo>
                  <a:pt x="2461" y="996"/>
                </a:lnTo>
                <a:lnTo>
                  <a:pt x="2450" y="1000"/>
                </a:lnTo>
                <a:lnTo>
                  <a:pt x="2438" y="1002"/>
                </a:lnTo>
                <a:lnTo>
                  <a:pt x="2417" y="1003"/>
                </a:lnTo>
                <a:lnTo>
                  <a:pt x="2401" y="1003"/>
                </a:lnTo>
                <a:lnTo>
                  <a:pt x="2389" y="1001"/>
                </a:lnTo>
                <a:lnTo>
                  <a:pt x="2385" y="1001"/>
                </a:lnTo>
                <a:lnTo>
                  <a:pt x="2370" y="993"/>
                </a:lnTo>
                <a:lnTo>
                  <a:pt x="2359" y="985"/>
                </a:lnTo>
                <a:lnTo>
                  <a:pt x="2349" y="977"/>
                </a:lnTo>
                <a:lnTo>
                  <a:pt x="2341" y="968"/>
                </a:lnTo>
                <a:lnTo>
                  <a:pt x="2335" y="958"/>
                </a:lnTo>
                <a:lnTo>
                  <a:pt x="2332" y="949"/>
                </a:lnTo>
                <a:lnTo>
                  <a:pt x="2329" y="940"/>
                </a:lnTo>
                <a:lnTo>
                  <a:pt x="2327" y="930"/>
                </a:lnTo>
                <a:lnTo>
                  <a:pt x="2327" y="922"/>
                </a:lnTo>
                <a:lnTo>
                  <a:pt x="2327" y="914"/>
                </a:lnTo>
                <a:lnTo>
                  <a:pt x="2329" y="907"/>
                </a:lnTo>
                <a:lnTo>
                  <a:pt x="2330" y="900"/>
                </a:lnTo>
                <a:lnTo>
                  <a:pt x="2332" y="891"/>
                </a:lnTo>
                <a:lnTo>
                  <a:pt x="2334" y="888"/>
                </a:lnTo>
                <a:lnTo>
                  <a:pt x="2345" y="891"/>
                </a:lnTo>
                <a:lnTo>
                  <a:pt x="2358" y="893"/>
                </a:lnTo>
                <a:lnTo>
                  <a:pt x="2369" y="893"/>
                </a:lnTo>
                <a:lnTo>
                  <a:pt x="2380" y="892"/>
                </a:lnTo>
                <a:lnTo>
                  <a:pt x="2396" y="889"/>
                </a:lnTo>
                <a:lnTo>
                  <a:pt x="2403" y="888"/>
                </a:lnTo>
                <a:lnTo>
                  <a:pt x="2405" y="878"/>
                </a:lnTo>
                <a:lnTo>
                  <a:pt x="2407" y="863"/>
                </a:lnTo>
                <a:lnTo>
                  <a:pt x="2408" y="855"/>
                </a:lnTo>
                <a:lnTo>
                  <a:pt x="2408" y="846"/>
                </a:lnTo>
                <a:lnTo>
                  <a:pt x="2407" y="837"/>
                </a:lnTo>
                <a:lnTo>
                  <a:pt x="2406" y="828"/>
                </a:lnTo>
                <a:lnTo>
                  <a:pt x="2403" y="820"/>
                </a:lnTo>
                <a:lnTo>
                  <a:pt x="2399" y="813"/>
                </a:lnTo>
                <a:lnTo>
                  <a:pt x="2394" y="806"/>
                </a:lnTo>
                <a:lnTo>
                  <a:pt x="2387" y="799"/>
                </a:lnTo>
                <a:lnTo>
                  <a:pt x="2378" y="795"/>
                </a:lnTo>
                <a:lnTo>
                  <a:pt x="2368" y="792"/>
                </a:lnTo>
                <a:lnTo>
                  <a:pt x="2356" y="791"/>
                </a:lnTo>
                <a:lnTo>
                  <a:pt x="2341" y="792"/>
                </a:lnTo>
                <a:lnTo>
                  <a:pt x="2333" y="794"/>
                </a:lnTo>
                <a:lnTo>
                  <a:pt x="2325" y="795"/>
                </a:lnTo>
                <a:lnTo>
                  <a:pt x="2318" y="797"/>
                </a:lnTo>
                <a:lnTo>
                  <a:pt x="2313" y="800"/>
                </a:lnTo>
                <a:lnTo>
                  <a:pt x="2302" y="807"/>
                </a:lnTo>
                <a:lnTo>
                  <a:pt x="2291" y="816"/>
                </a:lnTo>
                <a:lnTo>
                  <a:pt x="2284" y="825"/>
                </a:lnTo>
                <a:lnTo>
                  <a:pt x="2277" y="836"/>
                </a:lnTo>
                <a:lnTo>
                  <a:pt x="2272" y="847"/>
                </a:lnTo>
                <a:lnTo>
                  <a:pt x="2268" y="859"/>
                </a:lnTo>
                <a:lnTo>
                  <a:pt x="2264" y="871"/>
                </a:lnTo>
                <a:lnTo>
                  <a:pt x="2263" y="883"/>
                </a:lnTo>
                <a:lnTo>
                  <a:pt x="2261" y="896"/>
                </a:lnTo>
                <a:lnTo>
                  <a:pt x="2261" y="907"/>
                </a:lnTo>
                <a:lnTo>
                  <a:pt x="2261" y="927"/>
                </a:lnTo>
                <a:lnTo>
                  <a:pt x="2262" y="943"/>
                </a:lnTo>
                <a:lnTo>
                  <a:pt x="2264" y="957"/>
                </a:lnTo>
                <a:lnTo>
                  <a:pt x="2268" y="975"/>
                </a:lnTo>
                <a:lnTo>
                  <a:pt x="2271" y="984"/>
                </a:lnTo>
                <a:lnTo>
                  <a:pt x="2276" y="994"/>
                </a:lnTo>
                <a:lnTo>
                  <a:pt x="2281" y="1004"/>
                </a:lnTo>
                <a:lnTo>
                  <a:pt x="2287" y="1013"/>
                </a:lnTo>
                <a:lnTo>
                  <a:pt x="2296" y="1023"/>
                </a:lnTo>
                <a:lnTo>
                  <a:pt x="2306" y="1032"/>
                </a:lnTo>
                <a:lnTo>
                  <a:pt x="2318" y="1041"/>
                </a:lnTo>
                <a:lnTo>
                  <a:pt x="2333" y="1049"/>
                </a:lnTo>
                <a:lnTo>
                  <a:pt x="2350" y="1056"/>
                </a:lnTo>
                <a:lnTo>
                  <a:pt x="2369" y="1061"/>
                </a:lnTo>
                <a:lnTo>
                  <a:pt x="2392" y="1066"/>
                </a:lnTo>
                <a:lnTo>
                  <a:pt x="2416" y="1069"/>
                </a:lnTo>
                <a:lnTo>
                  <a:pt x="2430" y="1070"/>
                </a:lnTo>
                <a:lnTo>
                  <a:pt x="2442" y="1070"/>
                </a:lnTo>
                <a:lnTo>
                  <a:pt x="2453" y="1069"/>
                </a:lnTo>
                <a:lnTo>
                  <a:pt x="2465" y="1067"/>
                </a:lnTo>
                <a:lnTo>
                  <a:pt x="2476" y="1065"/>
                </a:lnTo>
                <a:lnTo>
                  <a:pt x="2486" y="1061"/>
                </a:lnTo>
                <a:lnTo>
                  <a:pt x="2496" y="1058"/>
                </a:lnTo>
                <a:lnTo>
                  <a:pt x="2505" y="1054"/>
                </a:lnTo>
                <a:lnTo>
                  <a:pt x="2514" y="1049"/>
                </a:lnTo>
                <a:lnTo>
                  <a:pt x="2522" y="1044"/>
                </a:lnTo>
                <a:lnTo>
                  <a:pt x="2530" y="1038"/>
                </a:lnTo>
                <a:lnTo>
                  <a:pt x="2538" y="1032"/>
                </a:lnTo>
                <a:lnTo>
                  <a:pt x="2550" y="1019"/>
                </a:lnTo>
                <a:lnTo>
                  <a:pt x="2562" y="1005"/>
                </a:lnTo>
                <a:lnTo>
                  <a:pt x="2571" y="992"/>
                </a:lnTo>
                <a:lnTo>
                  <a:pt x="2580" y="979"/>
                </a:lnTo>
                <a:lnTo>
                  <a:pt x="2587" y="966"/>
                </a:lnTo>
                <a:lnTo>
                  <a:pt x="2592" y="955"/>
                </a:lnTo>
                <a:lnTo>
                  <a:pt x="2598" y="938"/>
                </a:lnTo>
                <a:lnTo>
                  <a:pt x="2601" y="931"/>
                </a:lnTo>
                <a:lnTo>
                  <a:pt x="2611" y="915"/>
                </a:lnTo>
                <a:lnTo>
                  <a:pt x="2622" y="900"/>
                </a:lnTo>
                <a:lnTo>
                  <a:pt x="2633" y="888"/>
                </a:lnTo>
                <a:lnTo>
                  <a:pt x="2643" y="879"/>
                </a:lnTo>
                <a:lnTo>
                  <a:pt x="2655" y="871"/>
                </a:lnTo>
                <a:lnTo>
                  <a:pt x="2666" y="865"/>
                </a:lnTo>
                <a:lnTo>
                  <a:pt x="2676" y="862"/>
                </a:lnTo>
                <a:lnTo>
                  <a:pt x="2686" y="860"/>
                </a:lnTo>
                <a:lnTo>
                  <a:pt x="2695" y="860"/>
                </a:lnTo>
                <a:lnTo>
                  <a:pt x="2703" y="860"/>
                </a:lnTo>
                <a:lnTo>
                  <a:pt x="2711" y="860"/>
                </a:lnTo>
                <a:lnTo>
                  <a:pt x="2718" y="861"/>
                </a:lnTo>
                <a:lnTo>
                  <a:pt x="2727" y="864"/>
                </a:lnTo>
                <a:lnTo>
                  <a:pt x="2730" y="865"/>
                </a:lnTo>
                <a:lnTo>
                  <a:pt x="2741" y="874"/>
                </a:lnTo>
                <a:lnTo>
                  <a:pt x="2750" y="883"/>
                </a:lnTo>
                <a:lnTo>
                  <a:pt x="2758" y="891"/>
                </a:lnTo>
                <a:lnTo>
                  <a:pt x="2765" y="899"/>
                </a:lnTo>
                <a:lnTo>
                  <a:pt x="2770" y="907"/>
                </a:lnTo>
                <a:lnTo>
                  <a:pt x="2775" y="915"/>
                </a:lnTo>
                <a:lnTo>
                  <a:pt x="2778" y="921"/>
                </a:lnTo>
                <a:lnTo>
                  <a:pt x="2782" y="928"/>
                </a:lnTo>
                <a:lnTo>
                  <a:pt x="2783" y="935"/>
                </a:lnTo>
                <a:lnTo>
                  <a:pt x="2784" y="940"/>
                </a:lnTo>
                <a:lnTo>
                  <a:pt x="2784" y="947"/>
                </a:lnTo>
                <a:lnTo>
                  <a:pt x="2783" y="953"/>
                </a:lnTo>
                <a:lnTo>
                  <a:pt x="2782" y="957"/>
                </a:lnTo>
                <a:lnTo>
                  <a:pt x="2779" y="963"/>
                </a:lnTo>
                <a:lnTo>
                  <a:pt x="2777" y="967"/>
                </a:lnTo>
                <a:lnTo>
                  <a:pt x="2774" y="972"/>
                </a:lnTo>
                <a:lnTo>
                  <a:pt x="2767" y="980"/>
                </a:lnTo>
                <a:lnTo>
                  <a:pt x="2759" y="986"/>
                </a:lnTo>
                <a:lnTo>
                  <a:pt x="2751" y="992"/>
                </a:lnTo>
                <a:lnTo>
                  <a:pt x="2743" y="996"/>
                </a:lnTo>
                <a:lnTo>
                  <a:pt x="2731" y="1003"/>
                </a:lnTo>
                <a:lnTo>
                  <a:pt x="2725" y="1005"/>
                </a:lnTo>
                <a:lnTo>
                  <a:pt x="2705" y="979"/>
                </a:lnTo>
                <a:lnTo>
                  <a:pt x="2714" y="976"/>
                </a:lnTo>
                <a:lnTo>
                  <a:pt x="2722" y="974"/>
                </a:lnTo>
                <a:lnTo>
                  <a:pt x="2729" y="972"/>
                </a:lnTo>
                <a:lnTo>
                  <a:pt x="2734" y="970"/>
                </a:lnTo>
                <a:lnTo>
                  <a:pt x="2739" y="966"/>
                </a:lnTo>
                <a:lnTo>
                  <a:pt x="2742" y="963"/>
                </a:lnTo>
                <a:lnTo>
                  <a:pt x="2745" y="958"/>
                </a:lnTo>
                <a:lnTo>
                  <a:pt x="2747" y="955"/>
                </a:lnTo>
                <a:lnTo>
                  <a:pt x="2748" y="951"/>
                </a:lnTo>
                <a:lnTo>
                  <a:pt x="2749" y="946"/>
                </a:lnTo>
                <a:lnTo>
                  <a:pt x="2748" y="942"/>
                </a:lnTo>
                <a:lnTo>
                  <a:pt x="2748" y="936"/>
                </a:lnTo>
                <a:lnTo>
                  <a:pt x="2746" y="926"/>
                </a:lnTo>
                <a:lnTo>
                  <a:pt x="2741" y="915"/>
                </a:lnTo>
                <a:lnTo>
                  <a:pt x="2739" y="909"/>
                </a:lnTo>
                <a:lnTo>
                  <a:pt x="2736" y="905"/>
                </a:lnTo>
                <a:lnTo>
                  <a:pt x="2732" y="900"/>
                </a:lnTo>
                <a:lnTo>
                  <a:pt x="2728" y="898"/>
                </a:lnTo>
                <a:lnTo>
                  <a:pt x="2718" y="893"/>
                </a:lnTo>
                <a:lnTo>
                  <a:pt x="2707" y="891"/>
                </a:lnTo>
                <a:lnTo>
                  <a:pt x="2690" y="891"/>
                </a:lnTo>
                <a:lnTo>
                  <a:pt x="2682" y="892"/>
                </a:lnTo>
                <a:lnTo>
                  <a:pt x="2670" y="894"/>
                </a:lnTo>
                <a:lnTo>
                  <a:pt x="2660" y="899"/>
                </a:lnTo>
                <a:lnTo>
                  <a:pt x="2652" y="903"/>
                </a:lnTo>
                <a:lnTo>
                  <a:pt x="2646" y="908"/>
                </a:lnTo>
                <a:lnTo>
                  <a:pt x="2639" y="914"/>
                </a:lnTo>
                <a:lnTo>
                  <a:pt x="2634" y="920"/>
                </a:lnTo>
                <a:lnTo>
                  <a:pt x="2630" y="926"/>
                </a:lnTo>
                <a:lnTo>
                  <a:pt x="2628" y="933"/>
                </a:lnTo>
                <a:lnTo>
                  <a:pt x="2625" y="939"/>
                </a:lnTo>
                <a:lnTo>
                  <a:pt x="2623" y="945"/>
                </a:lnTo>
                <a:lnTo>
                  <a:pt x="2622" y="952"/>
                </a:lnTo>
                <a:lnTo>
                  <a:pt x="2622" y="957"/>
                </a:lnTo>
                <a:lnTo>
                  <a:pt x="2622" y="968"/>
                </a:lnTo>
                <a:lnTo>
                  <a:pt x="2623" y="976"/>
                </a:lnTo>
                <a:lnTo>
                  <a:pt x="2627" y="983"/>
                </a:lnTo>
                <a:lnTo>
                  <a:pt x="2631" y="991"/>
                </a:lnTo>
                <a:lnTo>
                  <a:pt x="2637" y="998"/>
                </a:lnTo>
                <a:lnTo>
                  <a:pt x="2642" y="1005"/>
                </a:lnTo>
                <a:lnTo>
                  <a:pt x="2654" y="1017"/>
                </a:lnTo>
                <a:lnTo>
                  <a:pt x="2659" y="1021"/>
                </a:lnTo>
                <a:lnTo>
                  <a:pt x="2639" y="1026"/>
                </a:lnTo>
                <a:lnTo>
                  <a:pt x="2619" y="1033"/>
                </a:lnTo>
                <a:lnTo>
                  <a:pt x="2610" y="1037"/>
                </a:lnTo>
                <a:lnTo>
                  <a:pt x="2601" y="1042"/>
                </a:lnTo>
                <a:lnTo>
                  <a:pt x="2592" y="1047"/>
                </a:lnTo>
                <a:lnTo>
                  <a:pt x="2584" y="1053"/>
                </a:lnTo>
                <a:lnTo>
                  <a:pt x="2577" y="1058"/>
                </a:lnTo>
                <a:lnTo>
                  <a:pt x="2569" y="1065"/>
                </a:lnTo>
                <a:lnTo>
                  <a:pt x="2564" y="1072"/>
                </a:lnTo>
                <a:lnTo>
                  <a:pt x="2557" y="1078"/>
                </a:lnTo>
                <a:lnTo>
                  <a:pt x="2552" y="1086"/>
                </a:lnTo>
                <a:lnTo>
                  <a:pt x="2548" y="1093"/>
                </a:lnTo>
                <a:lnTo>
                  <a:pt x="2543" y="1102"/>
                </a:lnTo>
                <a:lnTo>
                  <a:pt x="2541" y="1110"/>
                </a:lnTo>
                <a:lnTo>
                  <a:pt x="2539" y="1119"/>
                </a:lnTo>
                <a:lnTo>
                  <a:pt x="2538" y="1128"/>
                </a:lnTo>
                <a:lnTo>
                  <a:pt x="2539" y="1139"/>
                </a:lnTo>
                <a:lnTo>
                  <a:pt x="2540" y="1150"/>
                </a:lnTo>
                <a:lnTo>
                  <a:pt x="2542" y="1161"/>
                </a:lnTo>
                <a:lnTo>
                  <a:pt x="2546" y="1172"/>
                </a:lnTo>
                <a:lnTo>
                  <a:pt x="2550" y="1184"/>
                </a:lnTo>
                <a:lnTo>
                  <a:pt x="2556" y="1195"/>
                </a:lnTo>
                <a:lnTo>
                  <a:pt x="2562" y="1206"/>
                </a:lnTo>
                <a:lnTo>
                  <a:pt x="2570" y="1216"/>
                </a:lnTo>
                <a:lnTo>
                  <a:pt x="2579" y="1225"/>
                </a:lnTo>
                <a:lnTo>
                  <a:pt x="2589" y="1234"/>
                </a:lnTo>
                <a:lnTo>
                  <a:pt x="2601" y="1241"/>
                </a:lnTo>
                <a:lnTo>
                  <a:pt x="2613" y="1246"/>
                </a:lnTo>
                <a:lnTo>
                  <a:pt x="2627" y="1251"/>
                </a:lnTo>
                <a:lnTo>
                  <a:pt x="2641" y="1254"/>
                </a:lnTo>
                <a:lnTo>
                  <a:pt x="2648" y="1254"/>
                </a:lnTo>
                <a:lnTo>
                  <a:pt x="2655" y="1254"/>
                </a:lnTo>
                <a:lnTo>
                  <a:pt x="2661" y="1254"/>
                </a:lnTo>
                <a:lnTo>
                  <a:pt x="2667" y="1253"/>
                </a:lnTo>
                <a:lnTo>
                  <a:pt x="2676" y="1249"/>
                </a:lnTo>
                <a:lnTo>
                  <a:pt x="2684" y="1244"/>
                </a:lnTo>
                <a:lnTo>
                  <a:pt x="2691" y="1237"/>
                </a:lnTo>
                <a:lnTo>
                  <a:pt x="2695" y="1231"/>
                </a:lnTo>
                <a:lnTo>
                  <a:pt x="2699" y="1222"/>
                </a:lnTo>
                <a:lnTo>
                  <a:pt x="2702" y="1214"/>
                </a:lnTo>
                <a:lnTo>
                  <a:pt x="2703" y="1197"/>
                </a:lnTo>
                <a:lnTo>
                  <a:pt x="2703" y="1183"/>
                </a:lnTo>
                <a:lnTo>
                  <a:pt x="2702" y="1171"/>
                </a:lnTo>
                <a:lnTo>
                  <a:pt x="2702" y="1167"/>
                </a:lnTo>
                <a:lnTo>
                  <a:pt x="2755" y="1171"/>
                </a:lnTo>
                <a:lnTo>
                  <a:pt x="2759" y="1221"/>
                </a:lnTo>
                <a:lnTo>
                  <a:pt x="2750" y="1221"/>
                </a:lnTo>
                <a:lnTo>
                  <a:pt x="2741" y="1221"/>
                </a:lnTo>
                <a:lnTo>
                  <a:pt x="2734" y="1223"/>
                </a:lnTo>
                <a:lnTo>
                  <a:pt x="2728" y="1224"/>
                </a:lnTo>
                <a:lnTo>
                  <a:pt x="2716" y="1229"/>
                </a:lnTo>
                <a:lnTo>
                  <a:pt x="2707" y="1234"/>
                </a:lnTo>
                <a:lnTo>
                  <a:pt x="2697" y="1244"/>
                </a:lnTo>
                <a:lnTo>
                  <a:pt x="2695" y="1250"/>
                </a:lnTo>
                <a:lnTo>
                  <a:pt x="2691" y="1258"/>
                </a:lnTo>
                <a:lnTo>
                  <a:pt x="2687" y="1267"/>
                </a:lnTo>
                <a:lnTo>
                  <a:pt x="2685" y="1274"/>
                </a:lnTo>
                <a:lnTo>
                  <a:pt x="2683" y="1281"/>
                </a:lnTo>
                <a:lnTo>
                  <a:pt x="2683" y="1289"/>
                </a:lnTo>
                <a:lnTo>
                  <a:pt x="2682" y="1296"/>
                </a:lnTo>
                <a:lnTo>
                  <a:pt x="2683" y="1302"/>
                </a:lnTo>
                <a:lnTo>
                  <a:pt x="2684" y="1308"/>
                </a:lnTo>
                <a:lnTo>
                  <a:pt x="2688" y="1320"/>
                </a:lnTo>
                <a:lnTo>
                  <a:pt x="2695" y="1331"/>
                </a:lnTo>
                <a:lnTo>
                  <a:pt x="2702" y="1339"/>
                </a:lnTo>
                <a:lnTo>
                  <a:pt x="2711" y="1347"/>
                </a:lnTo>
                <a:lnTo>
                  <a:pt x="2720" y="1355"/>
                </a:lnTo>
                <a:lnTo>
                  <a:pt x="2730" y="1361"/>
                </a:lnTo>
                <a:lnTo>
                  <a:pt x="2739" y="1365"/>
                </a:lnTo>
                <a:lnTo>
                  <a:pt x="2748" y="1370"/>
                </a:lnTo>
                <a:lnTo>
                  <a:pt x="2760" y="1374"/>
                </a:lnTo>
                <a:lnTo>
                  <a:pt x="2766" y="1376"/>
                </a:lnTo>
                <a:lnTo>
                  <a:pt x="2776" y="1378"/>
                </a:lnTo>
                <a:lnTo>
                  <a:pt x="2786" y="1379"/>
                </a:lnTo>
                <a:lnTo>
                  <a:pt x="2795" y="1380"/>
                </a:lnTo>
                <a:lnTo>
                  <a:pt x="2804" y="1379"/>
                </a:lnTo>
                <a:lnTo>
                  <a:pt x="2813" y="1378"/>
                </a:lnTo>
                <a:lnTo>
                  <a:pt x="2821" y="1375"/>
                </a:lnTo>
                <a:lnTo>
                  <a:pt x="2829" y="1372"/>
                </a:lnTo>
                <a:lnTo>
                  <a:pt x="2836" y="1370"/>
                </a:lnTo>
                <a:lnTo>
                  <a:pt x="2849" y="1361"/>
                </a:lnTo>
                <a:lnTo>
                  <a:pt x="2862" y="1351"/>
                </a:lnTo>
                <a:lnTo>
                  <a:pt x="2872" y="1341"/>
                </a:lnTo>
                <a:lnTo>
                  <a:pt x="2881" y="1328"/>
                </a:lnTo>
                <a:lnTo>
                  <a:pt x="2890" y="1316"/>
                </a:lnTo>
                <a:lnTo>
                  <a:pt x="2895" y="1304"/>
                </a:lnTo>
                <a:lnTo>
                  <a:pt x="2901" y="1292"/>
                </a:lnTo>
                <a:lnTo>
                  <a:pt x="2905" y="1282"/>
                </a:lnTo>
                <a:lnTo>
                  <a:pt x="2911" y="1267"/>
                </a:lnTo>
                <a:lnTo>
                  <a:pt x="2913" y="1261"/>
                </a:lnTo>
                <a:lnTo>
                  <a:pt x="2918" y="1268"/>
                </a:lnTo>
                <a:lnTo>
                  <a:pt x="2923" y="1274"/>
                </a:lnTo>
                <a:lnTo>
                  <a:pt x="2929" y="1280"/>
                </a:lnTo>
                <a:lnTo>
                  <a:pt x="2936" y="1286"/>
                </a:lnTo>
                <a:lnTo>
                  <a:pt x="2942" y="1289"/>
                </a:lnTo>
                <a:lnTo>
                  <a:pt x="2949" y="1292"/>
                </a:lnTo>
                <a:lnTo>
                  <a:pt x="2956" y="1295"/>
                </a:lnTo>
                <a:lnTo>
                  <a:pt x="2963" y="1296"/>
                </a:lnTo>
                <a:lnTo>
                  <a:pt x="2984" y="1299"/>
                </a:lnTo>
                <a:lnTo>
                  <a:pt x="2993" y="1298"/>
                </a:lnTo>
                <a:lnTo>
                  <a:pt x="3008" y="1291"/>
                </a:lnTo>
                <a:lnTo>
                  <a:pt x="3020" y="1285"/>
                </a:lnTo>
                <a:lnTo>
                  <a:pt x="3030" y="1277"/>
                </a:lnTo>
                <a:lnTo>
                  <a:pt x="3037" y="1269"/>
                </a:lnTo>
                <a:lnTo>
                  <a:pt x="3043" y="1261"/>
                </a:lnTo>
                <a:lnTo>
                  <a:pt x="3045" y="1252"/>
                </a:lnTo>
                <a:lnTo>
                  <a:pt x="3047" y="1244"/>
                </a:lnTo>
                <a:lnTo>
                  <a:pt x="3046" y="1237"/>
                </a:lnTo>
                <a:lnTo>
                  <a:pt x="3045" y="1230"/>
                </a:lnTo>
                <a:lnTo>
                  <a:pt x="3041" y="1223"/>
                </a:lnTo>
                <a:lnTo>
                  <a:pt x="3038" y="1216"/>
                </a:lnTo>
                <a:lnTo>
                  <a:pt x="3034" y="1209"/>
                </a:lnTo>
                <a:lnTo>
                  <a:pt x="3028" y="1205"/>
                </a:lnTo>
                <a:lnTo>
                  <a:pt x="3022" y="1200"/>
                </a:lnTo>
                <a:lnTo>
                  <a:pt x="3017" y="1196"/>
                </a:lnTo>
                <a:lnTo>
                  <a:pt x="3011" y="1194"/>
                </a:lnTo>
                <a:lnTo>
                  <a:pt x="3005" y="1193"/>
                </a:lnTo>
                <a:lnTo>
                  <a:pt x="3000" y="1192"/>
                </a:lnTo>
                <a:lnTo>
                  <a:pt x="2994" y="1192"/>
                </a:lnTo>
                <a:lnTo>
                  <a:pt x="2989" y="1193"/>
                </a:lnTo>
                <a:lnTo>
                  <a:pt x="2978" y="1196"/>
                </a:lnTo>
                <a:lnTo>
                  <a:pt x="2969" y="1200"/>
                </a:lnTo>
                <a:lnTo>
                  <a:pt x="2956" y="1211"/>
                </a:lnTo>
                <a:lnTo>
                  <a:pt x="2950" y="1216"/>
                </a:lnTo>
                <a:lnTo>
                  <a:pt x="2950" y="1211"/>
                </a:lnTo>
                <a:lnTo>
                  <a:pt x="2948" y="1206"/>
                </a:lnTo>
                <a:lnTo>
                  <a:pt x="2946" y="1203"/>
                </a:lnTo>
                <a:lnTo>
                  <a:pt x="2942" y="1199"/>
                </a:lnTo>
                <a:lnTo>
                  <a:pt x="2938" y="1195"/>
                </a:lnTo>
                <a:lnTo>
                  <a:pt x="2936" y="1194"/>
                </a:lnTo>
                <a:lnTo>
                  <a:pt x="2944" y="1188"/>
                </a:lnTo>
                <a:lnTo>
                  <a:pt x="2951" y="1183"/>
                </a:lnTo>
                <a:lnTo>
                  <a:pt x="2959" y="1178"/>
                </a:lnTo>
                <a:lnTo>
                  <a:pt x="2967" y="1175"/>
                </a:lnTo>
                <a:lnTo>
                  <a:pt x="2974" y="1172"/>
                </a:lnTo>
                <a:lnTo>
                  <a:pt x="2982" y="1170"/>
                </a:lnTo>
                <a:lnTo>
                  <a:pt x="2989" y="1169"/>
                </a:lnTo>
                <a:lnTo>
                  <a:pt x="2995" y="1168"/>
                </a:lnTo>
                <a:lnTo>
                  <a:pt x="3008" y="1169"/>
                </a:lnTo>
                <a:lnTo>
                  <a:pt x="3019" y="1171"/>
                </a:lnTo>
                <a:lnTo>
                  <a:pt x="3030" y="1176"/>
                </a:lnTo>
                <a:lnTo>
                  <a:pt x="3040" y="1181"/>
                </a:lnTo>
                <a:lnTo>
                  <a:pt x="3048" y="1188"/>
                </a:lnTo>
                <a:lnTo>
                  <a:pt x="3056" y="1195"/>
                </a:lnTo>
                <a:lnTo>
                  <a:pt x="3063" y="1202"/>
                </a:lnTo>
                <a:lnTo>
                  <a:pt x="3068" y="1208"/>
                </a:lnTo>
                <a:lnTo>
                  <a:pt x="3075" y="1218"/>
                </a:lnTo>
                <a:lnTo>
                  <a:pt x="3077" y="1223"/>
                </a:lnTo>
                <a:lnTo>
                  <a:pt x="3076" y="1239"/>
                </a:lnTo>
                <a:lnTo>
                  <a:pt x="3074" y="1253"/>
                </a:lnTo>
                <a:lnTo>
                  <a:pt x="3068" y="1267"/>
                </a:lnTo>
                <a:lnTo>
                  <a:pt x="3063" y="1279"/>
                </a:lnTo>
                <a:lnTo>
                  <a:pt x="3055" y="1290"/>
                </a:lnTo>
                <a:lnTo>
                  <a:pt x="3047" y="1301"/>
                </a:lnTo>
                <a:lnTo>
                  <a:pt x="3038" y="1311"/>
                </a:lnTo>
                <a:lnTo>
                  <a:pt x="3029" y="1320"/>
                </a:lnTo>
                <a:lnTo>
                  <a:pt x="3011" y="1335"/>
                </a:lnTo>
                <a:lnTo>
                  <a:pt x="2995" y="1345"/>
                </a:lnTo>
                <a:lnTo>
                  <a:pt x="2984" y="1352"/>
                </a:lnTo>
                <a:lnTo>
                  <a:pt x="2980" y="1354"/>
                </a:lnTo>
                <a:lnTo>
                  <a:pt x="2968" y="1362"/>
                </a:lnTo>
                <a:lnTo>
                  <a:pt x="2958" y="1371"/>
                </a:lnTo>
                <a:lnTo>
                  <a:pt x="2948" y="1379"/>
                </a:lnTo>
                <a:lnTo>
                  <a:pt x="2940" y="1388"/>
                </a:lnTo>
                <a:lnTo>
                  <a:pt x="2932" y="1397"/>
                </a:lnTo>
                <a:lnTo>
                  <a:pt x="2926" y="1406"/>
                </a:lnTo>
                <a:lnTo>
                  <a:pt x="2920" y="1415"/>
                </a:lnTo>
                <a:lnTo>
                  <a:pt x="2914" y="1422"/>
                </a:lnTo>
                <a:lnTo>
                  <a:pt x="2910" y="1431"/>
                </a:lnTo>
                <a:lnTo>
                  <a:pt x="2907" y="1440"/>
                </a:lnTo>
                <a:lnTo>
                  <a:pt x="2903" y="1449"/>
                </a:lnTo>
                <a:lnTo>
                  <a:pt x="2901" y="1458"/>
                </a:lnTo>
                <a:lnTo>
                  <a:pt x="2898" y="1475"/>
                </a:lnTo>
                <a:lnTo>
                  <a:pt x="2896" y="1491"/>
                </a:lnTo>
                <a:lnTo>
                  <a:pt x="2898" y="1505"/>
                </a:lnTo>
                <a:lnTo>
                  <a:pt x="2899" y="1519"/>
                </a:lnTo>
                <a:lnTo>
                  <a:pt x="2901" y="1531"/>
                </a:lnTo>
                <a:lnTo>
                  <a:pt x="2903" y="1542"/>
                </a:lnTo>
                <a:lnTo>
                  <a:pt x="2909" y="1557"/>
                </a:lnTo>
                <a:lnTo>
                  <a:pt x="2911" y="1563"/>
                </a:lnTo>
                <a:lnTo>
                  <a:pt x="2921" y="1580"/>
                </a:lnTo>
                <a:lnTo>
                  <a:pt x="2932" y="1596"/>
                </a:lnTo>
                <a:lnTo>
                  <a:pt x="2944" y="1610"/>
                </a:lnTo>
                <a:lnTo>
                  <a:pt x="2954" y="1623"/>
                </a:lnTo>
                <a:lnTo>
                  <a:pt x="2965" y="1634"/>
                </a:lnTo>
                <a:lnTo>
                  <a:pt x="2976" y="1643"/>
                </a:lnTo>
                <a:lnTo>
                  <a:pt x="2987" y="1651"/>
                </a:lnTo>
                <a:lnTo>
                  <a:pt x="2999" y="1659"/>
                </a:lnTo>
                <a:lnTo>
                  <a:pt x="3009" y="1665"/>
                </a:lnTo>
                <a:lnTo>
                  <a:pt x="3020" y="1669"/>
                </a:lnTo>
                <a:lnTo>
                  <a:pt x="3030" y="1672"/>
                </a:lnTo>
                <a:lnTo>
                  <a:pt x="3041" y="1675"/>
                </a:lnTo>
                <a:lnTo>
                  <a:pt x="3052" y="1677"/>
                </a:lnTo>
                <a:lnTo>
                  <a:pt x="3062" y="1677"/>
                </a:lnTo>
                <a:lnTo>
                  <a:pt x="3071" y="1677"/>
                </a:lnTo>
                <a:lnTo>
                  <a:pt x="3081" y="1677"/>
                </a:lnTo>
                <a:lnTo>
                  <a:pt x="3098" y="1673"/>
                </a:lnTo>
                <a:lnTo>
                  <a:pt x="3115" y="1669"/>
                </a:lnTo>
                <a:lnTo>
                  <a:pt x="3129" y="1663"/>
                </a:lnTo>
                <a:lnTo>
                  <a:pt x="3142" y="1658"/>
                </a:lnTo>
                <a:lnTo>
                  <a:pt x="3158" y="1647"/>
                </a:lnTo>
                <a:lnTo>
                  <a:pt x="3165" y="1642"/>
                </a:lnTo>
                <a:lnTo>
                  <a:pt x="3166" y="1724"/>
                </a:lnTo>
                <a:lnTo>
                  <a:pt x="3166" y="1800"/>
                </a:lnTo>
                <a:lnTo>
                  <a:pt x="3165" y="1871"/>
                </a:lnTo>
                <a:lnTo>
                  <a:pt x="3164" y="1936"/>
                </a:lnTo>
                <a:lnTo>
                  <a:pt x="3161" y="1995"/>
                </a:lnTo>
                <a:lnTo>
                  <a:pt x="3156" y="2050"/>
                </a:lnTo>
                <a:lnTo>
                  <a:pt x="3152" y="2101"/>
                </a:lnTo>
                <a:lnTo>
                  <a:pt x="3147" y="2145"/>
                </a:lnTo>
                <a:lnTo>
                  <a:pt x="3142" y="2186"/>
                </a:lnTo>
                <a:lnTo>
                  <a:pt x="3136" y="2222"/>
                </a:lnTo>
                <a:lnTo>
                  <a:pt x="3130" y="2253"/>
                </a:lnTo>
                <a:lnTo>
                  <a:pt x="3125" y="2280"/>
                </a:lnTo>
                <a:lnTo>
                  <a:pt x="3116" y="2322"/>
                </a:lnTo>
                <a:lnTo>
                  <a:pt x="3109" y="2348"/>
                </a:lnTo>
                <a:lnTo>
                  <a:pt x="3107" y="2354"/>
                </a:lnTo>
                <a:lnTo>
                  <a:pt x="3104" y="2358"/>
                </a:lnTo>
                <a:lnTo>
                  <a:pt x="3102" y="2363"/>
                </a:lnTo>
                <a:lnTo>
                  <a:pt x="3099" y="2366"/>
                </a:lnTo>
                <a:lnTo>
                  <a:pt x="3091" y="2372"/>
                </a:lnTo>
                <a:lnTo>
                  <a:pt x="3082" y="2377"/>
                </a:lnTo>
                <a:lnTo>
                  <a:pt x="3059" y="2385"/>
                </a:lnTo>
                <a:lnTo>
                  <a:pt x="3034" y="2398"/>
                </a:lnTo>
                <a:lnTo>
                  <a:pt x="3020" y="2405"/>
                </a:lnTo>
                <a:lnTo>
                  <a:pt x="3008" y="2413"/>
                </a:lnTo>
                <a:lnTo>
                  <a:pt x="2996" y="2421"/>
                </a:lnTo>
                <a:lnTo>
                  <a:pt x="2987" y="2430"/>
                </a:lnTo>
                <a:lnTo>
                  <a:pt x="2980" y="2439"/>
                </a:lnTo>
                <a:lnTo>
                  <a:pt x="2973" y="2450"/>
                </a:lnTo>
                <a:lnTo>
                  <a:pt x="2971" y="2456"/>
                </a:lnTo>
                <a:lnTo>
                  <a:pt x="2968" y="2461"/>
                </a:lnTo>
                <a:lnTo>
                  <a:pt x="2967" y="2468"/>
                </a:lnTo>
                <a:lnTo>
                  <a:pt x="2966" y="2475"/>
                </a:lnTo>
                <a:lnTo>
                  <a:pt x="2965" y="2487"/>
                </a:lnTo>
                <a:lnTo>
                  <a:pt x="2963" y="2496"/>
                </a:lnTo>
                <a:lnTo>
                  <a:pt x="2960" y="2503"/>
                </a:lnTo>
                <a:lnTo>
                  <a:pt x="2958" y="2507"/>
                </a:lnTo>
                <a:lnTo>
                  <a:pt x="2953" y="2511"/>
                </a:lnTo>
                <a:lnTo>
                  <a:pt x="2950" y="2511"/>
                </a:lnTo>
                <a:lnTo>
                  <a:pt x="2949" y="2498"/>
                </a:lnTo>
                <a:lnTo>
                  <a:pt x="2944" y="2467"/>
                </a:lnTo>
                <a:lnTo>
                  <a:pt x="2939" y="2447"/>
                </a:lnTo>
                <a:lnTo>
                  <a:pt x="2933" y="2427"/>
                </a:lnTo>
                <a:lnTo>
                  <a:pt x="2928" y="2405"/>
                </a:lnTo>
                <a:lnTo>
                  <a:pt x="2920" y="2386"/>
                </a:lnTo>
                <a:lnTo>
                  <a:pt x="2916" y="2379"/>
                </a:lnTo>
                <a:lnTo>
                  <a:pt x="2911" y="2372"/>
                </a:lnTo>
                <a:lnTo>
                  <a:pt x="2907" y="2366"/>
                </a:lnTo>
                <a:lnTo>
                  <a:pt x="2902" y="2363"/>
                </a:lnTo>
                <a:lnTo>
                  <a:pt x="2899" y="2361"/>
                </a:lnTo>
                <a:lnTo>
                  <a:pt x="2894" y="2358"/>
                </a:lnTo>
                <a:lnTo>
                  <a:pt x="2891" y="2358"/>
                </a:lnTo>
                <a:lnTo>
                  <a:pt x="2886" y="2358"/>
                </a:lnTo>
                <a:lnTo>
                  <a:pt x="2881" y="2359"/>
                </a:lnTo>
                <a:lnTo>
                  <a:pt x="2875" y="2363"/>
                </a:lnTo>
                <a:lnTo>
                  <a:pt x="2872" y="2365"/>
                </a:lnTo>
                <a:lnTo>
                  <a:pt x="2871" y="2366"/>
                </a:lnTo>
                <a:lnTo>
                  <a:pt x="2872" y="2408"/>
                </a:lnTo>
                <a:lnTo>
                  <a:pt x="2871" y="2446"/>
                </a:lnTo>
                <a:lnTo>
                  <a:pt x="2869" y="2483"/>
                </a:lnTo>
                <a:lnTo>
                  <a:pt x="2866" y="2516"/>
                </a:lnTo>
                <a:lnTo>
                  <a:pt x="2860" y="2548"/>
                </a:lnTo>
                <a:lnTo>
                  <a:pt x="2855" y="2578"/>
                </a:lnTo>
                <a:lnTo>
                  <a:pt x="2848" y="2605"/>
                </a:lnTo>
                <a:lnTo>
                  <a:pt x="2840" y="2631"/>
                </a:lnTo>
                <a:lnTo>
                  <a:pt x="2831" y="2654"/>
                </a:lnTo>
                <a:lnTo>
                  <a:pt x="2821" y="2677"/>
                </a:lnTo>
                <a:lnTo>
                  <a:pt x="2811" y="2697"/>
                </a:lnTo>
                <a:lnTo>
                  <a:pt x="2800" y="2715"/>
                </a:lnTo>
                <a:lnTo>
                  <a:pt x="2788" y="2732"/>
                </a:lnTo>
                <a:lnTo>
                  <a:pt x="2776" y="2747"/>
                </a:lnTo>
                <a:lnTo>
                  <a:pt x="2765" y="2761"/>
                </a:lnTo>
                <a:lnTo>
                  <a:pt x="2752" y="2773"/>
                </a:lnTo>
                <a:lnTo>
                  <a:pt x="2740" y="2784"/>
                </a:lnTo>
                <a:lnTo>
                  <a:pt x="2728" y="2794"/>
                </a:lnTo>
                <a:lnTo>
                  <a:pt x="2715" y="2802"/>
                </a:lnTo>
                <a:lnTo>
                  <a:pt x="2704" y="2810"/>
                </a:lnTo>
                <a:lnTo>
                  <a:pt x="2682" y="2822"/>
                </a:lnTo>
                <a:lnTo>
                  <a:pt x="2661" y="2830"/>
                </a:lnTo>
                <a:lnTo>
                  <a:pt x="2631" y="2839"/>
                </a:lnTo>
                <a:lnTo>
                  <a:pt x="2619" y="2841"/>
                </a:lnTo>
                <a:lnTo>
                  <a:pt x="2622" y="2838"/>
                </a:lnTo>
                <a:lnTo>
                  <a:pt x="2627" y="2833"/>
                </a:lnTo>
                <a:lnTo>
                  <a:pt x="2632" y="2825"/>
                </a:lnTo>
                <a:lnTo>
                  <a:pt x="2638" y="2813"/>
                </a:lnTo>
                <a:lnTo>
                  <a:pt x="2650" y="2789"/>
                </a:lnTo>
                <a:lnTo>
                  <a:pt x="2663" y="2762"/>
                </a:lnTo>
                <a:lnTo>
                  <a:pt x="2685" y="2711"/>
                </a:lnTo>
                <a:lnTo>
                  <a:pt x="2695" y="2688"/>
                </a:lnTo>
                <a:lnTo>
                  <a:pt x="2699" y="2690"/>
                </a:lnTo>
                <a:lnTo>
                  <a:pt x="2710" y="2695"/>
                </a:lnTo>
                <a:lnTo>
                  <a:pt x="2716" y="2697"/>
                </a:lnTo>
                <a:lnTo>
                  <a:pt x="2725" y="2699"/>
                </a:lnTo>
                <a:lnTo>
                  <a:pt x="2733" y="2701"/>
                </a:lnTo>
                <a:lnTo>
                  <a:pt x="2742" y="2702"/>
                </a:lnTo>
                <a:lnTo>
                  <a:pt x="2751" y="2702"/>
                </a:lnTo>
                <a:lnTo>
                  <a:pt x="2760" y="2700"/>
                </a:lnTo>
                <a:lnTo>
                  <a:pt x="2769" y="2698"/>
                </a:lnTo>
                <a:lnTo>
                  <a:pt x="2776" y="2694"/>
                </a:lnTo>
                <a:lnTo>
                  <a:pt x="2779" y="2690"/>
                </a:lnTo>
                <a:lnTo>
                  <a:pt x="2783" y="2687"/>
                </a:lnTo>
                <a:lnTo>
                  <a:pt x="2785" y="2682"/>
                </a:lnTo>
                <a:lnTo>
                  <a:pt x="2787" y="2677"/>
                </a:lnTo>
                <a:lnTo>
                  <a:pt x="2790" y="2671"/>
                </a:lnTo>
                <a:lnTo>
                  <a:pt x="2791" y="2665"/>
                </a:lnTo>
                <a:lnTo>
                  <a:pt x="2792" y="2659"/>
                </a:lnTo>
                <a:lnTo>
                  <a:pt x="2793" y="2651"/>
                </a:lnTo>
                <a:lnTo>
                  <a:pt x="2792" y="2641"/>
                </a:lnTo>
                <a:lnTo>
                  <a:pt x="2790" y="2630"/>
                </a:lnTo>
                <a:lnTo>
                  <a:pt x="2785" y="2621"/>
                </a:lnTo>
                <a:lnTo>
                  <a:pt x="2779" y="2611"/>
                </a:lnTo>
                <a:lnTo>
                  <a:pt x="2772" y="2603"/>
                </a:lnTo>
                <a:lnTo>
                  <a:pt x="2764" y="2595"/>
                </a:lnTo>
                <a:lnTo>
                  <a:pt x="2754" y="2588"/>
                </a:lnTo>
                <a:lnTo>
                  <a:pt x="2743" y="2581"/>
                </a:lnTo>
                <a:lnTo>
                  <a:pt x="2732" y="2577"/>
                </a:lnTo>
                <a:lnTo>
                  <a:pt x="2720" y="2574"/>
                </a:lnTo>
                <a:lnTo>
                  <a:pt x="2707" y="2572"/>
                </a:lnTo>
                <a:lnTo>
                  <a:pt x="2695" y="2572"/>
                </a:lnTo>
                <a:lnTo>
                  <a:pt x="2683" y="2575"/>
                </a:lnTo>
                <a:lnTo>
                  <a:pt x="2670" y="2578"/>
                </a:lnTo>
                <a:lnTo>
                  <a:pt x="2658" y="2585"/>
                </a:lnTo>
                <a:lnTo>
                  <a:pt x="2646" y="2593"/>
                </a:lnTo>
                <a:lnTo>
                  <a:pt x="2640" y="2598"/>
                </a:lnTo>
                <a:lnTo>
                  <a:pt x="2634" y="2604"/>
                </a:lnTo>
                <a:lnTo>
                  <a:pt x="2629" y="2611"/>
                </a:lnTo>
                <a:lnTo>
                  <a:pt x="2624" y="2617"/>
                </a:lnTo>
                <a:lnTo>
                  <a:pt x="2615" y="2632"/>
                </a:lnTo>
                <a:lnTo>
                  <a:pt x="2607" y="2649"/>
                </a:lnTo>
                <a:lnTo>
                  <a:pt x="2600" y="2667"/>
                </a:lnTo>
                <a:lnTo>
                  <a:pt x="2594" y="2686"/>
                </a:lnTo>
                <a:lnTo>
                  <a:pt x="2588" y="2705"/>
                </a:lnTo>
                <a:lnTo>
                  <a:pt x="2583" y="2723"/>
                </a:lnTo>
                <a:lnTo>
                  <a:pt x="2576" y="2759"/>
                </a:lnTo>
                <a:lnTo>
                  <a:pt x="2571" y="2788"/>
                </a:lnTo>
                <a:lnTo>
                  <a:pt x="2568" y="2808"/>
                </a:lnTo>
                <a:lnTo>
                  <a:pt x="2568" y="2815"/>
                </a:lnTo>
                <a:lnTo>
                  <a:pt x="2556" y="2839"/>
                </a:lnTo>
                <a:lnTo>
                  <a:pt x="2544" y="2861"/>
                </a:lnTo>
                <a:lnTo>
                  <a:pt x="2534" y="2877"/>
                </a:lnTo>
                <a:lnTo>
                  <a:pt x="2524" y="2890"/>
                </a:lnTo>
                <a:lnTo>
                  <a:pt x="2515" y="2900"/>
                </a:lnTo>
                <a:lnTo>
                  <a:pt x="2507" y="2908"/>
                </a:lnTo>
                <a:lnTo>
                  <a:pt x="2499" y="2912"/>
                </a:lnTo>
                <a:lnTo>
                  <a:pt x="2494" y="2914"/>
                </a:lnTo>
                <a:lnTo>
                  <a:pt x="2488" y="2915"/>
                </a:lnTo>
                <a:lnTo>
                  <a:pt x="2483" y="2915"/>
                </a:lnTo>
                <a:lnTo>
                  <a:pt x="2479" y="2914"/>
                </a:lnTo>
                <a:lnTo>
                  <a:pt x="2476" y="2912"/>
                </a:lnTo>
                <a:lnTo>
                  <a:pt x="2471" y="2908"/>
                </a:lnTo>
                <a:lnTo>
                  <a:pt x="2469" y="2906"/>
                </a:lnTo>
                <a:lnTo>
                  <a:pt x="2480" y="2885"/>
                </a:lnTo>
                <a:lnTo>
                  <a:pt x="2488" y="2866"/>
                </a:lnTo>
                <a:lnTo>
                  <a:pt x="2495" y="2847"/>
                </a:lnTo>
                <a:lnTo>
                  <a:pt x="2498" y="2829"/>
                </a:lnTo>
                <a:lnTo>
                  <a:pt x="2499" y="2812"/>
                </a:lnTo>
                <a:lnTo>
                  <a:pt x="2499" y="2796"/>
                </a:lnTo>
                <a:lnTo>
                  <a:pt x="2498" y="2780"/>
                </a:lnTo>
                <a:lnTo>
                  <a:pt x="2495" y="2766"/>
                </a:lnTo>
                <a:lnTo>
                  <a:pt x="2492" y="2753"/>
                </a:lnTo>
                <a:lnTo>
                  <a:pt x="2487" y="2741"/>
                </a:lnTo>
                <a:lnTo>
                  <a:pt x="2481" y="2729"/>
                </a:lnTo>
                <a:lnTo>
                  <a:pt x="2475" y="2719"/>
                </a:lnTo>
                <a:lnTo>
                  <a:pt x="2468" y="2710"/>
                </a:lnTo>
                <a:lnTo>
                  <a:pt x="2462" y="2702"/>
                </a:lnTo>
                <a:lnTo>
                  <a:pt x="2456" y="2696"/>
                </a:lnTo>
                <a:lnTo>
                  <a:pt x="2450" y="2690"/>
                </a:lnTo>
                <a:lnTo>
                  <a:pt x="2443" y="2686"/>
                </a:lnTo>
                <a:lnTo>
                  <a:pt x="2435" y="2682"/>
                </a:lnTo>
                <a:lnTo>
                  <a:pt x="2425" y="2678"/>
                </a:lnTo>
                <a:lnTo>
                  <a:pt x="2415" y="2676"/>
                </a:lnTo>
                <a:lnTo>
                  <a:pt x="2405" y="2673"/>
                </a:lnTo>
                <a:lnTo>
                  <a:pt x="2394" y="2671"/>
                </a:lnTo>
                <a:lnTo>
                  <a:pt x="2381" y="2671"/>
                </a:lnTo>
                <a:lnTo>
                  <a:pt x="2370" y="2671"/>
                </a:lnTo>
                <a:lnTo>
                  <a:pt x="2358" y="2673"/>
                </a:lnTo>
                <a:lnTo>
                  <a:pt x="2348" y="2677"/>
                </a:lnTo>
                <a:lnTo>
                  <a:pt x="2336" y="2681"/>
                </a:lnTo>
                <a:lnTo>
                  <a:pt x="2326" y="2687"/>
                </a:lnTo>
                <a:lnTo>
                  <a:pt x="2318" y="2695"/>
                </a:lnTo>
                <a:lnTo>
                  <a:pt x="2311" y="2705"/>
                </a:lnTo>
                <a:lnTo>
                  <a:pt x="2307" y="2710"/>
                </a:lnTo>
                <a:lnTo>
                  <a:pt x="2305" y="2717"/>
                </a:lnTo>
                <a:lnTo>
                  <a:pt x="2303" y="2724"/>
                </a:lnTo>
                <a:lnTo>
                  <a:pt x="2300" y="2731"/>
                </a:lnTo>
                <a:lnTo>
                  <a:pt x="2299" y="2738"/>
                </a:lnTo>
                <a:lnTo>
                  <a:pt x="2298" y="2745"/>
                </a:lnTo>
                <a:lnTo>
                  <a:pt x="2298" y="2752"/>
                </a:lnTo>
                <a:lnTo>
                  <a:pt x="2299" y="2759"/>
                </a:lnTo>
                <a:lnTo>
                  <a:pt x="2302" y="2764"/>
                </a:lnTo>
                <a:lnTo>
                  <a:pt x="2303" y="2770"/>
                </a:lnTo>
                <a:lnTo>
                  <a:pt x="2306" y="2775"/>
                </a:lnTo>
                <a:lnTo>
                  <a:pt x="2308" y="2781"/>
                </a:lnTo>
                <a:lnTo>
                  <a:pt x="2316" y="2790"/>
                </a:lnTo>
                <a:lnTo>
                  <a:pt x="2325" y="2799"/>
                </a:lnTo>
                <a:lnTo>
                  <a:pt x="2334" y="2807"/>
                </a:lnTo>
                <a:lnTo>
                  <a:pt x="2345" y="2812"/>
                </a:lnTo>
                <a:lnTo>
                  <a:pt x="2366" y="2824"/>
                </a:lnTo>
                <a:lnTo>
                  <a:pt x="2385" y="2830"/>
                </a:lnTo>
                <a:lnTo>
                  <a:pt x="2397" y="2834"/>
                </a:lnTo>
                <a:lnTo>
                  <a:pt x="2403" y="2835"/>
                </a:lnTo>
                <a:lnTo>
                  <a:pt x="2401" y="2858"/>
                </a:lnTo>
                <a:lnTo>
                  <a:pt x="2396" y="2880"/>
                </a:lnTo>
                <a:lnTo>
                  <a:pt x="2392" y="2898"/>
                </a:lnTo>
                <a:lnTo>
                  <a:pt x="2385" y="2914"/>
                </a:lnTo>
                <a:lnTo>
                  <a:pt x="2378" y="2929"/>
                </a:lnTo>
                <a:lnTo>
                  <a:pt x="2370" y="2941"/>
                </a:lnTo>
                <a:lnTo>
                  <a:pt x="2362" y="2951"/>
                </a:lnTo>
                <a:lnTo>
                  <a:pt x="2354" y="2960"/>
                </a:lnTo>
                <a:lnTo>
                  <a:pt x="2347" y="2968"/>
                </a:lnTo>
                <a:lnTo>
                  <a:pt x="2340" y="2974"/>
                </a:lnTo>
                <a:lnTo>
                  <a:pt x="2333" y="2979"/>
                </a:lnTo>
                <a:lnTo>
                  <a:pt x="2326" y="2983"/>
                </a:lnTo>
                <a:lnTo>
                  <a:pt x="2317" y="2987"/>
                </a:lnTo>
                <a:lnTo>
                  <a:pt x="2314" y="2988"/>
                </a:lnTo>
                <a:lnTo>
                  <a:pt x="2321" y="2978"/>
                </a:lnTo>
                <a:lnTo>
                  <a:pt x="2326" y="2968"/>
                </a:lnTo>
                <a:lnTo>
                  <a:pt x="2330" y="2957"/>
                </a:lnTo>
                <a:lnTo>
                  <a:pt x="2333" y="2947"/>
                </a:lnTo>
                <a:lnTo>
                  <a:pt x="2334" y="2937"/>
                </a:lnTo>
                <a:lnTo>
                  <a:pt x="2334" y="2927"/>
                </a:lnTo>
                <a:lnTo>
                  <a:pt x="2334" y="2918"/>
                </a:lnTo>
                <a:lnTo>
                  <a:pt x="2333" y="2909"/>
                </a:lnTo>
                <a:lnTo>
                  <a:pt x="2330" y="2892"/>
                </a:lnTo>
                <a:lnTo>
                  <a:pt x="2325" y="2880"/>
                </a:lnTo>
                <a:lnTo>
                  <a:pt x="2322" y="2872"/>
                </a:lnTo>
                <a:lnTo>
                  <a:pt x="2321" y="2868"/>
                </a:lnTo>
                <a:lnTo>
                  <a:pt x="2312" y="2856"/>
                </a:lnTo>
                <a:lnTo>
                  <a:pt x="2302" y="2847"/>
                </a:lnTo>
                <a:lnTo>
                  <a:pt x="2291" y="2840"/>
                </a:lnTo>
                <a:lnTo>
                  <a:pt x="2281" y="2835"/>
                </a:lnTo>
                <a:lnTo>
                  <a:pt x="2271" y="2831"/>
                </a:lnTo>
                <a:lnTo>
                  <a:pt x="2260" y="2829"/>
                </a:lnTo>
                <a:lnTo>
                  <a:pt x="2250" y="2828"/>
                </a:lnTo>
                <a:lnTo>
                  <a:pt x="2239" y="2828"/>
                </a:lnTo>
                <a:lnTo>
                  <a:pt x="2221" y="2830"/>
                </a:lnTo>
                <a:lnTo>
                  <a:pt x="2205" y="2835"/>
                </a:lnTo>
                <a:lnTo>
                  <a:pt x="2195" y="2838"/>
                </a:lnTo>
                <a:lnTo>
                  <a:pt x="2191" y="2839"/>
                </a:lnTo>
                <a:lnTo>
                  <a:pt x="2186" y="2847"/>
                </a:lnTo>
                <a:lnTo>
                  <a:pt x="2181" y="2855"/>
                </a:lnTo>
                <a:lnTo>
                  <a:pt x="2178" y="2863"/>
                </a:lnTo>
                <a:lnTo>
                  <a:pt x="2176" y="2869"/>
                </a:lnTo>
                <a:lnTo>
                  <a:pt x="2175" y="2876"/>
                </a:lnTo>
                <a:lnTo>
                  <a:pt x="2173" y="2882"/>
                </a:lnTo>
                <a:lnTo>
                  <a:pt x="2173" y="2887"/>
                </a:lnTo>
                <a:lnTo>
                  <a:pt x="2175" y="2894"/>
                </a:lnTo>
                <a:lnTo>
                  <a:pt x="2176" y="2899"/>
                </a:lnTo>
                <a:lnTo>
                  <a:pt x="2178" y="2904"/>
                </a:lnTo>
                <a:lnTo>
                  <a:pt x="2180" y="2909"/>
                </a:lnTo>
                <a:lnTo>
                  <a:pt x="2184" y="2913"/>
                </a:lnTo>
                <a:lnTo>
                  <a:pt x="2190" y="2921"/>
                </a:lnTo>
                <a:lnTo>
                  <a:pt x="2199" y="2929"/>
                </a:lnTo>
                <a:lnTo>
                  <a:pt x="2208" y="2935"/>
                </a:lnTo>
                <a:lnTo>
                  <a:pt x="2217" y="2940"/>
                </a:lnTo>
                <a:lnTo>
                  <a:pt x="2226" y="2943"/>
                </a:lnTo>
                <a:lnTo>
                  <a:pt x="2235" y="2947"/>
                </a:lnTo>
                <a:lnTo>
                  <a:pt x="2249" y="2951"/>
                </a:lnTo>
                <a:lnTo>
                  <a:pt x="2253" y="2952"/>
                </a:lnTo>
                <a:lnTo>
                  <a:pt x="2250" y="2960"/>
                </a:lnTo>
                <a:lnTo>
                  <a:pt x="2244" y="2968"/>
                </a:lnTo>
                <a:lnTo>
                  <a:pt x="2239" y="2976"/>
                </a:lnTo>
                <a:lnTo>
                  <a:pt x="2232" y="2984"/>
                </a:lnTo>
                <a:lnTo>
                  <a:pt x="2224" y="2991"/>
                </a:lnTo>
                <a:lnTo>
                  <a:pt x="2216" y="2998"/>
                </a:lnTo>
                <a:lnTo>
                  <a:pt x="2207" y="3005"/>
                </a:lnTo>
                <a:lnTo>
                  <a:pt x="2197" y="3012"/>
                </a:lnTo>
                <a:lnTo>
                  <a:pt x="2177" y="3024"/>
                </a:lnTo>
                <a:lnTo>
                  <a:pt x="2154" y="3037"/>
                </a:lnTo>
                <a:lnTo>
                  <a:pt x="2131" y="3048"/>
                </a:lnTo>
                <a:lnTo>
                  <a:pt x="2108" y="3058"/>
                </a:lnTo>
                <a:lnTo>
                  <a:pt x="2063" y="3075"/>
                </a:lnTo>
                <a:lnTo>
                  <a:pt x="2025" y="3087"/>
                </a:lnTo>
                <a:lnTo>
                  <a:pt x="1998" y="3095"/>
                </a:lnTo>
                <a:lnTo>
                  <a:pt x="1989" y="3097"/>
                </a:lnTo>
                <a:lnTo>
                  <a:pt x="1987" y="3137"/>
                </a:lnTo>
                <a:lnTo>
                  <a:pt x="1985" y="3097"/>
                </a:lnTo>
                <a:lnTo>
                  <a:pt x="1974" y="3095"/>
                </a:lnTo>
                <a:lnTo>
                  <a:pt x="1949" y="3087"/>
                </a:lnTo>
                <a:lnTo>
                  <a:pt x="1910" y="3075"/>
                </a:lnTo>
                <a:lnTo>
                  <a:pt x="1865" y="3058"/>
                </a:lnTo>
                <a:lnTo>
                  <a:pt x="1843" y="3048"/>
                </a:lnTo>
                <a:lnTo>
                  <a:pt x="1819" y="3037"/>
                </a:lnTo>
                <a:lnTo>
                  <a:pt x="1797" y="3024"/>
                </a:lnTo>
                <a:lnTo>
                  <a:pt x="1777" y="3012"/>
                </a:lnTo>
                <a:lnTo>
                  <a:pt x="1766" y="3005"/>
                </a:lnTo>
                <a:lnTo>
                  <a:pt x="1757" y="2998"/>
                </a:lnTo>
                <a:lnTo>
                  <a:pt x="1750" y="2991"/>
                </a:lnTo>
                <a:lnTo>
                  <a:pt x="1742" y="2984"/>
                </a:lnTo>
                <a:lnTo>
                  <a:pt x="1735" y="2976"/>
                </a:lnTo>
                <a:lnTo>
                  <a:pt x="1728" y="2968"/>
                </a:lnTo>
                <a:lnTo>
                  <a:pt x="1724" y="2960"/>
                </a:lnTo>
                <a:lnTo>
                  <a:pt x="1719" y="2952"/>
                </a:lnTo>
                <a:lnTo>
                  <a:pt x="1725" y="2951"/>
                </a:lnTo>
                <a:lnTo>
                  <a:pt x="1738" y="2947"/>
                </a:lnTo>
                <a:lnTo>
                  <a:pt x="1747" y="2943"/>
                </a:lnTo>
                <a:lnTo>
                  <a:pt x="1756" y="2940"/>
                </a:lnTo>
                <a:lnTo>
                  <a:pt x="1765" y="2935"/>
                </a:lnTo>
                <a:lnTo>
                  <a:pt x="1774" y="2929"/>
                </a:lnTo>
                <a:lnTo>
                  <a:pt x="1782" y="2921"/>
                </a:lnTo>
                <a:lnTo>
                  <a:pt x="1790" y="2913"/>
                </a:lnTo>
                <a:lnTo>
                  <a:pt x="1792" y="2909"/>
                </a:lnTo>
                <a:lnTo>
                  <a:pt x="1796" y="2904"/>
                </a:lnTo>
                <a:lnTo>
                  <a:pt x="1797" y="2899"/>
                </a:lnTo>
                <a:lnTo>
                  <a:pt x="1799" y="2894"/>
                </a:lnTo>
                <a:lnTo>
                  <a:pt x="1799" y="2887"/>
                </a:lnTo>
                <a:lnTo>
                  <a:pt x="1799" y="2882"/>
                </a:lnTo>
                <a:lnTo>
                  <a:pt x="1799" y="2876"/>
                </a:lnTo>
                <a:lnTo>
                  <a:pt x="1797" y="2869"/>
                </a:lnTo>
                <a:lnTo>
                  <a:pt x="1795" y="2863"/>
                </a:lnTo>
                <a:lnTo>
                  <a:pt x="1791" y="2855"/>
                </a:lnTo>
                <a:lnTo>
                  <a:pt x="1788" y="2847"/>
                </a:lnTo>
                <a:lnTo>
                  <a:pt x="1782" y="2839"/>
                </a:lnTo>
                <a:lnTo>
                  <a:pt x="1779" y="2838"/>
                </a:lnTo>
                <a:lnTo>
                  <a:pt x="1769" y="2835"/>
                </a:lnTo>
                <a:lnTo>
                  <a:pt x="1753" y="2830"/>
                </a:lnTo>
                <a:lnTo>
                  <a:pt x="1734" y="2828"/>
                </a:lnTo>
                <a:lnTo>
                  <a:pt x="1724" y="2828"/>
                </a:lnTo>
                <a:lnTo>
                  <a:pt x="1714" y="2829"/>
                </a:lnTo>
                <a:lnTo>
                  <a:pt x="1702" y="2831"/>
                </a:lnTo>
                <a:lnTo>
                  <a:pt x="1692" y="2835"/>
                </a:lnTo>
                <a:lnTo>
                  <a:pt x="1681" y="2840"/>
                </a:lnTo>
                <a:lnTo>
                  <a:pt x="1671" y="2847"/>
                </a:lnTo>
                <a:lnTo>
                  <a:pt x="1662" y="2856"/>
                </a:lnTo>
                <a:lnTo>
                  <a:pt x="1653" y="2868"/>
                </a:lnTo>
                <a:lnTo>
                  <a:pt x="1652" y="2872"/>
                </a:lnTo>
                <a:lnTo>
                  <a:pt x="1648" y="2880"/>
                </a:lnTo>
                <a:lnTo>
                  <a:pt x="1644" y="2892"/>
                </a:lnTo>
                <a:lnTo>
                  <a:pt x="1640" y="2909"/>
                </a:lnTo>
                <a:lnTo>
                  <a:pt x="1639" y="2918"/>
                </a:lnTo>
                <a:lnTo>
                  <a:pt x="1639" y="2927"/>
                </a:lnTo>
                <a:lnTo>
                  <a:pt x="1639" y="2937"/>
                </a:lnTo>
                <a:lnTo>
                  <a:pt x="1640" y="2947"/>
                </a:lnTo>
                <a:lnTo>
                  <a:pt x="1643" y="2957"/>
                </a:lnTo>
                <a:lnTo>
                  <a:pt x="1647" y="2968"/>
                </a:lnTo>
                <a:lnTo>
                  <a:pt x="1653" y="2978"/>
                </a:lnTo>
                <a:lnTo>
                  <a:pt x="1660" y="2988"/>
                </a:lnTo>
                <a:lnTo>
                  <a:pt x="1656" y="2987"/>
                </a:lnTo>
                <a:lnTo>
                  <a:pt x="1647" y="2983"/>
                </a:lnTo>
                <a:lnTo>
                  <a:pt x="1640" y="2979"/>
                </a:lnTo>
                <a:lnTo>
                  <a:pt x="1634" y="2974"/>
                </a:lnTo>
                <a:lnTo>
                  <a:pt x="1626" y="2968"/>
                </a:lnTo>
                <a:lnTo>
                  <a:pt x="1618" y="2960"/>
                </a:lnTo>
                <a:lnTo>
                  <a:pt x="1610" y="2951"/>
                </a:lnTo>
                <a:lnTo>
                  <a:pt x="1602" y="2941"/>
                </a:lnTo>
                <a:lnTo>
                  <a:pt x="1595" y="2929"/>
                </a:lnTo>
                <a:lnTo>
                  <a:pt x="1588" y="2914"/>
                </a:lnTo>
                <a:lnTo>
                  <a:pt x="1582" y="2898"/>
                </a:lnTo>
                <a:lnTo>
                  <a:pt x="1576" y="2880"/>
                </a:lnTo>
                <a:lnTo>
                  <a:pt x="1573" y="2858"/>
                </a:lnTo>
                <a:lnTo>
                  <a:pt x="1571" y="2835"/>
                </a:lnTo>
                <a:lnTo>
                  <a:pt x="1575" y="2834"/>
                </a:lnTo>
                <a:lnTo>
                  <a:pt x="1589" y="2830"/>
                </a:lnTo>
                <a:lnTo>
                  <a:pt x="1608" y="2824"/>
                </a:lnTo>
                <a:lnTo>
                  <a:pt x="1628" y="2812"/>
                </a:lnTo>
                <a:lnTo>
                  <a:pt x="1638" y="2807"/>
                </a:lnTo>
                <a:lnTo>
                  <a:pt x="1648" y="2799"/>
                </a:lnTo>
                <a:lnTo>
                  <a:pt x="1657" y="2790"/>
                </a:lnTo>
                <a:lnTo>
                  <a:pt x="1664" y="2781"/>
                </a:lnTo>
                <a:lnTo>
                  <a:pt x="1667" y="2775"/>
                </a:lnTo>
                <a:lnTo>
                  <a:pt x="1670" y="2770"/>
                </a:lnTo>
                <a:lnTo>
                  <a:pt x="1672" y="2764"/>
                </a:lnTo>
                <a:lnTo>
                  <a:pt x="1674" y="2759"/>
                </a:lnTo>
                <a:lnTo>
                  <a:pt x="1674" y="2752"/>
                </a:lnTo>
                <a:lnTo>
                  <a:pt x="1674" y="2745"/>
                </a:lnTo>
                <a:lnTo>
                  <a:pt x="1674" y="2738"/>
                </a:lnTo>
                <a:lnTo>
                  <a:pt x="1673" y="2731"/>
                </a:lnTo>
                <a:lnTo>
                  <a:pt x="1671" y="2724"/>
                </a:lnTo>
                <a:lnTo>
                  <a:pt x="1669" y="2717"/>
                </a:lnTo>
                <a:lnTo>
                  <a:pt x="1666" y="2710"/>
                </a:lnTo>
                <a:lnTo>
                  <a:pt x="1663" y="2705"/>
                </a:lnTo>
                <a:lnTo>
                  <a:pt x="1655" y="2695"/>
                </a:lnTo>
                <a:lnTo>
                  <a:pt x="1646" y="2687"/>
                </a:lnTo>
                <a:lnTo>
                  <a:pt x="1637" y="2681"/>
                </a:lnTo>
                <a:lnTo>
                  <a:pt x="1626" y="2677"/>
                </a:lnTo>
                <a:lnTo>
                  <a:pt x="1615" y="2673"/>
                </a:lnTo>
                <a:lnTo>
                  <a:pt x="1603" y="2671"/>
                </a:lnTo>
                <a:lnTo>
                  <a:pt x="1592" y="2671"/>
                </a:lnTo>
                <a:lnTo>
                  <a:pt x="1580" y="2671"/>
                </a:lnTo>
                <a:lnTo>
                  <a:pt x="1569" y="2673"/>
                </a:lnTo>
                <a:lnTo>
                  <a:pt x="1557" y="2676"/>
                </a:lnTo>
                <a:lnTo>
                  <a:pt x="1547" y="2678"/>
                </a:lnTo>
                <a:lnTo>
                  <a:pt x="1538" y="2682"/>
                </a:lnTo>
                <a:lnTo>
                  <a:pt x="1530" y="2686"/>
                </a:lnTo>
                <a:lnTo>
                  <a:pt x="1524" y="2690"/>
                </a:lnTo>
                <a:lnTo>
                  <a:pt x="1518" y="2696"/>
                </a:lnTo>
                <a:lnTo>
                  <a:pt x="1511" y="2702"/>
                </a:lnTo>
                <a:lnTo>
                  <a:pt x="1504" y="2710"/>
                </a:lnTo>
                <a:lnTo>
                  <a:pt x="1499" y="2719"/>
                </a:lnTo>
                <a:lnTo>
                  <a:pt x="1492" y="2729"/>
                </a:lnTo>
                <a:lnTo>
                  <a:pt x="1486" y="2741"/>
                </a:lnTo>
                <a:lnTo>
                  <a:pt x="1482" y="2753"/>
                </a:lnTo>
                <a:lnTo>
                  <a:pt x="1477" y="2766"/>
                </a:lnTo>
                <a:lnTo>
                  <a:pt x="1475" y="2780"/>
                </a:lnTo>
                <a:lnTo>
                  <a:pt x="1473" y="2796"/>
                </a:lnTo>
                <a:lnTo>
                  <a:pt x="1473" y="2812"/>
                </a:lnTo>
                <a:lnTo>
                  <a:pt x="1475" y="2829"/>
                </a:lnTo>
                <a:lnTo>
                  <a:pt x="1479" y="2847"/>
                </a:lnTo>
                <a:lnTo>
                  <a:pt x="1484" y="2866"/>
                </a:lnTo>
                <a:lnTo>
                  <a:pt x="1493" y="2885"/>
                </a:lnTo>
                <a:lnTo>
                  <a:pt x="1503" y="2906"/>
                </a:lnTo>
                <a:lnTo>
                  <a:pt x="1502" y="2908"/>
                </a:lnTo>
                <a:lnTo>
                  <a:pt x="1498" y="2912"/>
                </a:lnTo>
                <a:lnTo>
                  <a:pt x="1494" y="2914"/>
                </a:lnTo>
                <a:lnTo>
                  <a:pt x="1490" y="2915"/>
                </a:lnTo>
                <a:lnTo>
                  <a:pt x="1485" y="2915"/>
                </a:lnTo>
                <a:lnTo>
                  <a:pt x="1480" y="2914"/>
                </a:lnTo>
                <a:lnTo>
                  <a:pt x="1473" y="2912"/>
                </a:lnTo>
                <a:lnTo>
                  <a:pt x="1466" y="2908"/>
                </a:lnTo>
                <a:lnTo>
                  <a:pt x="1458" y="2900"/>
                </a:lnTo>
                <a:lnTo>
                  <a:pt x="1449" y="2890"/>
                </a:lnTo>
                <a:lnTo>
                  <a:pt x="1439" y="2877"/>
                </a:lnTo>
                <a:lnTo>
                  <a:pt x="1429" y="2861"/>
                </a:lnTo>
                <a:lnTo>
                  <a:pt x="1418" y="2839"/>
                </a:lnTo>
                <a:lnTo>
                  <a:pt x="1405" y="2815"/>
                </a:lnTo>
                <a:lnTo>
                  <a:pt x="1404" y="2808"/>
                </a:lnTo>
                <a:lnTo>
                  <a:pt x="1402" y="2788"/>
                </a:lnTo>
                <a:lnTo>
                  <a:pt x="1398" y="2759"/>
                </a:lnTo>
                <a:lnTo>
                  <a:pt x="1390" y="2723"/>
                </a:lnTo>
                <a:lnTo>
                  <a:pt x="1385" y="2705"/>
                </a:lnTo>
                <a:lnTo>
                  <a:pt x="1380" y="2686"/>
                </a:lnTo>
                <a:lnTo>
                  <a:pt x="1373" y="2667"/>
                </a:lnTo>
                <a:lnTo>
                  <a:pt x="1366" y="2649"/>
                </a:lnTo>
                <a:lnTo>
                  <a:pt x="1358" y="2632"/>
                </a:lnTo>
                <a:lnTo>
                  <a:pt x="1349" y="2617"/>
                </a:lnTo>
                <a:lnTo>
                  <a:pt x="1344" y="2611"/>
                </a:lnTo>
                <a:lnTo>
                  <a:pt x="1339" y="2604"/>
                </a:lnTo>
                <a:lnTo>
                  <a:pt x="1334" y="2598"/>
                </a:lnTo>
                <a:lnTo>
                  <a:pt x="1328" y="2593"/>
                </a:lnTo>
                <a:lnTo>
                  <a:pt x="1316" y="2585"/>
                </a:lnTo>
                <a:lnTo>
                  <a:pt x="1303" y="2578"/>
                </a:lnTo>
                <a:lnTo>
                  <a:pt x="1291" y="2575"/>
                </a:lnTo>
                <a:lnTo>
                  <a:pt x="1278" y="2572"/>
                </a:lnTo>
                <a:lnTo>
                  <a:pt x="1266" y="2572"/>
                </a:lnTo>
                <a:lnTo>
                  <a:pt x="1254" y="2574"/>
                </a:lnTo>
                <a:lnTo>
                  <a:pt x="1241" y="2577"/>
                </a:lnTo>
                <a:lnTo>
                  <a:pt x="1230" y="2581"/>
                </a:lnTo>
                <a:lnTo>
                  <a:pt x="1220" y="2588"/>
                </a:lnTo>
                <a:lnTo>
                  <a:pt x="1210" y="2595"/>
                </a:lnTo>
                <a:lnTo>
                  <a:pt x="1202" y="2603"/>
                </a:lnTo>
                <a:lnTo>
                  <a:pt x="1194" y="2611"/>
                </a:lnTo>
                <a:lnTo>
                  <a:pt x="1188" y="2621"/>
                </a:lnTo>
                <a:lnTo>
                  <a:pt x="1184" y="2630"/>
                </a:lnTo>
                <a:lnTo>
                  <a:pt x="1182" y="2641"/>
                </a:lnTo>
                <a:lnTo>
                  <a:pt x="1181" y="2651"/>
                </a:lnTo>
                <a:lnTo>
                  <a:pt x="1181" y="2659"/>
                </a:lnTo>
                <a:lnTo>
                  <a:pt x="1182" y="2665"/>
                </a:lnTo>
                <a:lnTo>
                  <a:pt x="1184" y="2671"/>
                </a:lnTo>
                <a:lnTo>
                  <a:pt x="1185" y="2677"/>
                </a:lnTo>
                <a:lnTo>
                  <a:pt x="1187" y="2682"/>
                </a:lnTo>
                <a:lnTo>
                  <a:pt x="1191" y="2687"/>
                </a:lnTo>
                <a:lnTo>
                  <a:pt x="1193" y="2690"/>
                </a:lnTo>
                <a:lnTo>
                  <a:pt x="1196" y="2694"/>
                </a:lnTo>
                <a:lnTo>
                  <a:pt x="1204" y="2698"/>
                </a:lnTo>
                <a:lnTo>
                  <a:pt x="1212" y="2700"/>
                </a:lnTo>
                <a:lnTo>
                  <a:pt x="1221" y="2702"/>
                </a:lnTo>
                <a:lnTo>
                  <a:pt x="1230" y="2702"/>
                </a:lnTo>
                <a:lnTo>
                  <a:pt x="1239" y="2701"/>
                </a:lnTo>
                <a:lnTo>
                  <a:pt x="1248" y="2699"/>
                </a:lnTo>
                <a:lnTo>
                  <a:pt x="1256" y="2697"/>
                </a:lnTo>
                <a:lnTo>
                  <a:pt x="1264" y="2695"/>
                </a:lnTo>
                <a:lnTo>
                  <a:pt x="1275" y="2690"/>
                </a:lnTo>
                <a:lnTo>
                  <a:pt x="1278" y="2688"/>
                </a:lnTo>
                <a:lnTo>
                  <a:pt x="1289" y="2711"/>
                </a:lnTo>
                <a:lnTo>
                  <a:pt x="1311" y="2762"/>
                </a:lnTo>
                <a:lnTo>
                  <a:pt x="1323" y="2789"/>
                </a:lnTo>
                <a:lnTo>
                  <a:pt x="1336" y="2813"/>
                </a:lnTo>
                <a:lnTo>
                  <a:pt x="1341" y="2825"/>
                </a:lnTo>
                <a:lnTo>
                  <a:pt x="1347" y="2833"/>
                </a:lnTo>
                <a:lnTo>
                  <a:pt x="1351" y="2838"/>
                </a:lnTo>
                <a:lnTo>
                  <a:pt x="1355" y="2841"/>
                </a:lnTo>
                <a:lnTo>
                  <a:pt x="1343" y="2839"/>
                </a:lnTo>
                <a:lnTo>
                  <a:pt x="1312" y="2830"/>
                </a:lnTo>
                <a:lnTo>
                  <a:pt x="1292" y="2822"/>
                </a:lnTo>
                <a:lnTo>
                  <a:pt x="1269" y="2810"/>
                </a:lnTo>
                <a:lnTo>
                  <a:pt x="1257" y="2802"/>
                </a:lnTo>
                <a:lnTo>
                  <a:pt x="1246" y="2794"/>
                </a:lnTo>
                <a:lnTo>
                  <a:pt x="1233" y="2784"/>
                </a:lnTo>
                <a:lnTo>
                  <a:pt x="1221" y="2773"/>
                </a:lnTo>
                <a:lnTo>
                  <a:pt x="1209" y="2761"/>
                </a:lnTo>
                <a:lnTo>
                  <a:pt x="1196" y="2747"/>
                </a:lnTo>
                <a:lnTo>
                  <a:pt x="1185" y="2732"/>
                </a:lnTo>
                <a:lnTo>
                  <a:pt x="1174" y="2715"/>
                </a:lnTo>
                <a:lnTo>
                  <a:pt x="1163" y="2697"/>
                </a:lnTo>
                <a:lnTo>
                  <a:pt x="1152" y="2677"/>
                </a:lnTo>
                <a:lnTo>
                  <a:pt x="1142" y="2654"/>
                </a:lnTo>
                <a:lnTo>
                  <a:pt x="1133" y="2631"/>
                </a:lnTo>
                <a:lnTo>
                  <a:pt x="1125" y="2605"/>
                </a:lnTo>
                <a:lnTo>
                  <a:pt x="1119" y="2578"/>
                </a:lnTo>
                <a:lnTo>
                  <a:pt x="1112" y="2548"/>
                </a:lnTo>
                <a:lnTo>
                  <a:pt x="1108" y="2516"/>
                </a:lnTo>
                <a:lnTo>
                  <a:pt x="1104" y="2483"/>
                </a:lnTo>
                <a:lnTo>
                  <a:pt x="1102" y="2446"/>
                </a:lnTo>
                <a:lnTo>
                  <a:pt x="1102" y="2408"/>
                </a:lnTo>
                <a:lnTo>
                  <a:pt x="1103" y="2366"/>
                </a:lnTo>
                <a:lnTo>
                  <a:pt x="1102" y="2365"/>
                </a:lnTo>
                <a:lnTo>
                  <a:pt x="1099" y="2363"/>
                </a:lnTo>
                <a:lnTo>
                  <a:pt x="1093" y="2359"/>
                </a:lnTo>
                <a:lnTo>
                  <a:pt x="1086" y="2358"/>
                </a:lnTo>
                <a:lnTo>
                  <a:pt x="1083" y="2358"/>
                </a:lnTo>
                <a:lnTo>
                  <a:pt x="1079" y="2358"/>
                </a:lnTo>
                <a:lnTo>
                  <a:pt x="1075" y="2361"/>
                </a:lnTo>
                <a:lnTo>
                  <a:pt x="1070" y="2363"/>
                </a:lnTo>
                <a:lnTo>
                  <a:pt x="1066" y="2366"/>
                </a:lnTo>
                <a:lnTo>
                  <a:pt x="1063" y="2372"/>
                </a:lnTo>
                <a:lnTo>
                  <a:pt x="1058" y="2379"/>
                </a:lnTo>
                <a:lnTo>
                  <a:pt x="1054" y="2386"/>
                </a:lnTo>
                <a:lnTo>
                  <a:pt x="1046" y="2405"/>
                </a:lnTo>
                <a:lnTo>
                  <a:pt x="1039" y="2427"/>
                </a:lnTo>
                <a:lnTo>
                  <a:pt x="1034" y="2447"/>
                </a:lnTo>
                <a:lnTo>
                  <a:pt x="1030" y="2467"/>
                </a:lnTo>
                <a:lnTo>
                  <a:pt x="1024" y="2498"/>
                </a:lnTo>
                <a:lnTo>
                  <a:pt x="1022" y="2511"/>
                </a:lnTo>
                <a:lnTo>
                  <a:pt x="1020" y="2511"/>
                </a:lnTo>
                <a:lnTo>
                  <a:pt x="1015" y="2507"/>
                </a:lnTo>
                <a:lnTo>
                  <a:pt x="1013" y="2503"/>
                </a:lnTo>
                <a:lnTo>
                  <a:pt x="1010" y="2496"/>
                </a:lnTo>
                <a:lnTo>
                  <a:pt x="1009" y="2487"/>
                </a:lnTo>
                <a:lnTo>
                  <a:pt x="1006" y="2475"/>
                </a:lnTo>
                <a:lnTo>
                  <a:pt x="1006" y="2468"/>
                </a:lnTo>
                <a:lnTo>
                  <a:pt x="1005" y="2461"/>
                </a:lnTo>
                <a:lnTo>
                  <a:pt x="1003" y="2456"/>
                </a:lnTo>
                <a:lnTo>
                  <a:pt x="1001" y="2450"/>
                </a:lnTo>
                <a:lnTo>
                  <a:pt x="994" y="2439"/>
                </a:lnTo>
                <a:lnTo>
                  <a:pt x="986" y="2430"/>
                </a:lnTo>
                <a:lnTo>
                  <a:pt x="976" y="2421"/>
                </a:lnTo>
                <a:lnTo>
                  <a:pt x="965" y="2413"/>
                </a:lnTo>
                <a:lnTo>
                  <a:pt x="953" y="2405"/>
                </a:lnTo>
                <a:lnTo>
                  <a:pt x="940" y="2398"/>
                </a:lnTo>
                <a:lnTo>
                  <a:pt x="914" y="2385"/>
                </a:lnTo>
                <a:lnTo>
                  <a:pt x="892" y="2377"/>
                </a:lnTo>
                <a:lnTo>
                  <a:pt x="883" y="2372"/>
                </a:lnTo>
                <a:lnTo>
                  <a:pt x="875" y="2366"/>
                </a:lnTo>
                <a:lnTo>
                  <a:pt x="871" y="2363"/>
                </a:lnTo>
                <a:lnTo>
                  <a:pt x="868" y="2358"/>
                </a:lnTo>
                <a:lnTo>
                  <a:pt x="866" y="2354"/>
                </a:lnTo>
                <a:lnTo>
                  <a:pt x="865" y="2348"/>
                </a:lnTo>
                <a:lnTo>
                  <a:pt x="858" y="2322"/>
                </a:lnTo>
                <a:lnTo>
                  <a:pt x="848" y="2280"/>
                </a:lnTo>
                <a:lnTo>
                  <a:pt x="843" y="2253"/>
                </a:lnTo>
                <a:lnTo>
                  <a:pt x="838" y="2222"/>
                </a:lnTo>
                <a:lnTo>
                  <a:pt x="832" y="2186"/>
                </a:lnTo>
                <a:lnTo>
                  <a:pt x="826" y="2145"/>
                </a:lnTo>
                <a:lnTo>
                  <a:pt x="822" y="2101"/>
                </a:lnTo>
                <a:lnTo>
                  <a:pt x="816" y="2050"/>
                </a:lnTo>
                <a:lnTo>
                  <a:pt x="813" y="1995"/>
                </a:lnTo>
                <a:lnTo>
                  <a:pt x="810" y="1936"/>
                </a:lnTo>
                <a:lnTo>
                  <a:pt x="807" y="1871"/>
                </a:lnTo>
                <a:lnTo>
                  <a:pt x="806" y="1800"/>
                </a:lnTo>
                <a:lnTo>
                  <a:pt x="807" y="1724"/>
                </a:lnTo>
                <a:lnTo>
                  <a:pt x="808" y="1642"/>
                </a:lnTo>
                <a:lnTo>
                  <a:pt x="815" y="1647"/>
                </a:lnTo>
                <a:lnTo>
                  <a:pt x="832" y="1658"/>
                </a:lnTo>
                <a:lnTo>
                  <a:pt x="844" y="1663"/>
                </a:lnTo>
                <a:lnTo>
                  <a:pt x="859" y="1669"/>
                </a:lnTo>
                <a:lnTo>
                  <a:pt x="875" y="1673"/>
                </a:lnTo>
                <a:lnTo>
                  <a:pt x="893" y="1677"/>
                </a:lnTo>
                <a:lnTo>
                  <a:pt x="903" y="1677"/>
                </a:lnTo>
                <a:lnTo>
                  <a:pt x="912" y="1677"/>
                </a:lnTo>
                <a:lnTo>
                  <a:pt x="922" y="1677"/>
                </a:lnTo>
                <a:lnTo>
                  <a:pt x="932" y="1675"/>
                </a:lnTo>
                <a:lnTo>
                  <a:pt x="942" y="1672"/>
                </a:lnTo>
                <a:lnTo>
                  <a:pt x="953" y="1669"/>
                </a:lnTo>
                <a:lnTo>
                  <a:pt x="964" y="1665"/>
                </a:lnTo>
                <a:lnTo>
                  <a:pt x="975" y="1659"/>
                </a:lnTo>
                <a:lnTo>
                  <a:pt x="986" y="1651"/>
                </a:lnTo>
                <a:lnTo>
                  <a:pt x="997" y="1643"/>
                </a:lnTo>
                <a:lnTo>
                  <a:pt x="1007" y="1634"/>
                </a:lnTo>
                <a:lnTo>
                  <a:pt x="1019" y="1623"/>
                </a:lnTo>
                <a:lnTo>
                  <a:pt x="1030" y="1610"/>
                </a:lnTo>
                <a:lnTo>
                  <a:pt x="1041" y="1596"/>
                </a:lnTo>
                <a:lnTo>
                  <a:pt x="1051" y="1580"/>
                </a:lnTo>
                <a:lnTo>
                  <a:pt x="1063" y="1563"/>
                </a:lnTo>
                <a:lnTo>
                  <a:pt x="1065" y="1557"/>
                </a:lnTo>
                <a:lnTo>
                  <a:pt x="1070" y="1542"/>
                </a:lnTo>
                <a:lnTo>
                  <a:pt x="1073" y="1531"/>
                </a:lnTo>
                <a:lnTo>
                  <a:pt x="1075" y="1519"/>
                </a:lnTo>
                <a:lnTo>
                  <a:pt x="1076" y="1505"/>
                </a:lnTo>
                <a:lnTo>
                  <a:pt x="1076" y="1491"/>
                </a:lnTo>
                <a:lnTo>
                  <a:pt x="1075" y="1475"/>
                </a:lnTo>
                <a:lnTo>
                  <a:pt x="1073" y="1458"/>
                </a:lnTo>
                <a:lnTo>
                  <a:pt x="1069" y="1449"/>
                </a:lnTo>
                <a:lnTo>
                  <a:pt x="1067" y="1440"/>
                </a:lnTo>
                <a:lnTo>
                  <a:pt x="1064" y="1431"/>
                </a:lnTo>
                <a:lnTo>
                  <a:pt x="1059" y="1422"/>
                </a:lnTo>
                <a:lnTo>
                  <a:pt x="1054" y="1415"/>
                </a:lnTo>
                <a:lnTo>
                  <a:pt x="1048" y="1406"/>
                </a:lnTo>
                <a:lnTo>
                  <a:pt x="1041" y="1397"/>
                </a:lnTo>
                <a:lnTo>
                  <a:pt x="1033" y="1388"/>
                </a:lnTo>
                <a:lnTo>
                  <a:pt x="1025" y="1379"/>
                </a:lnTo>
                <a:lnTo>
                  <a:pt x="1015" y="1371"/>
                </a:lnTo>
                <a:lnTo>
                  <a:pt x="1005" y="1362"/>
                </a:lnTo>
                <a:lnTo>
                  <a:pt x="994" y="1354"/>
                </a:lnTo>
                <a:lnTo>
                  <a:pt x="989" y="1352"/>
                </a:lnTo>
                <a:lnTo>
                  <a:pt x="978" y="1345"/>
                </a:lnTo>
                <a:lnTo>
                  <a:pt x="962" y="1335"/>
                </a:lnTo>
                <a:lnTo>
                  <a:pt x="944" y="1320"/>
                </a:lnTo>
                <a:lnTo>
                  <a:pt x="935" y="1311"/>
                </a:lnTo>
                <a:lnTo>
                  <a:pt x="926" y="1301"/>
                </a:lnTo>
                <a:lnTo>
                  <a:pt x="919" y="1290"/>
                </a:lnTo>
                <a:lnTo>
                  <a:pt x="911" y="1279"/>
                </a:lnTo>
                <a:lnTo>
                  <a:pt x="904" y="1267"/>
                </a:lnTo>
                <a:lnTo>
                  <a:pt x="900" y="1253"/>
                </a:lnTo>
                <a:lnTo>
                  <a:pt x="896" y="1239"/>
                </a:lnTo>
                <a:lnTo>
                  <a:pt x="895" y="1223"/>
                </a:lnTo>
                <a:lnTo>
                  <a:pt x="898" y="1218"/>
                </a:lnTo>
                <a:lnTo>
                  <a:pt x="905" y="1208"/>
                </a:lnTo>
                <a:lnTo>
                  <a:pt x="911" y="1202"/>
                </a:lnTo>
                <a:lnTo>
                  <a:pt x="917" y="1195"/>
                </a:lnTo>
                <a:lnTo>
                  <a:pt x="924" y="1188"/>
                </a:lnTo>
                <a:lnTo>
                  <a:pt x="933" y="1181"/>
                </a:lnTo>
                <a:lnTo>
                  <a:pt x="943" y="1176"/>
                </a:lnTo>
                <a:lnTo>
                  <a:pt x="953" y="1171"/>
                </a:lnTo>
                <a:lnTo>
                  <a:pt x="966" y="1169"/>
                </a:lnTo>
                <a:lnTo>
                  <a:pt x="978" y="1168"/>
                </a:lnTo>
                <a:lnTo>
                  <a:pt x="985" y="1169"/>
                </a:lnTo>
                <a:lnTo>
                  <a:pt x="992" y="1170"/>
                </a:lnTo>
                <a:lnTo>
                  <a:pt x="998" y="1172"/>
                </a:lnTo>
                <a:lnTo>
                  <a:pt x="1006" y="1175"/>
                </a:lnTo>
                <a:lnTo>
                  <a:pt x="1014" y="1178"/>
                </a:lnTo>
                <a:lnTo>
                  <a:pt x="1022" y="1183"/>
                </a:lnTo>
                <a:lnTo>
                  <a:pt x="1030" y="1188"/>
                </a:lnTo>
                <a:lnTo>
                  <a:pt x="1038" y="1194"/>
                </a:lnTo>
                <a:lnTo>
                  <a:pt x="1036" y="1195"/>
                </a:lnTo>
                <a:lnTo>
                  <a:pt x="1030" y="1199"/>
                </a:lnTo>
                <a:lnTo>
                  <a:pt x="1028" y="1203"/>
                </a:lnTo>
                <a:lnTo>
                  <a:pt x="1025" y="1206"/>
                </a:lnTo>
                <a:lnTo>
                  <a:pt x="1023" y="1211"/>
                </a:lnTo>
                <a:lnTo>
                  <a:pt x="1022" y="1216"/>
                </a:lnTo>
                <a:lnTo>
                  <a:pt x="1018" y="1211"/>
                </a:lnTo>
                <a:lnTo>
                  <a:pt x="1004" y="1200"/>
                </a:lnTo>
                <a:lnTo>
                  <a:pt x="995" y="1196"/>
                </a:lnTo>
                <a:lnTo>
                  <a:pt x="985" y="1193"/>
                </a:lnTo>
                <a:lnTo>
                  <a:pt x="979" y="1192"/>
                </a:lnTo>
                <a:lnTo>
                  <a:pt x="974" y="1192"/>
                </a:lnTo>
                <a:lnTo>
                  <a:pt x="968" y="1193"/>
                </a:lnTo>
                <a:lnTo>
                  <a:pt x="962" y="1194"/>
                </a:lnTo>
                <a:lnTo>
                  <a:pt x="957" y="1196"/>
                </a:lnTo>
                <a:lnTo>
                  <a:pt x="950" y="1200"/>
                </a:lnTo>
                <a:lnTo>
                  <a:pt x="944" y="1205"/>
                </a:lnTo>
                <a:lnTo>
                  <a:pt x="940" y="1209"/>
                </a:lnTo>
                <a:lnTo>
                  <a:pt x="935" y="1216"/>
                </a:lnTo>
                <a:lnTo>
                  <a:pt x="931" y="1223"/>
                </a:lnTo>
                <a:lnTo>
                  <a:pt x="929" y="1230"/>
                </a:lnTo>
                <a:lnTo>
                  <a:pt x="926" y="1237"/>
                </a:lnTo>
                <a:lnTo>
                  <a:pt x="926" y="1244"/>
                </a:lnTo>
                <a:lnTo>
                  <a:pt x="928" y="1252"/>
                </a:lnTo>
                <a:lnTo>
                  <a:pt x="931" y="1261"/>
                </a:lnTo>
                <a:lnTo>
                  <a:pt x="937" y="1269"/>
                </a:lnTo>
                <a:lnTo>
                  <a:pt x="943" y="1277"/>
                </a:lnTo>
                <a:lnTo>
                  <a:pt x="953" y="1285"/>
                </a:lnTo>
                <a:lnTo>
                  <a:pt x="965" y="1291"/>
                </a:lnTo>
                <a:lnTo>
                  <a:pt x="980" y="1298"/>
                </a:lnTo>
                <a:lnTo>
                  <a:pt x="989" y="1299"/>
                </a:lnTo>
                <a:lnTo>
                  <a:pt x="1011" y="1296"/>
                </a:lnTo>
                <a:lnTo>
                  <a:pt x="1018" y="1295"/>
                </a:lnTo>
                <a:lnTo>
                  <a:pt x="1024" y="1292"/>
                </a:lnTo>
                <a:lnTo>
                  <a:pt x="1031" y="1289"/>
                </a:lnTo>
                <a:lnTo>
                  <a:pt x="1038" y="1286"/>
                </a:lnTo>
                <a:lnTo>
                  <a:pt x="1043" y="1280"/>
                </a:lnTo>
                <a:lnTo>
                  <a:pt x="1050" y="1274"/>
                </a:lnTo>
                <a:lnTo>
                  <a:pt x="1056" y="1268"/>
                </a:lnTo>
                <a:lnTo>
                  <a:pt x="1060" y="1261"/>
                </a:lnTo>
                <a:lnTo>
                  <a:pt x="1063" y="1267"/>
                </a:lnTo>
                <a:lnTo>
                  <a:pt x="1068" y="1282"/>
                </a:lnTo>
                <a:lnTo>
                  <a:pt x="1072" y="1292"/>
                </a:lnTo>
                <a:lnTo>
                  <a:pt x="1077" y="1304"/>
                </a:lnTo>
                <a:lnTo>
                  <a:pt x="1084" y="1316"/>
                </a:lnTo>
                <a:lnTo>
                  <a:pt x="1092" y="1328"/>
                </a:lnTo>
                <a:lnTo>
                  <a:pt x="1101" y="1341"/>
                </a:lnTo>
                <a:lnTo>
                  <a:pt x="1112" y="1351"/>
                </a:lnTo>
                <a:lnTo>
                  <a:pt x="1124" y="1361"/>
                </a:lnTo>
                <a:lnTo>
                  <a:pt x="1138" y="1370"/>
                </a:lnTo>
                <a:lnTo>
                  <a:pt x="1145" y="1372"/>
                </a:lnTo>
                <a:lnTo>
                  <a:pt x="1152" y="1375"/>
                </a:lnTo>
                <a:lnTo>
                  <a:pt x="1160" y="1378"/>
                </a:lnTo>
                <a:lnTo>
                  <a:pt x="1169" y="1379"/>
                </a:lnTo>
                <a:lnTo>
                  <a:pt x="1178" y="1380"/>
                </a:lnTo>
                <a:lnTo>
                  <a:pt x="1187" y="1379"/>
                </a:lnTo>
                <a:lnTo>
                  <a:pt x="1197" y="1378"/>
                </a:lnTo>
                <a:lnTo>
                  <a:pt x="1208" y="1376"/>
                </a:lnTo>
                <a:lnTo>
                  <a:pt x="1212" y="1374"/>
                </a:lnTo>
                <a:lnTo>
                  <a:pt x="1226" y="1370"/>
                </a:lnTo>
                <a:lnTo>
                  <a:pt x="1235" y="1365"/>
                </a:lnTo>
                <a:lnTo>
                  <a:pt x="1244" y="1361"/>
                </a:lnTo>
                <a:lnTo>
                  <a:pt x="1253" y="1355"/>
                </a:lnTo>
                <a:lnTo>
                  <a:pt x="1263" y="1347"/>
                </a:lnTo>
                <a:lnTo>
                  <a:pt x="1271" y="1339"/>
                </a:lnTo>
                <a:lnTo>
                  <a:pt x="1278" y="1331"/>
                </a:lnTo>
                <a:lnTo>
                  <a:pt x="1285" y="1320"/>
                </a:lnTo>
                <a:lnTo>
                  <a:pt x="1290" y="1308"/>
                </a:lnTo>
                <a:lnTo>
                  <a:pt x="1291" y="1302"/>
                </a:lnTo>
                <a:lnTo>
                  <a:pt x="1291" y="1296"/>
                </a:lnTo>
                <a:lnTo>
                  <a:pt x="1291" y="1289"/>
                </a:lnTo>
                <a:lnTo>
                  <a:pt x="1291" y="1281"/>
                </a:lnTo>
                <a:lnTo>
                  <a:pt x="1289" y="1274"/>
                </a:lnTo>
                <a:lnTo>
                  <a:pt x="1286" y="1267"/>
                </a:lnTo>
                <a:lnTo>
                  <a:pt x="1283" y="1258"/>
                </a:lnTo>
                <a:lnTo>
                  <a:pt x="1278" y="1250"/>
                </a:lnTo>
                <a:lnTo>
                  <a:pt x="1276" y="1244"/>
                </a:lnTo>
                <a:lnTo>
                  <a:pt x="1266" y="1234"/>
                </a:lnTo>
                <a:lnTo>
                  <a:pt x="1257" y="1229"/>
                </a:lnTo>
                <a:lnTo>
                  <a:pt x="1246" y="1224"/>
                </a:lnTo>
                <a:lnTo>
                  <a:pt x="1239" y="1223"/>
                </a:lnTo>
                <a:lnTo>
                  <a:pt x="1231" y="1221"/>
                </a:lnTo>
                <a:lnTo>
                  <a:pt x="1223" y="1221"/>
                </a:lnTo>
                <a:lnTo>
                  <a:pt x="1214" y="1221"/>
                </a:lnTo>
                <a:lnTo>
                  <a:pt x="1219" y="1171"/>
                </a:lnTo>
                <a:lnTo>
                  <a:pt x="1272" y="1167"/>
                </a:lnTo>
                <a:lnTo>
                  <a:pt x="1272" y="1171"/>
                </a:lnTo>
                <a:lnTo>
                  <a:pt x="1271" y="1183"/>
                </a:lnTo>
                <a:lnTo>
                  <a:pt x="1269" y="1197"/>
                </a:lnTo>
                <a:lnTo>
                  <a:pt x="1272" y="1214"/>
                </a:lnTo>
                <a:lnTo>
                  <a:pt x="1274" y="1222"/>
                </a:lnTo>
                <a:lnTo>
                  <a:pt x="1277" y="1231"/>
                </a:lnTo>
                <a:lnTo>
                  <a:pt x="1283" y="1237"/>
                </a:lnTo>
                <a:lnTo>
                  <a:pt x="1289" y="1244"/>
                </a:lnTo>
                <a:lnTo>
                  <a:pt x="1296" y="1249"/>
                </a:lnTo>
                <a:lnTo>
                  <a:pt x="1307" y="1253"/>
                </a:lnTo>
                <a:lnTo>
                  <a:pt x="1312" y="1254"/>
                </a:lnTo>
                <a:lnTo>
                  <a:pt x="1318" y="1254"/>
                </a:lnTo>
                <a:lnTo>
                  <a:pt x="1325" y="1254"/>
                </a:lnTo>
                <a:lnTo>
                  <a:pt x="1332" y="1254"/>
                </a:lnTo>
                <a:lnTo>
                  <a:pt x="1347" y="1251"/>
                </a:lnTo>
                <a:lnTo>
                  <a:pt x="1360" y="1246"/>
                </a:lnTo>
                <a:lnTo>
                  <a:pt x="1372" y="1241"/>
                </a:lnTo>
                <a:lnTo>
                  <a:pt x="1383" y="1234"/>
                </a:lnTo>
                <a:lnTo>
                  <a:pt x="1393" y="1225"/>
                </a:lnTo>
                <a:lnTo>
                  <a:pt x="1402" y="1216"/>
                </a:lnTo>
                <a:lnTo>
                  <a:pt x="1410" y="1206"/>
                </a:lnTo>
                <a:lnTo>
                  <a:pt x="1418" y="1195"/>
                </a:lnTo>
                <a:lnTo>
                  <a:pt x="1423" y="1184"/>
                </a:lnTo>
                <a:lnTo>
                  <a:pt x="1428" y="1172"/>
                </a:lnTo>
                <a:lnTo>
                  <a:pt x="1431" y="1161"/>
                </a:lnTo>
                <a:lnTo>
                  <a:pt x="1434" y="1150"/>
                </a:lnTo>
                <a:lnTo>
                  <a:pt x="1435" y="1139"/>
                </a:lnTo>
                <a:lnTo>
                  <a:pt x="1435" y="1128"/>
                </a:lnTo>
                <a:lnTo>
                  <a:pt x="1435" y="1119"/>
                </a:lnTo>
                <a:lnTo>
                  <a:pt x="1432" y="1110"/>
                </a:lnTo>
                <a:lnTo>
                  <a:pt x="1429" y="1102"/>
                </a:lnTo>
                <a:lnTo>
                  <a:pt x="1426" y="1093"/>
                </a:lnTo>
                <a:lnTo>
                  <a:pt x="1421" y="1086"/>
                </a:lnTo>
                <a:lnTo>
                  <a:pt x="1416" y="1078"/>
                </a:lnTo>
                <a:lnTo>
                  <a:pt x="1410" y="1072"/>
                </a:lnTo>
                <a:lnTo>
                  <a:pt x="1404" y="1065"/>
                </a:lnTo>
                <a:lnTo>
                  <a:pt x="1396" y="1058"/>
                </a:lnTo>
                <a:lnTo>
                  <a:pt x="1390" y="1053"/>
                </a:lnTo>
                <a:lnTo>
                  <a:pt x="1381" y="1047"/>
                </a:lnTo>
                <a:lnTo>
                  <a:pt x="1373" y="1042"/>
                </a:lnTo>
                <a:lnTo>
                  <a:pt x="1364" y="1037"/>
                </a:lnTo>
                <a:lnTo>
                  <a:pt x="1355" y="1033"/>
                </a:lnTo>
                <a:lnTo>
                  <a:pt x="1335" y="1026"/>
                </a:lnTo>
                <a:lnTo>
                  <a:pt x="1314" y="1021"/>
                </a:lnTo>
                <a:lnTo>
                  <a:pt x="1319" y="1017"/>
                </a:lnTo>
                <a:lnTo>
                  <a:pt x="1330" y="1005"/>
                </a:lnTo>
                <a:lnTo>
                  <a:pt x="1337" y="998"/>
                </a:lnTo>
                <a:lnTo>
                  <a:pt x="1343" y="991"/>
                </a:lnTo>
                <a:lnTo>
                  <a:pt x="1347" y="983"/>
                </a:lnTo>
                <a:lnTo>
                  <a:pt x="1350" y="976"/>
                </a:lnTo>
                <a:lnTo>
                  <a:pt x="1351" y="968"/>
                </a:lnTo>
                <a:lnTo>
                  <a:pt x="1351" y="957"/>
                </a:lnTo>
                <a:lnTo>
                  <a:pt x="1351" y="952"/>
                </a:lnTo>
                <a:lnTo>
                  <a:pt x="1350" y="945"/>
                </a:lnTo>
                <a:lnTo>
                  <a:pt x="1348" y="939"/>
                </a:lnTo>
                <a:lnTo>
                  <a:pt x="1346" y="933"/>
                </a:lnTo>
                <a:lnTo>
                  <a:pt x="1343" y="926"/>
                </a:lnTo>
                <a:lnTo>
                  <a:pt x="1339" y="920"/>
                </a:lnTo>
                <a:lnTo>
                  <a:pt x="1334" y="914"/>
                </a:lnTo>
                <a:lnTo>
                  <a:pt x="1328" y="908"/>
                </a:lnTo>
                <a:lnTo>
                  <a:pt x="1321" y="903"/>
                </a:lnTo>
                <a:lnTo>
                  <a:pt x="1312" y="899"/>
                </a:lnTo>
                <a:lnTo>
                  <a:pt x="1303" y="894"/>
                </a:lnTo>
                <a:lnTo>
                  <a:pt x="1292" y="892"/>
                </a:lnTo>
                <a:lnTo>
                  <a:pt x="1284" y="891"/>
                </a:lnTo>
                <a:lnTo>
                  <a:pt x="1266" y="891"/>
                </a:lnTo>
                <a:lnTo>
                  <a:pt x="1256" y="893"/>
                </a:lnTo>
                <a:lnTo>
                  <a:pt x="1246" y="898"/>
                </a:lnTo>
                <a:lnTo>
                  <a:pt x="1241" y="900"/>
                </a:lnTo>
                <a:lnTo>
                  <a:pt x="1238" y="905"/>
                </a:lnTo>
                <a:lnTo>
                  <a:pt x="1235" y="909"/>
                </a:lnTo>
                <a:lnTo>
                  <a:pt x="1232" y="915"/>
                </a:lnTo>
                <a:lnTo>
                  <a:pt x="1228" y="926"/>
                </a:lnTo>
                <a:lnTo>
                  <a:pt x="1226" y="936"/>
                </a:lnTo>
                <a:lnTo>
                  <a:pt x="1224" y="942"/>
                </a:lnTo>
                <a:lnTo>
                  <a:pt x="1224" y="946"/>
                </a:lnTo>
                <a:lnTo>
                  <a:pt x="1226" y="951"/>
                </a:lnTo>
                <a:lnTo>
                  <a:pt x="1227" y="955"/>
                </a:lnTo>
                <a:lnTo>
                  <a:pt x="1228" y="958"/>
                </a:lnTo>
                <a:lnTo>
                  <a:pt x="1231" y="963"/>
                </a:lnTo>
                <a:lnTo>
                  <a:pt x="1235" y="966"/>
                </a:lnTo>
                <a:lnTo>
                  <a:pt x="1239" y="970"/>
                </a:lnTo>
                <a:lnTo>
                  <a:pt x="1245" y="972"/>
                </a:lnTo>
                <a:lnTo>
                  <a:pt x="1250" y="974"/>
                </a:lnTo>
                <a:lnTo>
                  <a:pt x="1258" y="976"/>
                </a:lnTo>
                <a:lnTo>
                  <a:pt x="1267" y="979"/>
                </a:lnTo>
                <a:lnTo>
                  <a:pt x="1247" y="1005"/>
                </a:lnTo>
                <a:lnTo>
                  <a:pt x="1242" y="1003"/>
                </a:lnTo>
                <a:lnTo>
                  <a:pt x="1230" y="996"/>
                </a:lnTo>
                <a:lnTo>
                  <a:pt x="1222" y="992"/>
                </a:lnTo>
                <a:lnTo>
                  <a:pt x="1213" y="986"/>
                </a:lnTo>
                <a:lnTo>
                  <a:pt x="1206" y="980"/>
                </a:lnTo>
                <a:lnTo>
                  <a:pt x="1200" y="972"/>
                </a:lnTo>
                <a:lnTo>
                  <a:pt x="1196" y="967"/>
                </a:lnTo>
                <a:lnTo>
                  <a:pt x="1194" y="963"/>
                </a:lnTo>
                <a:lnTo>
                  <a:pt x="1192" y="957"/>
                </a:lnTo>
                <a:lnTo>
                  <a:pt x="1191" y="953"/>
                </a:lnTo>
                <a:lnTo>
                  <a:pt x="1190" y="947"/>
                </a:lnTo>
                <a:lnTo>
                  <a:pt x="1190" y="940"/>
                </a:lnTo>
                <a:lnTo>
                  <a:pt x="1191" y="935"/>
                </a:lnTo>
                <a:lnTo>
                  <a:pt x="1192" y="928"/>
                </a:lnTo>
                <a:lnTo>
                  <a:pt x="1194" y="921"/>
                </a:lnTo>
                <a:lnTo>
                  <a:pt x="1197" y="915"/>
                </a:lnTo>
                <a:lnTo>
                  <a:pt x="1202" y="907"/>
                </a:lnTo>
                <a:lnTo>
                  <a:pt x="1208" y="899"/>
                </a:lnTo>
                <a:lnTo>
                  <a:pt x="1214" y="891"/>
                </a:lnTo>
                <a:lnTo>
                  <a:pt x="1223" y="883"/>
                </a:lnTo>
                <a:lnTo>
                  <a:pt x="1232" y="874"/>
                </a:lnTo>
                <a:lnTo>
                  <a:pt x="1244" y="865"/>
                </a:lnTo>
                <a:lnTo>
                  <a:pt x="1246" y="864"/>
                </a:lnTo>
                <a:lnTo>
                  <a:pt x="1256" y="861"/>
                </a:lnTo>
                <a:lnTo>
                  <a:pt x="1263" y="860"/>
                </a:lnTo>
                <a:lnTo>
                  <a:pt x="1269" y="860"/>
                </a:lnTo>
                <a:lnTo>
                  <a:pt x="1278" y="860"/>
                </a:lnTo>
                <a:lnTo>
                  <a:pt x="1287" y="860"/>
                </a:lnTo>
                <a:lnTo>
                  <a:pt x="1298" y="862"/>
                </a:lnTo>
                <a:lnTo>
                  <a:pt x="1308" y="865"/>
                </a:lnTo>
                <a:lnTo>
                  <a:pt x="1319" y="871"/>
                </a:lnTo>
                <a:lnTo>
                  <a:pt x="1329" y="879"/>
                </a:lnTo>
                <a:lnTo>
                  <a:pt x="1340" y="888"/>
                </a:lnTo>
                <a:lnTo>
                  <a:pt x="1351" y="900"/>
                </a:lnTo>
                <a:lnTo>
                  <a:pt x="1362" y="915"/>
                </a:lnTo>
                <a:lnTo>
                  <a:pt x="1372" y="931"/>
                </a:lnTo>
                <a:lnTo>
                  <a:pt x="1374" y="938"/>
                </a:lnTo>
                <a:lnTo>
                  <a:pt x="1381" y="955"/>
                </a:lnTo>
                <a:lnTo>
                  <a:pt x="1386" y="966"/>
                </a:lnTo>
                <a:lnTo>
                  <a:pt x="1393" y="979"/>
                </a:lnTo>
                <a:lnTo>
                  <a:pt x="1401" y="992"/>
                </a:lnTo>
                <a:lnTo>
                  <a:pt x="1411" y="1005"/>
                </a:lnTo>
                <a:lnTo>
                  <a:pt x="1422" y="1019"/>
                </a:lnTo>
                <a:lnTo>
                  <a:pt x="1436" y="1032"/>
                </a:lnTo>
                <a:lnTo>
                  <a:pt x="1444" y="1038"/>
                </a:lnTo>
                <a:lnTo>
                  <a:pt x="1452" y="1044"/>
                </a:lnTo>
                <a:lnTo>
                  <a:pt x="1459" y="1049"/>
                </a:lnTo>
                <a:lnTo>
                  <a:pt x="1468" y="1054"/>
                </a:lnTo>
                <a:lnTo>
                  <a:pt x="1477" y="1058"/>
                </a:lnTo>
                <a:lnTo>
                  <a:pt x="1488" y="1061"/>
                </a:lnTo>
                <a:lnTo>
                  <a:pt x="1498" y="1065"/>
                </a:lnTo>
                <a:lnTo>
                  <a:pt x="1508" y="1067"/>
                </a:lnTo>
                <a:lnTo>
                  <a:pt x="1519" y="1069"/>
                </a:lnTo>
                <a:lnTo>
                  <a:pt x="1531" y="1070"/>
                </a:lnTo>
                <a:lnTo>
                  <a:pt x="1544" y="1070"/>
                </a:lnTo>
                <a:lnTo>
                  <a:pt x="1557" y="1069"/>
                </a:lnTo>
                <a:lnTo>
                  <a:pt x="1582" y="1066"/>
                </a:lnTo>
                <a:lnTo>
                  <a:pt x="1604" y="1061"/>
                </a:lnTo>
                <a:lnTo>
                  <a:pt x="1624" y="1056"/>
                </a:lnTo>
                <a:lnTo>
                  <a:pt x="1640" y="1049"/>
                </a:lnTo>
                <a:lnTo>
                  <a:pt x="1655" y="1041"/>
                </a:lnTo>
                <a:lnTo>
                  <a:pt x="1667" y="1032"/>
                </a:lnTo>
                <a:lnTo>
                  <a:pt x="1678" y="1023"/>
                </a:lnTo>
                <a:lnTo>
                  <a:pt x="1685" y="1013"/>
                </a:lnTo>
                <a:lnTo>
                  <a:pt x="1692" y="1004"/>
                </a:lnTo>
                <a:lnTo>
                  <a:pt x="1698" y="994"/>
                </a:lnTo>
                <a:lnTo>
                  <a:pt x="1702" y="984"/>
                </a:lnTo>
                <a:lnTo>
                  <a:pt x="1705" y="975"/>
                </a:lnTo>
                <a:lnTo>
                  <a:pt x="1709" y="957"/>
                </a:lnTo>
                <a:lnTo>
                  <a:pt x="1711" y="943"/>
                </a:lnTo>
                <a:lnTo>
                  <a:pt x="1711" y="936"/>
                </a:lnTo>
                <a:lnTo>
                  <a:pt x="1712" y="927"/>
                </a:lnTo>
                <a:lnTo>
                  <a:pt x="1712" y="917"/>
                </a:lnTo>
                <a:lnTo>
                  <a:pt x="1712" y="906"/>
                </a:lnTo>
                <a:lnTo>
                  <a:pt x="1716" y="919"/>
                </a:lnTo>
                <a:lnTo>
                  <a:pt x="1718" y="922"/>
                </a:lnTo>
                <a:lnTo>
                  <a:pt x="1723" y="931"/>
                </a:lnTo>
                <a:lnTo>
                  <a:pt x="1736" y="957"/>
                </a:lnTo>
                <a:lnTo>
                  <a:pt x="1754" y="992"/>
                </a:lnTo>
                <a:lnTo>
                  <a:pt x="1774" y="1032"/>
                </a:lnTo>
                <a:lnTo>
                  <a:pt x="1796" y="1073"/>
                </a:lnTo>
                <a:lnTo>
                  <a:pt x="1815" y="1110"/>
                </a:lnTo>
                <a:lnTo>
                  <a:pt x="1828" y="1135"/>
                </a:lnTo>
                <a:lnTo>
                  <a:pt x="1835" y="1147"/>
                </a:lnTo>
                <a:lnTo>
                  <a:pt x="1838" y="1150"/>
                </a:lnTo>
                <a:lnTo>
                  <a:pt x="1843" y="1151"/>
                </a:lnTo>
                <a:lnTo>
                  <a:pt x="1845" y="1151"/>
                </a:lnTo>
                <a:lnTo>
                  <a:pt x="1846" y="1151"/>
                </a:lnTo>
                <a:lnTo>
                  <a:pt x="1847" y="1150"/>
                </a:lnTo>
                <a:lnTo>
                  <a:pt x="1846" y="1149"/>
                </a:lnTo>
                <a:lnTo>
                  <a:pt x="1845" y="1139"/>
                </a:lnTo>
                <a:lnTo>
                  <a:pt x="1846" y="1132"/>
                </a:lnTo>
                <a:lnTo>
                  <a:pt x="2067" y="763"/>
                </a:lnTo>
                <a:lnTo>
                  <a:pt x="1935" y="442"/>
                </a:lnTo>
                <a:lnTo>
                  <a:pt x="1928" y="454"/>
                </a:lnTo>
                <a:lnTo>
                  <a:pt x="1910" y="486"/>
                </a:lnTo>
                <a:lnTo>
                  <a:pt x="1883" y="536"/>
                </a:lnTo>
                <a:lnTo>
                  <a:pt x="1852" y="594"/>
                </a:lnTo>
                <a:lnTo>
                  <a:pt x="1819" y="657"/>
                </a:lnTo>
                <a:lnTo>
                  <a:pt x="1787" y="717"/>
                </a:lnTo>
                <a:lnTo>
                  <a:pt x="1759" y="771"/>
                </a:lnTo>
                <a:lnTo>
                  <a:pt x="1737" y="810"/>
                </a:lnTo>
                <a:lnTo>
                  <a:pt x="1730" y="825"/>
                </a:lnTo>
                <a:lnTo>
                  <a:pt x="1725" y="838"/>
                </a:lnTo>
                <a:lnTo>
                  <a:pt x="1720" y="850"/>
                </a:lnTo>
                <a:lnTo>
                  <a:pt x="1717" y="861"/>
                </a:lnTo>
                <a:lnTo>
                  <a:pt x="1714" y="880"/>
                </a:lnTo>
                <a:lnTo>
                  <a:pt x="1711" y="894"/>
                </a:lnTo>
                <a:lnTo>
                  <a:pt x="1709" y="879"/>
                </a:lnTo>
                <a:lnTo>
                  <a:pt x="1706" y="862"/>
                </a:lnTo>
                <a:lnTo>
                  <a:pt x="1703" y="853"/>
                </a:lnTo>
                <a:lnTo>
                  <a:pt x="1700" y="845"/>
                </a:lnTo>
                <a:lnTo>
                  <a:pt x="1697" y="837"/>
                </a:lnTo>
                <a:lnTo>
                  <a:pt x="1692" y="831"/>
                </a:lnTo>
                <a:lnTo>
                  <a:pt x="1688" y="823"/>
                </a:lnTo>
                <a:lnTo>
                  <a:pt x="1682" y="816"/>
                </a:lnTo>
                <a:lnTo>
                  <a:pt x="1676" y="810"/>
                </a:lnTo>
                <a:lnTo>
                  <a:pt x="1669" y="805"/>
                </a:lnTo>
                <a:lnTo>
                  <a:pt x="1661" y="800"/>
                </a:lnTo>
                <a:lnTo>
                  <a:pt x="1653" y="797"/>
                </a:lnTo>
                <a:lnTo>
                  <a:pt x="1643" y="794"/>
                </a:lnTo>
                <a:lnTo>
                  <a:pt x="1633" y="792"/>
                </a:lnTo>
                <a:lnTo>
                  <a:pt x="1618" y="791"/>
                </a:lnTo>
                <a:lnTo>
                  <a:pt x="1606" y="792"/>
                </a:lnTo>
                <a:lnTo>
                  <a:pt x="1595" y="795"/>
                </a:lnTo>
                <a:lnTo>
                  <a:pt x="1586" y="799"/>
                </a:lnTo>
                <a:lnTo>
                  <a:pt x="1580" y="806"/>
                </a:lnTo>
                <a:lnTo>
                  <a:pt x="1574" y="813"/>
                </a:lnTo>
                <a:lnTo>
                  <a:pt x="1570" y="820"/>
                </a:lnTo>
                <a:lnTo>
                  <a:pt x="1567" y="828"/>
                </a:lnTo>
                <a:lnTo>
                  <a:pt x="1566" y="837"/>
                </a:lnTo>
                <a:lnTo>
                  <a:pt x="1565" y="846"/>
                </a:lnTo>
                <a:lnTo>
                  <a:pt x="1565" y="855"/>
                </a:lnTo>
                <a:lnTo>
                  <a:pt x="1565" y="863"/>
                </a:lnTo>
                <a:lnTo>
                  <a:pt x="1567" y="878"/>
                </a:lnTo>
                <a:lnTo>
                  <a:pt x="1571" y="888"/>
                </a:lnTo>
                <a:lnTo>
                  <a:pt x="1576" y="889"/>
                </a:lnTo>
                <a:lnTo>
                  <a:pt x="1593" y="892"/>
                </a:lnTo>
                <a:lnTo>
                  <a:pt x="1604" y="893"/>
                </a:lnTo>
                <a:lnTo>
                  <a:pt x="1616" y="893"/>
                </a:lnTo>
                <a:lnTo>
                  <a:pt x="1628" y="891"/>
                </a:lnTo>
                <a:lnTo>
                  <a:pt x="1639" y="888"/>
                </a:lnTo>
                <a:lnTo>
                  <a:pt x="1640" y="891"/>
                </a:lnTo>
                <a:lnTo>
                  <a:pt x="1644" y="900"/>
                </a:lnTo>
                <a:lnTo>
                  <a:pt x="1645" y="907"/>
                </a:lnTo>
                <a:lnTo>
                  <a:pt x="1646" y="914"/>
                </a:lnTo>
                <a:lnTo>
                  <a:pt x="1646" y="922"/>
                </a:lnTo>
                <a:lnTo>
                  <a:pt x="1646" y="930"/>
                </a:lnTo>
                <a:lnTo>
                  <a:pt x="1644" y="940"/>
                </a:lnTo>
                <a:lnTo>
                  <a:pt x="1642" y="949"/>
                </a:lnTo>
                <a:lnTo>
                  <a:pt x="1638" y="958"/>
                </a:lnTo>
                <a:lnTo>
                  <a:pt x="1631" y="968"/>
                </a:lnTo>
                <a:lnTo>
                  <a:pt x="1625" y="977"/>
                </a:lnTo>
                <a:lnTo>
                  <a:pt x="1615" y="985"/>
                </a:lnTo>
                <a:lnTo>
                  <a:pt x="1602" y="993"/>
                </a:lnTo>
                <a:lnTo>
                  <a:pt x="1589" y="1001"/>
                </a:lnTo>
                <a:lnTo>
                  <a:pt x="1584" y="1001"/>
                </a:lnTo>
                <a:lnTo>
                  <a:pt x="1573" y="1003"/>
                </a:lnTo>
                <a:lnTo>
                  <a:pt x="1556" y="1003"/>
                </a:lnTo>
                <a:lnTo>
                  <a:pt x="1535" y="1002"/>
                </a:lnTo>
                <a:lnTo>
                  <a:pt x="1524" y="1000"/>
                </a:lnTo>
                <a:lnTo>
                  <a:pt x="1512" y="996"/>
                </a:lnTo>
                <a:lnTo>
                  <a:pt x="1500" y="993"/>
                </a:lnTo>
                <a:lnTo>
                  <a:pt x="1488" y="988"/>
                </a:lnTo>
                <a:lnTo>
                  <a:pt x="1476" y="981"/>
                </a:lnTo>
                <a:lnTo>
                  <a:pt x="1464" y="972"/>
                </a:lnTo>
                <a:lnTo>
                  <a:pt x="1454" y="962"/>
                </a:lnTo>
                <a:lnTo>
                  <a:pt x="1444" y="949"/>
                </a:lnTo>
                <a:lnTo>
                  <a:pt x="1458" y="948"/>
                </a:lnTo>
                <a:lnTo>
                  <a:pt x="1493" y="942"/>
                </a:lnTo>
                <a:lnTo>
                  <a:pt x="1502" y="938"/>
                </a:lnTo>
                <a:lnTo>
                  <a:pt x="1512" y="935"/>
                </a:lnTo>
                <a:lnTo>
                  <a:pt x="1521" y="930"/>
                </a:lnTo>
                <a:lnTo>
                  <a:pt x="1530" y="925"/>
                </a:lnTo>
                <a:lnTo>
                  <a:pt x="1537" y="919"/>
                </a:lnTo>
                <a:lnTo>
                  <a:pt x="1544" y="912"/>
                </a:lnTo>
                <a:lnTo>
                  <a:pt x="1549" y="905"/>
                </a:lnTo>
                <a:lnTo>
                  <a:pt x="1553" y="897"/>
                </a:lnTo>
                <a:lnTo>
                  <a:pt x="1555" y="888"/>
                </a:lnTo>
                <a:lnTo>
                  <a:pt x="1556" y="879"/>
                </a:lnTo>
                <a:lnTo>
                  <a:pt x="1557" y="870"/>
                </a:lnTo>
                <a:lnTo>
                  <a:pt x="1557" y="862"/>
                </a:lnTo>
                <a:lnTo>
                  <a:pt x="1556" y="855"/>
                </a:lnTo>
                <a:lnTo>
                  <a:pt x="1555" y="847"/>
                </a:lnTo>
                <a:lnTo>
                  <a:pt x="1554" y="841"/>
                </a:lnTo>
                <a:lnTo>
                  <a:pt x="1551" y="834"/>
                </a:lnTo>
                <a:lnTo>
                  <a:pt x="1548" y="828"/>
                </a:lnTo>
                <a:lnTo>
                  <a:pt x="1545" y="823"/>
                </a:lnTo>
                <a:lnTo>
                  <a:pt x="1540" y="818"/>
                </a:lnTo>
                <a:lnTo>
                  <a:pt x="1536" y="814"/>
                </a:lnTo>
                <a:lnTo>
                  <a:pt x="1530" y="809"/>
                </a:lnTo>
                <a:lnTo>
                  <a:pt x="1525" y="806"/>
                </a:lnTo>
                <a:lnTo>
                  <a:pt x="1519" y="804"/>
                </a:lnTo>
                <a:lnTo>
                  <a:pt x="1512" y="800"/>
                </a:lnTo>
                <a:lnTo>
                  <a:pt x="1503" y="798"/>
                </a:lnTo>
                <a:lnTo>
                  <a:pt x="1494" y="797"/>
                </a:lnTo>
                <a:lnTo>
                  <a:pt x="1485" y="797"/>
                </a:lnTo>
                <a:lnTo>
                  <a:pt x="1477" y="798"/>
                </a:lnTo>
                <a:close/>
                <a:moveTo>
                  <a:pt x="2900" y="581"/>
                </a:moveTo>
                <a:lnTo>
                  <a:pt x="2914" y="582"/>
                </a:lnTo>
                <a:lnTo>
                  <a:pt x="2954" y="586"/>
                </a:lnTo>
                <a:lnTo>
                  <a:pt x="2981" y="591"/>
                </a:lnTo>
                <a:lnTo>
                  <a:pt x="3012" y="599"/>
                </a:lnTo>
                <a:lnTo>
                  <a:pt x="3029" y="603"/>
                </a:lnTo>
                <a:lnTo>
                  <a:pt x="3047" y="609"/>
                </a:lnTo>
                <a:lnTo>
                  <a:pt x="3065" y="615"/>
                </a:lnTo>
                <a:lnTo>
                  <a:pt x="3084" y="622"/>
                </a:lnTo>
                <a:lnTo>
                  <a:pt x="3103" y="631"/>
                </a:lnTo>
                <a:lnTo>
                  <a:pt x="3124" y="641"/>
                </a:lnTo>
                <a:lnTo>
                  <a:pt x="3144" y="651"/>
                </a:lnTo>
                <a:lnTo>
                  <a:pt x="3164" y="664"/>
                </a:lnTo>
                <a:lnTo>
                  <a:pt x="3184" y="677"/>
                </a:lnTo>
                <a:lnTo>
                  <a:pt x="3204" y="692"/>
                </a:lnTo>
                <a:lnTo>
                  <a:pt x="3225" y="707"/>
                </a:lnTo>
                <a:lnTo>
                  <a:pt x="3245" y="725"/>
                </a:lnTo>
                <a:lnTo>
                  <a:pt x="3264" y="744"/>
                </a:lnTo>
                <a:lnTo>
                  <a:pt x="3283" y="766"/>
                </a:lnTo>
                <a:lnTo>
                  <a:pt x="3302" y="788"/>
                </a:lnTo>
                <a:lnTo>
                  <a:pt x="3321" y="812"/>
                </a:lnTo>
                <a:lnTo>
                  <a:pt x="3338" y="837"/>
                </a:lnTo>
                <a:lnTo>
                  <a:pt x="3356" y="865"/>
                </a:lnTo>
                <a:lnTo>
                  <a:pt x="3372" y="896"/>
                </a:lnTo>
                <a:lnTo>
                  <a:pt x="3388" y="927"/>
                </a:lnTo>
                <a:lnTo>
                  <a:pt x="3390" y="936"/>
                </a:lnTo>
                <a:lnTo>
                  <a:pt x="3394" y="958"/>
                </a:lnTo>
                <a:lnTo>
                  <a:pt x="3397" y="973"/>
                </a:lnTo>
                <a:lnTo>
                  <a:pt x="3398" y="990"/>
                </a:lnTo>
                <a:lnTo>
                  <a:pt x="3397" y="1009"/>
                </a:lnTo>
                <a:lnTo>
                  <a:pt x="3394" y="1028"/>
                </a:lnTo>
                <a:lnTo>
                  <a:pt x="3396" y="1031"/>
                </a:lnTo>
                <a:lnTo>
                  <a:pt x="3403" y="1047"/>
                </a:lnTo>
                <a:lnTo>
                  <a:pt x="3411" y="1060"/>
                </a:lnTo>
                <a:lnTo>
                  <a:pt x="3423" y="1078"/>
                </a:lnTo>
                <a:lnTo>
                  <a:pt x="3438" y="1101"/>
                </a:lnTo>
                <a:lnTo>
                  <a:pt x="3459" y="1130"/>
                </a:lnTo>
                <a:lnTo>
                  <a:pt x="3480" y="1158"/>
                </a:lnTo>
                <a:lnTo>
                  <a:pt x="3497" y="1179"/>
                </a:lnTo>
                <a:lnTo>
                  <a:pt x="3510" y="1195"/>
                </a:lnTo>
                <a:lnTo>
                  <a:pt x="3520" y="1206"/>
                </a:lnTo>
                <a:lnTo>
                  <a:pt x="3532" y="1216"/>
                </a:lnTo>
                <a:lnTo>
                  <a:pt x="3534" y="1218"/>
                </a:lnTo>
                <a:lnTo>
                  <a:pt x="3533" y="1205"/>
                </a:lnTo>
                <a:lnTo>
                  <a:pt x="3528" y="1169"/>
                </a:lnTo>
                <a:lnTo>
                  <a:pt x="3523" y="1116"/>
                </a:lnTo>
                <a:lnTo>
                  <a:pt x="3518" y="1054"/>
                </a:lnTo>
                <a:lnTo>
                  <a:pt x="3517" y="1020"/>
                </a:lnTo>
                <a:lnTo>
                  <a:pt x="3517" y="986"/>
                </a:lnTo>
                <a:lnTo>
                  <a:pt x="3518" y="953"/>
                </a:lnTo>
                <a:lnTo>
                  <a:pt x="3520" y="920"/>
                </a:lnTo>
                <a:lnTo>
                  <a:pt x="3524" y="890"/>
                </a:lnTo>
                <a:lnTo>
                  <a:pt x="3529" y="862"/>
                </a:lnTo>
                <a:lnTo>
                  <a:pt x="3534" y="849"/>
                </a:lnTo>
                <a:lnTo>
                  <a:pt x="3537" y="837"/>
                </a:lnTo>
                <a:lnTo>
                  <a:pt x="3543" y="826"/>
                </a:lnTo>
                <a:lnTo>
                  <a:pt x="3547" y="816"/>
                </a:lnTo>
                <a:lnTo>
                  <a:pt x="3560" y="826"/>
                </a:lnTo>
                <a:lnTo>
                  <a:pt x="3588" y="856"/>
                </a:lnTo>
                <a:lnTo>
                  <a:pt x="3606" y="879"/>
                </a:lnTo>
                <a:lnTo>
                  <a:pt x="3625" y="906"/>
                </a:lnTo>
                <a:lnTo>
                  <a:pt x="3635" y="921"/>
                </a:lnTo>
                <a:lnTo>
                  <a:pt x="3644" y="937"/>
                </a:lnTo>
                <a:lnTo>
                  <a:pt x="3653" y="955"/>
                </a:lnTo>
                <a:lnTo>
                  <a:pt x="3662" y="974"/>
                </a:lnTo>
                <a:lnTo>
                  <a:pt x="3671" y="994"/>
                </a:lnTo>
                <a:lnTo>
                  <a:pt x="3678" y="1016"/>
                </a:lnTo>
                <a:lnTo>
                  <a:pt x="3685" y="1038"/>
                </a:lnTo>
                <a:lnTo>
                  <a:pt x="3691" y="1061"/>
                </a:lnTo>
                <a:lnTo>
                  <a:pt x="3696" y="1086"/>
                </a:lnTo>
                <a:lnTo>
                  <a:pt x="3699" y="1112"/>
                </a:lnTo>
                <a:lnTo>
                  <a:pt x="3701" y="1139"/>
                </a:lnTo>
                <a:lnTo>
                  <a:pt x="3703" y="1167"/>
                </a:lnTo>
                <a:lnTo>
                  <a:pt x="3703" y="1196"/>
                </a:lnTo>
                <a:lnTo>
                  <a:pt x="3699" y="1226"/>
                </a:lnTo>
                <a:lnTo>
                  <a:pt x="3696" y="1258"/>
                </a:lnTo>
                <a:lnTo>
                  <a:pt x="3689" y="1290"/>
                </a:lnTo>
                <a:lnTo>
                  <a:pt x="3681" y="1324"/>
                </a:lnTo>
                <a:lnTo>
                  <a:pt x="3670" y="1359"/>
                </a:lnTo>
                <a:lnTo>
                  <a:pt x="3656" y="1394"/>
                </a:lnTo>
                <a:lnTo>
                  <a:pt x="3642" y="1431"/>
                </a:lnTo>
                <a:lnTo>
                  <a:pt x="3643" y="1439"/>
                </a:lnTo>
                <a:lnTo>
                  <a:pt x="3647" y="1461"/>
                </a:lnTo>
                <a:lnTo>
                  <a:pt x="3653" y="1492"/>
                </a:lnTo>
                <a:lnTo>
                  <a:pt x="3661" y="1530"/>
                </a:lnTo>
                <a:lnTo>
                  <a:pt x="3669" y="1570"/>
                </a:lnTo>
                <a:lnTo>
                  <a:pt x="3676" y="1612"/>
                </a:lnTo>
                <a:lnTo>
                  <a:pt x="3680" y="1651"/>
                </a:lnTo>
                <a:lnTo>
                  <a:pt x="3683" y="1682"/>
                </a:lnTo>
                <a:lnTo>
                  <a:pt x="3685" y="1673"/>
                </a:lnTo>
                <a:lnTo>
                  <a:pt x="3688" y="1650"/>
                </a:lnTo>
                <a:lnTo>
                  <a:pt x="3694" y="1614"/>
                </a:lnTo>
                <a:lnTo>
                  <a:pt x="3701" y="1569"/>
                </a:lnTo>
                <a:lnTo>
                  <a:pt x="3704" y="1557"/>
                </a:lnTo>
                <a:lnTo>
                  <a:pt x="3708" y="1543"/>
                </a:lnTo>
                <a:lnTo>
                  <a:pt x="3713" y="1530"/>
                </a:lnTo>
                <a:lnTo>
                  <a:pt x="3719" y="1515"/>
                </a:lnTo>
                <a:lnTo>
                  <a:pt x="3733" y="1485"/>
                </a:lnTo>
                <a:lnTo>
                  <a:pt x="3749" y="1454"/>
                </a:lnTo>
                <a:lnTo>
                  <a:pt x="3766" y="1424"/>
                </a:lnTo>
                <a:lnTo>
                  <a:pt x="3782" y="1394"/>
                </a:lnTo>
                <a:lnTo>
                  <a:pt x="3799" y="1367"/>
                </a:lnTo>
                <a:lnTo>
                  <a:pt x="3813" y="1343"/>
                </a:lnTo>
                <a:lnTo>
                  <a:pt x="3825" y="1319"/>
                </a:lnTo>
                <a:lnTo>
                  <a:pt x="3836" y="1296"/>
                </a:lnTo>
                <a:lnTo>
                  <a:pt x="3846" y="1272"/>
                </a:lnTo>
                <a:lnTo>
                  <a:pt x="3855" y="1251"/>
                </a:lnTo>
                <a:lnTo>
                  <a:pt x="3868" y="1218"/>
                </a:lnTo>
                <a:lnTo>
                  <a:pt x="3873" y="1205"/>
                </a:lnTo>
                <a:lnTo>
                  <a:pt x="3878" y="1218"/>
                </a:lnTo>
                <a:lnTo>
                  <a:pt x="3888" y="1253"/>
                </a:lnTo>
                <a:lnTo>
                  <a:pt x="3895" y="1277"/>
                </a:lnTo>
                <a:lnTo>
                  <a:pt x="3903" y="1305"/>
                </a:lnTo>
                <a:lnTo>
                  <a:pt x="3909" y="1335"/>
                </a:lnTo>
                <a:lnTo>
                  <a:pt x="3916" y="1367"/>
                </a:lnTo>
                <a:lnTo>
                  <a:pt x="3922" y="1402"/>
                </a:lnTo>
                <a:lnTo>
                  <a:pt x="3926" y="1437"/>
                </a:lnTo>
                <a:lnTo>
                  <a:pt x="3929" y="1473"/>
                </a:lnTo>
                <a:lnTo>
                  <a:pt x="3930" y="1508"/>
                </a:lnTo>
                <a:lnTo>
                  <a:pt x="3929" y="1524"/>
                </a:lnTo>
                <a:lnTo>
                  <a:pt x="3927" y="1541"/>
                </a:lnTo>
                <a:lnTo>
                  <a:pt x="3925" y="1558"/>
                </a:lnTo>
                <a:lnTo>
                  <a:pt x="3922" y="1574"/>
                </a:lnTo>
                <a:lnTo>
                  <a:pt x="3917" y="1588"/>
                </a:lnTo>
                <a:lnTo>
                  <a:pt x="3913" y="1603"/>
                </a:lnTo>
                <a:lnTo>
                  <a:pt x="3907" y="1616"/>
                </a:lnTo>
                <a:lnTo>
                  <a:pt x="3899" y="1629"/>
                </a:lnTo>
                <a:lnTo>
                  <a:pt x="3897" y="1634"/>
                </a:lnTo>
                <a:lnTo>
                  <a:pt x="3888" y="1649"/>
                </a:lnTo>
                <a:lnTo>
                  <a:pt x="3881" y="1659"/>
                </a:lnTo>
                <a:lnTo>
                  <a:pt x="3872" y="1670"/>
                </a:lnTo>
                <a:lnTo>
                  <a:pt x="3862" y="1681"/>
                </a:lnTo>
                <a:lnTo>
                  <a:pt x="3851" y="1695"/>
                </a:lnTo>
                <a:lnTo>
                  <a:pt x="3837" y="1707"/>
                </a:lnTo>
                <a:lnTo>
                  <a:pt x="3822" y="1721"/>
                </a:lnTo>
                <a:lnTo>
                  <a:pt x="3806" y="1733"/>
                </a:lnTo>
                <a:lnTo>
                  <a:pt x="3787" y="1744"/>
                </a:lnTo>
                <a:lnTo>
                  <a:pt x="3767" y="1755"/>
                </a:lnTo>
                <a:lnTo>
                  <a:pt x="3744" y="1764"/>
                </a:lnTo>
                <a:lnTo>
                  <a:pt x="3733" y="1769"/>
                </a:lnTo>
                <a:lnTo>
                  <a:pt x="3721" y="1772"/>
                </a:lnTo>
                <a:lnTo>
                  <a:pt x="3708" y="1775"/>
                </a:lnTo>
                <a:lnTo>
                  <a:pt x="3695" y="1778"/>
                </a:lnTo>
                <a:lnTo>
                  <a:pt x="3696" y="1792"/>
                </a:lnTo>
                <a:lnTo>
                  <a:pt x="3696" y="1832"/>
                </a:lnTo>
                <a:lnTo>
                  <a:pt x="3698" y="1888"/>
                </a:lnTo>
                <a:lnTo>
                  <a:pt x="3699" y="1953"/>
                </a:lnTo>
                <a:lnTo>
                  <a:pt x="3699" y="2020"/>
                </a:lnTo>
                <a:lnTo>
                  <a:pt x="3699" y="2082"/>
                </a:lnTo>
                <a:lnTo>
                  <a:pt x="3699" y="2108"/>
                </a:lnTo>
                <a:lnTo>
                  <a:pt x="3698" y="2131"/>
                </a:lnTo>
                <a:lnTo>
                  <a:pt x="3697" y="2149"/>
                </a:lnTo>
                <a:lnTo>
                  <a:pt x="3695" y="2160"/>
                </a:lnTo>
                <a:lnTo>
                  <a:pt x="3696" y="2153"/>
                </a:lnTo>
                <a:lnTo>
                  <a:pt x="3700" y="2136"/>
                </a:lnTo>
                <a:lnTo>
                  <a:pt x="3708" y="2112"/>
                </a:lnTo>
                <a:lnTo>
                  <a:pt x="3718" y="2082"/>
                </a:lnTo>
                <a:lnTo>
                  <a:pt x="3731" y="2049"/>
                </a:lnTo>
                <a:lnTo>
                  <a:pt x="3744" y="2014"/>
                </a:lnTo>
                <a:lnTo>
                  <a:pt x="3753" y="1999"/>
                </a:lnTo>
                <a:lnTo>
                  <a:pt x="3761" y="1983"/>
                </a:lnTo>
                <a:lnTo>
                  <a:pt x="3770" y="1968"/>
                </a:lnTo>
                <a:lnTo>
                  <a:pt x="3779" y="1956"/>
                </a:lnTo>
                <a:lnTo>
                  <a:pt x="3816" y="1909"/>
                </a:lnTo>
                <a:lnTo>
                  <a:pt x="3848" y="1865"/>
                </a:lnTo>
                <a:lnTo>
                  <a:pt x="3862" y="1845"/>
                </a:lnTo>
                <a:lnTo>
                  <a:pt x="3875" y="1826"/>
                </a:lnTo>
                <a:lnTo>
                  <a:pt x="3885" y="1808"/>
                </a:lnTo>
                <a:lnTo>
                  <a:pt x="3893" y="1791"/>
                </a:lnTo>
                <a:lnTo>
                  <a:pt x="3900" y="1778"/>
                </a:lnTo>
                <a:lnTo>
                  <a:pt x="3907" y="1767"/>
                </a:lnTo>
                <a:lnTo>
                  <a:pt x="3913" y="1759"/>
                </a:lnTo>
                <a:lnTo>
                  <a:pt x="3918" y="1753"/>
                </a:lnTo>
                <a:lnTo>
                  <a:pt x="3926" y="1747"/>
                </a:lnTo>
                <a:lnTo>
                  <a:pt x="3929" y="1746"/>
                </a:lnTo>
                <a:lnTo>
                  <a:pt x="3932" y="1758"/>
                </a:lnTo>
                <a:lnTo>
                  <a:pt x="3941" y="1788"/>
                </a:lnTo>
                <a:lnTo>
                  <a:pt x="3945" y="1809"/>
                </a:lnTo>
                <a:lnTo>
                  <a:pt x="3950" y="1835"/>
                </a:lnTo>
                <a:lnTo>
                  <a:pt x="3953" y="1862"/>
                </a:lnTo>
                <a:lnTo>
                  <a:pt x="3956" y="1893"/>
                </a:lnTo>
                <a:lnTo>
                  <a:pt x="3957" y="1926"/>
                </a:lnTo>
                <a:lnTo>
                  <a:pt x="3954" y="1959"/>
                </a:lnTo>
                <a:lnTo>
                  <a:pt x="3953" y="1977"/>
                </a:lnTo>
                <a:lnTo>
                  <a:pt x="3950" y="1995"/>
                </a:lnTo>
                <a:lnTo>
                  <a:pt x="3947" y="2013"/>
                </a:lnTo>
                <a:lnTo>
                  <a:pt x="3943" y="2032"/>
                </a:lnTo>
                <a:lnTo>
                  <a:pt x="3938" y="2050"/>
                </a:lnTo>
                <a:lnTo>
                  <a:pt x="3932" y="2068"/>
                </a:lnTo>
                <a:lnTo>
                  <a:pt x="3924" y="2086"/>
                </a:lnTo>
                <a:lnTo>
                  <a:pt x="3916" y="2105"/>
                </a:lnTo>
                <a:lnTo>
                  <a:pt x="3907" y="2123"/>
                </a:lnTo>
                <a:lnTo>
                  <a:pt x="3896" y="2141"/>
                </a:lnTo>
                <a:lnTo>
                  <a:pt x="3884" y="2158"/>
                </a:lnTo>
                <a:lnTo>
                  <a:pt x="3871" y="2176"/>
                </a:lnTo>
                <a:lnTo>
                  <a:pt x="3866" y="2179"/>
                </a:lnTo>
                <a:lnTo>
                  <a:pt x="3852" y="2190"/>
                </a:lnTo>
                <a:lnTo>
                  <a:pt x="3832" y="2206"/>
                </a:lnTo>
                <a:lnTo>
                  <a:pt x="3806" y="2225"/>
                </a:lnTo>
                <a:lnTo>
                  <a:pt x="3776" y="2246"/>
                </a:lnTo>
                <a:lnTo>
                  <a:pt x="3744" y="2268"/>
                </a:lnTo>
                <a:lnTo>
                  <a:pt x="3727" y="2278"/>
                </a:lnTo>
                <a:lnTo>
                  <a:pt x="3712" y="2287"/>
                </a:lnTo>
                <a:lnTo>
                  <a:pt x="3695" y="2294"/>
                </a:lnTo>
                <a:lnTo>
                  <a:pt x="3679" y="2302"/>
                </a:lnTo>
                <a:lnTo>
                  <a:pt x="3644" y="2473"/>
                </a:lnTo>
                <a:lnTo>
                  <a:pt x="3644" y="2474"/>
                </a:lnTo>
                <a:lnTo>
                  <a:pt x="3644" y="2474"/>
                </a:lnTo>
                <a:lnTo>
                  <a:pt x="3646" y="2474"/>
                </a:lnTo>
                <a:lnTo>
                  <a:pt x="3649" y="2473"/>
                </a:lnTo>
                <a:lnTo>
                  <a:pt x="3654" y="2468"/>
                </a:lnTo>
                <a:lnTo>
                  <a:pt x="3662" y="2460"/>
                </a:lnTo>
                <a:lnTo>
                  <a:pt x="3673" y="2447"/>
                </a:lnTo>
                <a:lnTo>
                  <a:pt x="3688" y="2429"/>
                </a:lnTo>
                <a:lnTo>
                  <a:pt x="3705" y="2408"/>
                </a:lnTo>
                <a:lnTo>
                  <a:pt x="3723" y="2390"/>
                </a:lnTo>
                <a:lnTo>
                  <a:pt x="3741" y="2373"/>
                </a:lnTo>
                <a:lnTo>
                  <a:pt x="3759" y="2357"/>
                </a:lnTo>
                <a:lnTo>
                  <a:pt x="3793" y="2333"/>
                </a:lnTo>
                <a:lnTo>
                  <a:pt x="3822" y="2314"/>
                </a:lnTo>
                <a:lnTo>
                  <a:pt x="3835" y="2303"/>
                </a:lnTo>
                <a:lnTo>
                  <a:pt x="3851" y="2291"/>
                </a:lnTo>
                <a:lnTo>
                  <a:pt x="3868" y="2277"/>
                </a:lnTo>
                <a:lnTo>
                  <a:pt x="3885" y="2261"/>
                </a:lnTo>
                <a:lnTo>
                  <a:pt x="3902" y="2245"/>
                </a:lnTo>
                <a:lnTo>
                  <a:pt x="3916" y="2231"/>
                </a:lnTo>
                <a:lnTo>
                  <a:pt x="3930" y="2216"/>
                </a:lnTo>
                <a:lnTo>
                  <a:pt x="3940" y="2205"/>
                </a:lnTo>
                <a:lnTo>
                  <a:pt x="3974" y="2194"/>
                </a:lnTo>
                <a:lnTo>
                  <a:pt x="3972" y="2203"/>
                </a:lnTo>
                <a:lnTo>
                  <a:pt x="3970" y="2229"/>
                </a:lnTo>
                <a:lnTo>
                  <a:pt x="3965" y="2270"/>
                </a:lnTo>
                <a:lnTo>
                  <a:pt x="3957" y="2318"/>
                </a:lnTo>
                <a:lnTo>
                  <a:pt x="3950" y="2345"/>
                </a:lnTo>
                <a:lnTo>
                  <a:pt x="3943" y="2372"/>
                </a:lnTo>
                <a:lnTo>
                  <a:pt x="3935" y="2400"/>
                </a:lnTo>
                <a:lnTo>
                  <a:pt x="3925" y="2427"/>
                </a:lnTo>
                <a:lnTo>
                  <a:pt x="3914" y="2453"/>
                </a:lnTo>
                <a:lnTo>
                  <a:pt x="3902" y="2477"/>
                </a:lnTo>
                <a:lnTo>
                  <a:pt x="3895" y="2490"/>
                </a:lnTo>
                <a:lnTo>
                  <a:pt x="3887" y="2501"/>
                </a:lnTo>
                <a:lnTo>
                  <a:pt x="3879" y="2512"/>
                </a:lnTo>
                <a:lnTo>
                  <a:pt x="3871" y="2522"/>
                </a:lnTo>
                <a:lnTo>
                  <a:pt x="3869" y="2525"/>
                </a:lnTo>
                <a:lnTo>
                  <a:pt x="3863" y="2534"/>
                </a:lnTo>
                <a:lnTo>
                  <a:pt x="3858" y="2541"/>
                </a:lnTo>
                <a:lnTo>
                  <a:pt x="3850" y="2549"/>
                </a:lnTo>
                <a:lnTo>
                  <a:pt x="3840" y="2557"/>
                </a:lnTo>
                <a:lnTo>
                  <a:pt x="3827" y="2567"/>
                </a:lnTo>
                <a:lnTo>
                  <a:pt x="3812" y="2577"/>
                </a:lnTo>
                <a:lnTo>
                  <a:pt x="3794" y="2588"/>
                </a:lnTo>
                <a:lnTo>
                  <a:pt x="3771" y="2599"/>
                </a:lnTo>
                <a:lnTo>
                  <a:pt x="3745" y="2611"/>
                </a:lnTo>
                <a:lnTo>
                  <a:pt x="3716" y="2623"/>
                </a:lnTo>
                <a:lnTo>
                  <a:pt x="3682" y="2635"/>
                </a:lnTo>
                <a:lnTo>
                  <a:pt x="3644" y="2648"/>
                </a:lnTo>
                <a:lnTo>
                  <a:pt x="3601" y="2660"/>
                </a:lnTo>
                <a:lnTo>
                  <a:pt x="3497" y="2855"/>
                </a:lnTo>
                <a:lnTo>
                  <a:pt x="3501" y="2850"/>
                </a:lnTo>
                <a:lnTo>
                  <a:pt x="3514" y="2839"/>
                </a:lnTo>
                <a:lnTo>
                  <a:pt x="3534" y="2824"/>
                </a:lnTo>
                <a:lnTo>
                  <a:pt x="3561" y="2803"/>
                </a:lnTo>
                <a:lnTo>
                  <a:pt x="3578" y="2793"/>
                </a:lnTo>
                <a:lnTo>
                  <a:pt x="3596" y="2782"/>
                </a:lnTo>
                <a:lnTo>
                  <a:pt x="3616" y="2772"/>
                </a:lnTo>
                <a:lnTo>
                  <a:pt x="3637" y="2762"/>
                </a:lnTo>
                <a:lnTo>
                  <a:pt x="3661" y="2753"/>
                </a:lnTo>
                <a:lnTo>
                  <a:pt x="3686" y="2744"/>
                </a:lnTo>
                <a:lnTo>
                  <a:pt x="3712" y="2737"/>
                </a:lnTo>
                <a:lnTo>
                  <a:pt x="3740" y="2731"/>
                </a:lnTo>
                <a:lnTo>
                  <a:pt x="3752" y="2727"/>
                </a:lnTo>
                <a:lnTo>
                  <a:pt x="3782" y="2716"/>
                </a:lnTo>
                <a:lnTo>
                  <a:pt x="3799" y="2709"/>
                </a:lnTo>
                <a:lnTo>
                  <a:pt x="3817" y="2701"/>
                </a:lnTo>
                <a:lnTo>
                  <a:pt x="3833" y="2694"/>
                </a:lnTo>
                <a:lnTo>
                  <a:pt x="3846" y="2683"/>
                </a:lnTo>
                <a:lnTo>
                  <a:pt x="3852" y="2680"/>
                </a:lnTo>
                <a:lnTo>
                  <a:pt x="3859" y="2676"/>
                </a:lnTo>
                <a:lnTo>
                  <a:pt x="3866" y="2672"/>
                </a:lnTo>
                <a:lnTo>
                  <a:pt x="3873" y="2669"/>
                </a:lnTo>
                <a:lnTo>
                  <a:pt x="3888" y="2663"/>
                </a:lnTo>
                <a:lnTo>
                  <a:pt x="3904" y="2659"/>
                </a:lnTo>
                <a:lnTo>
                  <a:pt x="3930" y="2654"/>
                </a:lnTo>
                <a:lnTo>
                  <a:pt x="3940" y="2653"/>
                </a:lnTo>
                <a:lnTo>
                  <a:pt x="3939" y="2662"/>
                </a:lnTo>
                <a:lnTo>
                  <a:pt x="3935" y="2689"/>
                </a:lnTo>
                <a:lnTo>
                  <a:pt x="3931" y="2707"/>
                </a:lnTo>
                <a:lnTo>
                  <a:pt x="3924" y="2728"/>
                </a:lnTo>
                <a:lnTo>
                  <a:pt x="3915" y="2751"/>
                </a:lnTo>
                <a:lnTo>
                  <a:pt x="3904" y="2774"/>
                </a:lnTo>
                <a:lnTo>
                  <a:pt x="3896" y="2788"/>
                </a:lnTo>
                <a:lnTo>
                  <a:pt x="3888" y="2800"/>
                </a:lnTo>
                <a:lnTo>
                  <a:pt x="3879" y="2812"/>
                </a:lnTo>
                <a:lnTo>
                  <a:pt x="3870" y="2825"/>
                </a:lnTo>
                <a:lnTo>
                  <a:pt x="3859" y="2838"/>
                </a:lnTo>
                <a:lnTo>
                  <a:pt x="3848" y="2850"/>
                </a:lnTo>
                <a:lnTo>
                  <a:pt x="3834" y="2863"/>
                </a:lnTo>
                <a:lnTo>
                  <a:pt x="3821" y="2875"/>
                </a:lnTo>
                <a:lnTo>
                  <a:pt x="3805" y="2886"/>
                </a:lnTo>
                <a:lnTo>
                  <a:pt x="3789" y="2899"/>
                </a:lnTo>
                <a:lnTo>
                  <a:pt x="3771" y="2909"/>
                </a:lnTo>
                <a:lnTo>
                  <a:pt x="3752" y="2920"/>
                </a:lnTo>
                <a:lnTo>
                  <a:pt x="3732" y="2929"/>
                </a:lnTo>
                <a:lnTo>
                  <a:pt x="3709" y="2939"/>
                </a:lnTo>
                <a:lnTo>
                  <a:pt x="3687" y="2947"/>
                </a:lnTo>
                <a:lnTo>
                  <a:pt x="3661" y="2955"/>
                </a:lnTo>
                <a:lnTo>
                  <a:pt x="3654" y="2957"/>
                </a:lnTo>
                <a:lnTo>
                  <a:pt x="3635" y="2961"/>
                </a:lnTo>
                <a:lnTo>
                  <a:pt x="3607" y="2968"/>
                </a:lnTo>
                <a:lnTo>
                  <a:pt x="3571" y="2975"/>
                </a:lnTo>
                <a:lnTo>
                  <a:pt x="3551" y="2978"/>
                </a:lnTo>
                <a:lnTo>
                  <a:pt x="3531" y="2980"/>
                </a:lnTo>
                <a:lnTo>
                  <a:pt x="3509" y="2983"/>
                </a:lnTo>
                <a:lnTo>
                  <a:pt x="3488" y="2984"/>
                </a:lnTo>
                <a:lnTo>
                  <a:pt x="3466" y="2985"/>
                </a:lnTo>
                <a:lnTo>
                  <a:pt x="3445" y="2984"/>
                </a:lnTo>
                <a:lnTo>
                  <a:pt x="3425" y="2983"/>
                </a:lnTo>
                <a:lnTo>
                  <a:pt x="3406" y="2979"/>
                </a:lnTo>
                <a:lnTo>
                  <a:pt x="3165" y="3217"/>
                </a:lnTo>
                <a:lnTo>
                  <a:pt x="3164" y="3218"/>
                </a:lnTo>
                <a:lnTo>
                  <a:pt x="3164" y="3219"/>
                </a:lnTo>
                <a:lnTo>
                  <a:pt x="3165" y="3219"/>
                </a:lnTo>
                <a:lnTo>
                  <a:pt x="3167" y="3219"/>
                </a:lnTo>
                <a:lnTo>
                  <a:pt x="3173" y="3216"/>
                </a:lnTo>
                <a:lnTo>
                  <a:pt x="3183" y="3209"/>
                </a:lnTo>
                <a:lnTo>
                  <a:pt x="3199" y="3198"/>
                </a:lnTo>
                <a:lnTo>
                  <a:pt x="3220" y="3181"/>
                </a:lnTo>
                <a:lnTo>
                  <a:pt x="3244" y="3162"/>
                </a:lnTo>
                <a:lnTo>
                  <a:pt x="3263" y="3145"/>
                </a:lnTo>
                <a:lnTo>
                  <a:pt x="3281" y="3131"/>
                </a:lnTo>
                <a:lnTo>
                  <a:pt x="3298" y="3118"/>
                </a:lnTo>
                <a:lnTo>
                  <a:pt x="3307" y="3113"/>
                </a:lnTo>
                <a:lnTo>
                  <a:pt x="3317" y="3108"/>
                </a:lnTo>
                <a:lnTo>
                  <a:pt x="3326" y="3104"/>
                </a:lnTo>
                <a:lnTo>
                  <a:pt x="3337" y="3100"/>
                </a:lnTo>
                <a:lnTo>
                  <a:pt x="3348" y="3097"/>
                </a:lnTo>
                <a:lnTo>
                  <a:pt x="3361" y="3094"/>
                </a:lnTo>
                <a:lnTo>
                  <a:pt x="3374" y="3091"/>
                </a:lnTo>
                <a:lnTo>
                  <a:pt x="3390" y="3090"/>
                </a:lnTo>
                <a:lnTo>
                  <a:pt x="3421" y="3088"/>
                </a:lnTo>
                <a:lnTo>
                  <a:pt x="3454" y="3088"/>
                </a:lnTo>
                <a:lnTo>
                  <a:pt x="3484" y="3088"/>
                </a:lnTo>
                <a:lnTo>
                  <a:pt x="3515" y="3089"/>
                </a:lnTo>
                <a:lnTo>
                  <a:pt x="3543" y="3090"/>
                </a:lnTo>
                <a:lnTo>
                  <a:pt x="3569" y="3091"/>
                </a:lnTo>
                <a:lnTo>
                  <a:pt x="3591" y="3091"/>
                </a:lnTo>
                <a:lnTo>
                  <a:pt x="3610" y="3090"/>
                </a:lnTo>
                <a:lnTo>
                  <a:pt x="3626" y="3089"/>
                </a:lnTo>
                <a:lnTo>
                  <a:pt x="3642" y="3089"/>
                </a:lnTo>
                <a:lnTo>
                  <a:pt x="3655" y="3090"/>
                </a:lnTo>
                <a:lnTo>
                  <a:pt x="3668" y="3091"/>
                </a:lnTo>
                <a:lnTo>
                  <a:pt x="3686" y="3094"/>
                </a:lnTo>
                <a:lnTo>
                  <a:pt x="3692" y="3095"/>
                </a:lnTo>
                <a:lnTo>
                  <a:pt x="3687" y="3100"/>
                </a:lnTo>
                <a:lnTo>
                  <a:pt x="3669" y="3117"/>
                </a:lnTo>
                <a:lnTo>
                  <a:pt x="3641" y="3141"/>
                </a:lnTo>
                <a:lnTo>
                  <a:pt x="3605" y="3169"/>
                </a:lnTo>
                <a:lnTo>
                  <a:pt x="3585" y="3183"/>
                </a:lnTo>
                <a:lnTo>
                  <a:pt x="3562" y="3198"/>
                </a:lnTo>
                <a:lnTo>
                  <a:pt x="3538" y="3212"/>
                </a:lnTo>
                <a:lnTo>
                  <a:pt x="3513" y="3227"/>
                </a:lnTo>
                <a:lnTo>
                  <a:pt x="3487" y="3241"/>
                </a:lnTo>
                <a:lnTo>
                  <a:pt x="3461" y="3252"/>
                </a:lnTo>
                <a:lnTo>
                  <a:pt x="3433" y="3262"/>
                </a:lnTo>
                <a:lnTo>
                  <a:pt x="3406" y="3270"/>
                </a:lnTo>
                <a:lnTo>
                  <a:pt x="3397" y="3272"/>
                </a:lnTo>
                <a:lnTo>
                  <a:pt x="3373" y="3279"/>
                </a:lnTo>
                <a:lnTo>
                  <a:pt x="3337" y="3286"/>
                </a:lnTo>
                <a:lnTo>
                  <a:pt x="3290" y="3294"/>
                </a:lnTo>
                <a:lnTo>
                  <a:pt x="3263" y="3299"/>
                </a:lnTo>
                <a:lnTo>
                  <a:pt x="3235" y="3302"/>
                </a:lnTo>
                <a:lnTo>
                  <a:pt x="3206" y="3304"/>
                </a:lnTo>
                <a:lnTo>
                  <a:pt x="3174" y="3307"/>
                </a:lnTo>
                <a:lnTo>
                  <a:pt x="3143" y="3308"/>
                </a:lnTo>
                <a:lnTo>
                  <a:pt x="3110" y="3308"/>
                </a:lnTo>
                <a:lnTo>
                  <a:pt x="3077" y="3307"/>
                </a:lnTo>
                <a:lnTo>
                  <a:pt x="3045" y="3303"/>
                </a:lnTo>
                <a:lnTo>
                  <a:pt x="2882" y="3401"/>
                </a:lnTo>
                <a:lnTo>
                  <a:pt x="2830" y="3375"/>
                </a:lnTo>
                <a:lnTo>
                  <a:pt x="2907" y="3301"/>
                </a:lnTo>
                <a:lnTo>
                  <a:pt x="2905" y="3293"/>
                </a:lnTo>
                <a:lnTo>
                  <a:pt x="2904" y="3271"/>
                </a:lnTo>
                <a:lnTo>
                  <a:pt x="2904" y="3237"/>
                </a:lnTo>
                <a:lnTo>
                  <a:pt x="2905" y="3193"/>
                </a:lnTo>
                <a:lnTo>
                  <a:pt x="2908" y="3169"/>
                </a:lnTo>
                <a:lnTo>
                  <a:pt x="2911" y="3144"/>
                </a:lnTo>
                <a:lnTo>
                  <a:pt x="2916" y="3117"/>
                </a:lnTo>
                <a:lnTo>
                  <a:pt x="2921" y="3089"/>
                </a:lnTo>
                <a:lnTo>
                  <a:pt x="2929" y="3062"/>
                </a:lnTo>
                <a:lnTo>
                  <a:pt x="2938" y="3034"/>
                </a:lnTo>
                <a:lnTo>
                  <a:pt x="2949" y="3006"/>
                </a:lnTo>
                <a:lnTo>
                  <a:pt x="2962" y="2979"/>
                </a:lnTo>
                <a:lnTo>
                  <a:pt x="2989" y="2930"/>
                </a:lnTo>
                <a:lnTo>
                  <a:pt x="3010" y="2887"/>
                </a:lnTo>
                <a:lnTo>
                  <a:pt x="3029" y="2852"/>
                </a:lnTo>
                <a:lnTo>
                  <a:pt x="3043" y="2820"/>
                </a:lnTo>
                <a:lnTo>
                  <a:pt x="3048" y="2806"/>
                </a:lnTo>
                <a:lnTo>
                  <a:pt x="3054" y="2792"/>
                </a:lnTo>
                <a:lnTo>
                  <a:pt x="3057" y="2779"/>
                </a:lnTo>
                <a:lnTo>
                  <a:pt x="3059" y="2766"/>
                </a:lnTo>
                <a:lnTo>
                  <a:pt x="3062" y="2754"/>
                </a:lnTo>
                <a:lnTo>
                  <a:pt x="3063" y="2742"/>
                </a:lnTo>
                <a:lnTo>
                  <a:pt x="3063" y="2729"/>
                </a:lnTo>
                <a:lnTo>
                  <a:pt x="3062" y="2717"/>
                </a:lnTo>
                <a:lnTo>
                  <a:pt x="3071" y="2728"/>
                </a:lnTo>
                <a:lnTo>
                  <a:pt x="3090" y="2760"/>
                </a:lnTo>
                <a:lnTo>
                  <a:pt x="3101" y="2782"/>
                </a:lnTo>
                <a:lnTo>
                  <a:pt x="3113" y="2809"/>
                </a:lnTo>
                <a:lnTo>
                  <a:pt x="3119" y="2825"/>
                </a:lnTo>
                <a:lnTo>
                  <a:pt x="3124" y="2840"/>
                </a:lnTo>
                <a:lnTo>
                  <a:pt x="3128" y="2857"/>
                </a:lnTo>
                <a:lnTo>
                  <a:pt x="3133" y="2875"/>
                </a:lnTo>
                <a:lnTo>
                  <a:pt x="3136" y="2894"/>
                </a:lnTo>
                <a:lnTo>
                  <a:pt x="3138" y="2913"/>
                </a:lnTo>
                <a:lnTo>
                  <a:pt x="3139" y="2933"/>
                </a:lnTo>
                <a:lnTo>
                  <a:pt x="3140" y="2955"/>
                </a:lnTo>
                <a:lnTo>
                  <a:pt x="3139" y="2977"/>
                </a:lnTo>
                <a:lnTo>
                  <a:pt x="3137" y="3000"/>
                </a:lnTo>
                <a:lnTo>
                  <a:pt x="3134" y="3022"/>
                </a:lnTo>
                <a:lnTo>
                  <a:pt x="3128" y="3047"/>
                </a:lnTo>
                <a:lnTo>
                  <a:pt x="3121" y="3070"/>
                </a:lnTo>
                <a:lnTo>
                  <a:pt x="3112" y="3096"/>
                </a:lnTo>
                <a:lnTo>
                  <a:pt x="3102" y="3121"/>
                </a:lnTo>
                <a:lnTo>
                  <a:pt x="3089" y="3146"/>
                </a:lnTo>
                <a:lnTo>
                  <a:pt x="3074" y="3173"/>
                </a:lnTo>
                <a:lnTo>
                  <a:pt x="3057" y="3200"/>
                </a:lnTo>
                <a:lnTo>
                  <a:pt x="3037" y="3227"/>
                </a:lnTo>
                <a:lnTo>
                  <a:pt x="3016" y="3255"/>
                </a:lnTo>
                <a:lnTo>
                  <a:pt x="3023" y="3249"/>
                </a:lnTo>
                <a:lnTo>
                  <a:pt x="3045" y="3236"/>
                </a:lnTo>
                <a:lnTo>
                  <a:pt x="3075" y="3215"/>
                </a:lnTo>
                <a:lnTo>
                  <a:pt x="3112" y="3189"/>
                </a:lnTo>
                <a:lnTo>
                  <a:pt x="3131" y="3173"/>
                </a:lnTo>
                <a:lnTo>
                  <a:pt x="3150" y="3159"/>
                </a:lnTo>
                <a:lnTo>
                  <a:pt x="3168" y="3142"/>
                </a:lnTo>
                <a:lnTo>
                  <a:pt x="3185" y="3125"/>
                </a:lnTo>
                <a:lnTo>
                  <a:pt x="3201" y="3108"/>
                </a:lnTo>
                <a:lnTo>
                  <a:pt x="3215" y="3091"/>
                </a:lnTo>
                <a:lnTo>
                  <a:pt x="3220" y="3084"/>
                </a:lnTo>
                <a:lnTo>
                  <a:pt x="3226" y="3076"/>
                </a:lnTo>
                <a:lnTo>
                  <a:pt x="3230" y="3067"/>
                </a:lnTo>
                <a:lnTo>
                  <a:pt x="3234" y="3059"/>
                </a:lnTo>
                <a:lnTo>
                  <a:pt x="3230" y="3056"/>
                </a:lnTo>
                <a:lnTo>
                  <a:pt x="3224" y="3045"/>
                </a:lnTo>
                <a:lnTo>
                  <a:pt x="3219" y="3037"/>
                </a:lnTo>
                <a:lnTo>
                  <a:pt x="3213" y="3025"/>
                </a:lnTo>
                <a:lnTo>
                  <a:pt x="3208" y="3012"/>
                </a:lnTo>
                <a:lnTo>
                  <a:pt x="3202" y="2995"/>
                </a:lnTo>
                <a:lnTo>
                  <a:pt x="3198" y="2976"/>
                </a:lnTo>
                <a:lnTo>
                  <a:pt x="3192" y="2954"/>
                </a:lnTo>
                <a:lnTo>
                  <a:pt x="3188" y="2929"/>
                </a:lnTo>
                <a:lnTo>
                  <a:pt x="3185" y="2900"/>
                </a:lnTo>
                <a:lnTo>
                  <a:pt x="3183" y="2867"/>
                </a:lnTo>
                <a:lnTo>
                  <a:pt x="3182" y="2831"/>
                </a:lnTo>
                <a:lnTo>
                  <a:pt x="3182" y="2792"/>
                </a:lnTo>
                <a:lnTo>
                  <a:pt x="3184" y="2748"/>
                </a:lnTo>
                <a:lnTo>
                  <a:pt x="3185" y="2743"/>
                </a:lnTo>
                <a:lnTo>
                  <a:pt x="3188" y="2727"/>
                </a:lnTo>
                <a:lnTo>
                  <a:pt x="3191" y="2705"/>
                </a:lnTo>
                <a:lnTo>
                  <a:pt x="3197" y="2677"/>
                </a:lnTo>
                <a:lnTo>
                  <a:pt x="3204" y="2648"/>
                </a:lnTo>
                <a:lnTo>
                  <a:pt x="3212" y="2618"/>
                </a:lnTo>
                <a:lnTo>
                  <a:pt x="3218" y="2605"/>
                </a:lnTo>
                <a:lnTo>
                  <a:pt x="3224" y="2592"/>
                </a:lnTo>
                <a:lnTo>
                  <a:pt x="3229" y="2580"/>
                </a:lnTo>
                <a:lnTo>
                  <a:pt x="3236" y="2570"/>
                </a:lnTo>
                <a:lnTo>
                  <a:pt x="3238" y="2558"/>
                </a:lnTo>
                <a:lnTo>
                  <a:pt x="3243" y="2526"/>
                </a:lnTo>
                <a:lnTo>
                  <a:pt x="3243" y="2507"/>
                </a:lnTo>
                <a:lnTo>
                  <a:pt x="3240" y="2486"/>
                </a:lnTo>
                <a:lnTo>
                  <a:pt x="3238" y="2476"/>
                </a:lnTo>
                <a:lnTo>
                  <a:pt x="3236" y="2466"/>
                </a:lnTo>
                <a:lnTo>
                  <a:pt x="3231" y="2456"/>
                </a:lnTo>
                <a:lnTo>
                  <a:pt x="3227" y="2446"/>
                </a:lnTo>
                <a:lnTo>
                  <a:pt x="3236" y="2451"/>
                </a:lnTo>
                <a:lnTo>
                  <a:pt x="3260" y="2468"/>
                </a:lnTo>
                <a:lnTo>
                  <a:pt x="3275" y="2482"/>
                </a:lnTo>
                <a:lnTo>
                  <a:pt x="3291" y="2498"/>
                </a:lnTo>
                <a:lnTo>
                  <a:pt x="3299" y="2509"/>
                </a:lnTo>
                <a:lnTo>
                  <a:pt x="3308" y="2520"/>
                </a:lnTo>
                <a:lnTo>
                  <a:pt x="3316" y="2533"/>
                </a:lnTo>
                <a:lnTo>
                  <a:pt x="3324" y="2547"/>
                </a:lnTo>
                <a:lnTo>
                  <a:pt x="3332" y="2561"/>
                </a:lnTo>
                <a:lnTo>
                  <a:pt x="3338" y="2577"/>
                </a:lnTo>
                <a:lnTo>
                  <a:pt x="3345" y="2594"/>
                </a:lnTo>
                <a:lnTo>
                  <a:pt x="3352" y="2613"/>
                </a:lnTo>
                <a:lnTo>
                  <a:pt x="3357" y="2633"/>
                </a:lnTo>
                <a:lnTo>
                  <a:pt x="3362" y="2654"/>
                </a:lnTo>
                <a:lnTo>
                  <a:pt x="3365" y="2677"/>
                </a:lnTo>
                <a:lnTo>
                  <a:pt x="3368" y="2701"/>
                </a:lnTo>
                <a:lnTo>
                  <a:pt x="3370" y="2727"/>
                </a:lnTo>
                <a:lnTo>
                  <a:pt x="3370" y="2754"/>
                </a:lnTo>
                <a:lnTo>
                  <a:pt x="3369" y="2783"/>
                </a:lnTo>
                <a:lnTo>
                  <a:pt x="3366" y="2813"/>
                </a:lnTo>
                <a:lnTo>
                  <a:pt x="3363" y="2846"/>
                </a:lnTo>
                <a:lnTo>
                  <a:pt x="3357" y="2880"/>
                </a:lnTo>
                <a:lnTo>
                  <a:pt x="3350" y="2915"/>
                </a:lnTo>
                <a:lnTo>
                  <a:pt x="3341" y="2952"/>
                </a:lnTo>
                <a:lnTo>
                  <a:pt x="3346" y="2947"/>
                </a:lnTo>
                <a:lnTo>
                  <a:pt x="3362" y="2930"/>
                </a:lnTo>
                <a:lnTo>
                  <a:pt x="3383" y="2905"/>
                </a:lnTo>
                <a:lnTo>
                  <a:pt x="3410" y="2874"/>
                </a:lnTo>
                <a:lnTo>
                  <a:pt x="3424" y="2856"/>
                </a:lnTo>
                <a:lnTo>
                  <a:pt x="3437" y="2838"/>
                </a:lnTo>
                <a:lnTo>
                  <a:pt x="3451" y="2818"/>
                </a:lnTo>
                <a:lnTo>
                  <a:pt x="3464" y="2798"/>
                </a:lnTo>
                <a:lnTo>
                  <a:pt x="3475" y="2778"/>
                </a:lnTo>
                <a:lnTo>
                  <a:pt x="3486" y="2757"/>
                </a:lnTo>
                <a:lnTo>
                  <a:pt x="3495" y="2737"/>
                </a:lnTo>
                <a:lnTo>
                  <a:pt x="3501" y="2717"/>
                </a:lnTo>
                <a:lnTo>
                  <a:pt x="3493" y="2709"/>
                </a:lnTo>
                <a:lnTo>
                  <a:pt x="3474" y="2687"/>
                </a:lnTo>
                <a:lnTo>
                  <a:pt x="3461" y="2671"/>
                </a:lnTo>
                <a:lnTo>
                  <a:pt x="3446" y="2653"/>
                </a:lnTo>
                <a:lnTo>
                  <a:pt x="3430" y="2632"/>
                </a:lnTo>
                <a:lnTo>
                  <a:pt x="3415" y="2608"/>
                </a:lnTo>
                <a:lnTo>
                  <a:pt x="3398" y="2584"/>
                </a:lnTo>
                <a:lnTo>
                  <a:pt x="3381" y="2557"/>
                </a:lnTo>
                <a:lnTo>
                  <a:pt x="3366" y="2529"/>
                </a:lnTo>
                <a:lnTo>
                  <a:pt x="3352" y="2500"/>
                </a:lnTo>
                <a:lnTo>
                  <a:pt x="3339" y="2470"/>
                </a:lnTo>
                <a:lnTo>
                  <a:pt x="3328" y="2440"/>
                </a:lnTo>
                <a:lnTo>
                  <a:pt x="3325" y="2424"/>
                </a:lnTo>
                <a:lnTo>
                  <a:pt x="3320" y="2410"/>
                </a:lnTo>
                <a:lnTo>
                  <a:pt x="3318" y="2394"/>
                </a:lnTo>
                <a:lnTo>
                  <a:pt x="3316" y="2380"/>
                </a:lnTo>
                <a:lnTo>
                  <a:pt x="3310" y="2324"/>
                </a:lnTo>
                <a:lnTo>
                  <a:pt x="3306" y="2273"/>
                </a:lnTo>
                <a:lnTo>
                  <a:pt x="3299" y="2229"/>
                </a:lnTo>
                <a:lnTo>
                  <a:pt x="3292" y="2192"/>
                </a:lnTo>
                <a:lnTo>
                  <a:pt x="3288" y="2176"/>
                </a:lnTo>
                <a:lnTo>
                  <a:pt x="3283" y="2160"/>
                </a:lnTo>
                <a:lnTo>
                  <a:pt x="3278" y="2147"/>
                </a:lnTo>
                <a:lnTo>
                  <a:pt x="3272" y="2134"/>
                </a:lnTo>
                <a:lnTo>
                  <a:pt x="3265" y="2123"/>
                </a:lnTo>
                <a:lnTo>
                  <a:pt x="3257" y="2114"/>
                </a:lnTo>
                <a:lnTo>
                  <a:pt x="3248" y="2105"/>
                </a:lnTo>
                <a:lnTo>
                  <a:pt x="3238" y="2097"/>
                </a:lnTo>
                <a:lnTo>
                  <a:pt x="3245" y="2096"/>
                </a:lnTo>
                <a:lnTo>
                  <a:pt x="3265" y="2096"/>
                </a:lnTo>
                <a:lnTo>
                  <a:pt x="3279" y="2099"/>
                </a:lnTo>
                <a:lnTo>
                  <a:pt x="3296" y="2104"/>
                </a:lnTo>
                <a:lnTo>
                  <a:pt x="3306" y="2108"/>
                </a:lnTo>
                <a:lnTo>
                  <a:pt x="3315" y="2113"/>
                </a:lnTo>
                <a:lnTo>
                  <a:pt x="3326" y="2118"/>
                </a:lnTo>
                <a:lnTo>
                  <a:pt x="3336" y="2125"/>
                </a:lnTo>
                <a:lnTo>
                  <a:pt x="3347" y="2134"/>
                </a:lnTo>
                <a:lnTo>
                  <a:pt x="3360" y="2143"/>
                </a:lnTo>
                <a:lnTo>
                  <a:pt x="3371" y="2154"/>
                </a:lnTo>
                <a:lnTo>
                  <a:pt x="3384" y="2168"/>
                </a:lnTo>
                <a:lnTo>
                  <a:pt x="3397" y="2181"/>
                </a:lnTo>
                <a:lnTo>
                  <a:pt x="3410" y="2198"/>
                </a:lnTo>
                <a:lnTo>
                  <a:pt x="3424" y="2216"/>
                </a:lnTo>
                <a:lnTo>
                  <a:pt x="3437" y="2235"/>
                </a:lnTo>
                <a:lnTo>
                  <a:pt x="3452" y="2257"/>
                </a:lnTo>
                <a:lnTo>
                  <a:pt x="3465" y="2281"/>
                </a:lnTo>
                <a:lnTo>
                  <a:pt x="3480" y="2308"/>
                </a:lnTo>
                <a:lnTo>
                  <a:pt x="3495" y="2336"/>
                </a:lnTo>
                <a:lnTo>
                  <a:pt x="3509" y="2367"/>
                </a:lnTo>
                <a:lnTo>
                  <a:pt x="3525" y="2400"/>
                </a:lnTo>
                <a:lnTo>
                  <a:pt x="3540" y="2437"/>
                </a:lnTo>
                <a:lnTo>
                  <a:pt x="3554" y="2475"/>
                </a:lnTo>
                <a:lnTo>
                  <a:pt x="3556" y="2485"/>
                </a:lnTo>
                <a:lnTo>
                  <a:pt x="3560" y="2507"/>
                </a:lnTo>
                <a:lnTo>
                  <a:pt x="3560" y="2522"/>
                </a:lnTo>
                <a:lnTo>
                  <a:pt x="3559" y="2537"/>
                </a:lnTo>
                <a:lnTo>
                  <a:pt x="3556" y="2544"/>
                </a:lnTo>
                <a:lnTo>
                  <a:pt x="3554" y="2551"/>
                </a:lnTo>
                <a:lnTo>
                  <a:pt x="3552" y="2558"/>
                </a:lnTo>
                <a:lnTo>
                  <a:pt x="3547" y="2563"/>
                </a:lnTo>
                <a:lnTo>
                  <a:pt x="3551" y="2558"/>
                </a:lnTo>
                <a:lnTo>
                  <a:pt x="3558" y="2541"/>
                </a:lnTo>
                <a:lnTo>
                  <a:pt x="3569" y="2516"/>
                </a:lnTo>
                <a:lnTo>
                  <a:pt x="3580" y="2486"/>
                </a:lnTo>
                <a:lnTo>
                  <a:pt x="3590" y="2455"/>
                </a:lnTo>
                <a:lnTo>
                  <a:pt x="3598" y="2422"/>
                </a:lnTo>
                <a:lnTo>
                  <a:pt x="3601" y="2408"/>
                </a:lnTo>
                <a:lnTo>
                  <a:pt x="3602" y="2394"/>
                </a:lnTo>
                <a:lnTo>
                  <a:pt x="3602" y="2382"/>
                </a:lnTo>
                <a:lnTo>
                  <a:pt x="3601" y="2371"/>
                </a:lnTo>
                <a:lnTo>
                  <a:pt x="3595" y="2365"/>
                </a:lnTo>
                <a:lnTo>
                  <a:pt x="3577" y="2349"/>
                </a:lnTo>
                <a:lnTo>
                  <a:pt x="3551" y="2324"/>
                </a:lnTo>
                <a:lnTo>
                  <a:pt x="3519" y="2291"/>
                </a:lnTo>
                <a:lnTo>
                  <a:pt x="3502" y="2271"/>
                </a:lnTo>
                <a:lnTo>
                  <a:pt x="3486" y="2250"/>
                </a:lnTo>
                <a:lnTo>
                  <a:pt x="3469" y="2227"/>
                </a:lnTo>
                <a:lnTo>
                  <a:pt x="3453" y="2204"/>
                </a:lnTo>
                <a:lnTo>
                  <a:pt x="3438" y="2178"/>
                </a:lnTo>
                <a:lnTo>
                  <a:pt x="3425" y="2151"/>
                </a:lnTo>
                <a:lnTo>
                  <a:pt x="3418" y="2138"/>
                </a:lnTo>
                <a:lnTo>
                  <a:pt x="3412" y="2124"/>
                </a:lnTo>
                <a:lnTo>
                  <a:pt x="3408" y="2110"/>
                </a:lnTo>
                <a:lnTo>
                  <a:pt x="3403" y="2095"/>
                </a:lnTo>
                <a:lnTo>
                  <a:pt x="3387" y="2040"/>
                </a:lnTo>
                <a:lnTo>
                  <a:pt x="3370" y="1988"/>
                </a:lnTo>
                <a:lnTo>
                  <a:pt x="3353" y="1941"/>
                </a:lnTo>
                <a:lnTo>
                  <a:pt x="3336" y="1899"/>
                </a:lnTo>
                <a:lnTo>
                  <a:pt x="3327" y="1880"/>
                </a:lnTo>
                <a:lnTo>
                  <a:pt x="3318" y="1862"/>
                </a:lnTo>
                <a:lnTo>
                  <a:pt x="3310" y="1845"/>
                </a:lnTo>
                <a:lnTo>
                  <a:pt x="3301" y="1830"/>
                </a:lnTo>
                <a:lnTo>
                  <a:pt x="3292" y="1817"/>
                </a:lnTo>
                <a:lnTo>
                  <a:pt x="3283" y="1805"/>
                </a:lnTo>
                <a:lnTo>
                  <a:pt x="3274" y="1793"/>
                </a:lnTo>
                <a:lnTo>
                  <a:pt x="3265" y="1784"/>
                </a:lnTo>
                <a:lnTo>
                  <a:pt x="3276" y="1789"/>
                </a:lnTo>
                <a:lnTo>
                  <a:pt x="3307" y="1801"/>
                </a:lnTo>
                <a:lnTo>
                  <a:pt x="3328" y="1812"/>
                </a:lnTo>
                <a:lnTo>
                  <a:pt x="3352" y="1826"/>
                </a:lnTo>
                <a:lnTo>
                  <a:pt x="3379" y="1843"/>
                </a:lnTo>
                <a:lnTo>
                  <a:pt x="3407" y="1864"/>
                </a:lnTo>
                <a:lnTo>
                  <a:pt x="3421" y="1875"/>
                </a:lnTo>
                <a:lnTo>
                  <a:pt x="3436" y="1889"/>
                </a:lnTo>
                <a:lnTo>
                  <a:pt x="3451" y="1902"/>
                </a:lnTo>
                <a:lnTo>
                  <a:pt x="3466" y="1918"/>
                </a:lnTo>
                <a:lnTo>
                  <a:pt x="3481" y="1934"/>
                </a:lnTo>
                <a:lnTo>
                  <a:pt x="3496" y="1951"/>
                </a:lnTo>
                <a:lnTo>
                  <a:pt x="3510" y="1969"/>
                </a:lnTo>
                <a:lnTo>
                  <a:pt x="3525" y="1990"/>
                </a:lnTo>
                <a:lnTo>
                  <a:pt x="3540" y="2011"/>
                </a:lnTo>
                <a:lnTo>
                  <a:pt x="3553" y="2033"/>
                </a:lnTo>
                <a:lnTo>
                  <a:pt x="3567" y="2057"/>
                </a:lnTo>
                <a:lnTo>
                  <a:pt x="3579" y="2083"/>
                </a:lnTo>
                <a:lnTo>
                  <a:pt x="3591" y="2108"/>
                </a:lnTo>
                <a:lnTo>
                  <a:pt x="3602" y="2138"/>
                </a:lnTo>
                <a:lnTo>
                  <a:pt x="3614" y="2167"/>
                </a:lnTo>
                <a:lnTo>
                  <a:pt x="3624" y="2198"/>
                </a:lnTo>
                <a:lnTo>
                  <a:pt x="3625" y="2190"/>
                </a:lnTo>
                <a:lnTo>
                  <a:pt x="3629" y="2171"/>
                </a:lnTo>
                <a:lnTo>
                  <a:pt x="3635" y="2142"/>
                </a:lnTo>
                <a:lnTo>
                  <a:pt x="3642" y="2106"/>
                </a:lnTo>
                <a:lnTo>
                  <a:pt x="3644" y="2086"/>
                </a:lnTo>
                <a:lnTo>
                  <a:pt x="3646" y="2066"/>
                </a:lnTo>
                <a:lnTo>
                  <a:pt x="3647" y="2046"/>
                </a:lnTo>
                <a:lnTo>
                  <a:pt x="3647" y="2025"/>
                </a:lnTo>
                <a:lnTo>
                  <a:pt x="3647" y="2005"/>
                </a:lnTo>
                <a:lnTo>
                  <a:pt x="3646" y="1986"/>
                </a:lnTo>
                <a:lnTo>
                  <a:pt x="3643" y="1968"/>
                </a:lnTo>
                <a:lnTo>
                  <a:pt x="3640" y="1951"/>
                </a:lnTo>
                <a:lnTo>
                  <a:pt x="3631" y="1944"/>
                </a:lnTo>
                <a:lnTo>
                  <a:pt x="3608" y="1922"/>
                </a:lnTo>
                <a:lnTo>
                  <a:pt x="3573" y="1891"/>
                </a:lnTo>
                <a:lnTo>
                  <a:pt x="3528" y="1852"/>
                </a:lnTo>
                <a:lnTo>
                  <a:pt x="3502" y="1828"/>
                </a:lnTo>
                <a:lnTo>
                  <a:pt x="3478" y="1802"/>
                </a:lnTo>
                <a:lnTo>
                  <a:pt x="3454" y="1774"/>
                </a:lnTo>
                <a:lnTo>
                  <a:pt x="3430" y="1745"/>
                </a:lnTo>
                <a:lnTo>
                  <a:pt x="3408" y="1715"/>
                </a:lnTo>
                <a:lnTo>
                  <a:pt x="3387" y="1686"/>
                </a:lnTo>
                <a:lnTo>
                  <a:pt x="3368" y="1657"/>
                </a:lnTo>
                <a:lnTo>
                  <a:pt x="3350" y="1629"/>
                </a:lnTo>
                <a:lnTo>
                  <a:pt x="3332" y="1602"/>
                </a:lnTo>
                <a:lnTo>
                  <a:pt x="3312" y="1575"/>
                </a:lnTo>
                <a:lnTo>
                  <a:pt x="3291" y="1548"/>
                </a:lnTo>
                <a:lnTo>
                  <a:pt x="3271" y="1523"/>
                </a:lnTo>
                <a:lnTo>
                  <a:pt x="3251" y="1502"/>
                </a:lnTo>
                <a:lnTo>
                  <a:pt x="3234" y="1485"/>
                </a:lnTo>
                <a:lnTo>
                  <a:pt x="3226" y="1478"/>
                </a:lnTo>
                <a:lnTo>
                  <a:pt x="3218" y="1474"/>
                </a:lnTo>
                <a:lnTo>
                  <a:pt x="3212" y="1471"/>
                </a:lnTo>
                <a:lnTo>
                  <a:pt x="3207" y="1469"/>
                </a:lnTo>
                <a:lnTo>
                  <a:pt x="3209" y="1465"/>
                </a:lnTo>
                <a:lnTo>
                  <a:pt x="3218" y="1457"/>
                </a:lnTo>
                <a:lnTo>
                  <a:pt x="3224" y="1453"/>
                </a:lnTo>
                <a:lnTo>
                  <a:pt x="3233" y="1449"/>
                </a:lnTo>
                <a:lnTo>
                  <a:pt x="3237" y="1448"/>
                </a:lnTo>
                <a:lnTo>
                  <a:pt x="3242" y="1448"/>
                </a:lnTo>
                <a:lnTo>
                  <a:pt x="3247" y="1448"/>
                </a:lnTo>
                <a:lnTo>
                  <a:pt x="3254" y="1449"/>
                </a:lnTo>
                <a:lnTo>
                  <a:pt x="3273" y="1454"/>
                </a:lnTo>
                <a:lnTo>
                  <a:pt x="3294" y="1459"/>
                </a:lnTo>
                <a:lnTo>
                  <a:pt x="3318" y="1467"/>
                </a:lnTo>
                <a:lnTo>
                  <a:pt x="3343" y="1475"/>
                </a:lnTo>
                <a:lnTo>
                  <a:pt x="3368" y="1486"/>
                </a:lnTo>
                <a:lnTo>
                  <a:pt x="3394" y="1499"/>
                </a:lnTo>
                <a:lnTo>
                  <a:pt x="3421" y="1512"/>
                </a:lnTo>
                <a:lnTo>
                  <a:pt x="3448" y="1529"/>
                </a:lnTo>
                <a:lnTo>
                  <a:pt x="3462" y="1538"/>
                </a:lnTo>
                <a:lnTo>
                  <a:pt x="3475" y="1548"/>
                </a:lnTo>
                <a:lnTo>
                  <a:pt x="3489" y="1558"/>
                </a:lnTo>
                <a:lnTo>
                  <a:pt x="3501" y="1569"/>
                </a:lnTo>
                <a:lnTo>
                  <a:pt x="3515" y="1580"/>
                </a:lnTo>
                <a:lnTo>
                  <a:pt x="3527" y="1593"/>
                </a:lnTo>
                <a:lnTo>
                  <a:pt x="3540" y="1606"/>
                </a:lnTo>
                <a:lnTo>
                  <a:pt x="3552" y="1620"/>
                </a:lnTo>
                <a:lnTo>
                  <a:pt x="3564" y="1634"/>
                </a:lnTo>
                <a:lnTo>
                  <a:pt x="3576" y="1650"/>
                </a:lnTo>
                <a:lnTo>
                  <a:pt x="3587" y="1666"/>
                </a:lnTo>
                <a:lnTo>
                  <a:pt x="3597" y="1682"/>
                </a:lnTo>
                <a:lnTo>
                  <a:pt x="3607" y="1700"/>
                </a:lnTo>
                <a:lnTo>
                  <a:pt x="3617" y="1718"/>
                </a:lnTo>
                <a:lnTo>
                  <a:pt x="3626" y="1737"/>
                </a:lnTo>
                <a:lnTo>
                  <a:pt x="3635" y="1758"/>
                </a:lnTo>
                <a:lnTo>
                  <a:pt x="3634" y="1752"/>
                </a:lnTo>
                <a:lnTo>
                  <a:pt x="3633" y="1735"/>
                </a:lnTo>
                <a:lnTo>
                  <a:pt x="3632" y="1710"/>
                </a:lnTo>
                <a:lnTo>
                  <a:pt x="3628" y="1679"/>
                </a:lnTo>
                <a:lnTo>
                  <a:pt x="3624" y="1643"/>
                </a:lnTo>
                <a:lnTo>
                  <a:pt x="3618" y="1606"/>
                </a:lnTo>
                <a:lnTo>
                  <a:pt x="3611" y="1569"/>
                </a:lnTo>
                <a:lnTo>
                  <a:pt x="3604" y="1536"/>
                </a:lnTo>
                <a:lnTo>
                  <a:pt x="3597" y="1533"/>
                </a:lnTo>
                <a:lnTo>
                  <a:pt x="3578" y="1528"/>
                </a:lnTo>
                <a:lnTo>
                  <a:pt x="3565" y="1522"/>
                </a:lnTo>
                <a:lnTo>
                  <a:pt x="3550" y="1517"/>
                </a:lnTo>
                <a:lnTo>
                  <a:pt x="3533" y="1509"/>
                </a:lnTo>
                <a:lnTo>
                  <a:pt x="3515" y="1499"/>
                </a:lnTo>
                <a:lnTo>
                  <a:pt x="3496" y="1489"/>
                </a:lnTo>
                <a:lnTo>
                  <a:pt x="3475" y="1475"/>
                </a:lnTo>
                <a:lnTo>
                  <a:pt x="3454" y="1462"/>
                </a:lnTo>
                <a:lnTo>
                  <a:pt x="3434" y="1445"/>
                </a:lnTo>
                <a:lnTo>
                  <a:pt x="3412" y="1427"/>
                </a:lnTo>
                <a:lnTo>
                  <a:pt x="3392" y="1407"/>
                </a:lnTo>
                <a:lnTo>
                  <a:pt x="3373" y="1384"/>
                </a:lnTo>
                <a:lnTo>
                  <a:pt x="3354" y="1361"/>
                </a:lnTo>
                <a:lnTo>
                  <a:pt x="3319" y="1310"/>
                </a:lnTo>
                <a:lnTo>
                  <a:pt x="3288" y="1264"/>
                </a:lnTo>
                <a:lnTo>
                  <a:pt x="3260" y="1222"/>
                </a:lnTo>
                <a:lnTo>
                  <a:pt x="3235" y="1185"/>
                </a:lnTo>
                <a:lnTo>
                  <a:pt x="3215" y="1155"/>
                </a:lnTo>
                <a:lnTo>
                  <a:pt x="3200" y="1131"/>
                </a:lnTo>
                <a:lnTo>
                  <a:pt x="3190" y="1116"/>
                </a:lnTo>
                <a:lnTo>
                  <a:pt x="3186" y="1112"/>
                </a:lnTo>
                <a:lnTo>
                  <a:pt x="3192" y="1110"/>
                </a:lnTo>
                <a:lnTo>
                  <a:pt x="3206" y="1106"/>
                </a:lnTo>
                <a:lnTo>
                  <a:pt x="3216" y="1106"/>
                </a:lnTo>
                <a:lnTo>
                  <a:pt x="3229" y="1106"/>
                </a:lnTo>
                <a:lnTo>
                  <a:pt x="3245" y="1107"/>
                </a:lnTo>
                <a:lnTo>
                  <a:pt x="3263" y="1112"/>
                </a:lnTo>
                <a:lnTo>
                  <a:pt x="3273" y="1114"/>
                </a:lnTo>
                <a:lnTo>
                  <a:pt x="3283" y="1119"/>
                </a:lnTo>
                <a:lnTo>
                  <a:pt x="3296" y="1123"/>
                </a:lnTo>
                <a:lnTo>
                  <a:pt x="3307" y="1129"/>
                </a:lnTo>
                <a:lnTo>
                  <a:pt x="3320" y="1135"/>
                </a:lnTo>
                <a:lnTo>
                  <a:pt x="3334" y="1143"/>
                </a:lnTo>
                <a:lnTo>
                  <a:pt x="3347" y="1152"/>
                </a:lnTo>
                <a:lnTo>
                  <a:pt x="3362" y="1162"/>
                </a:lnTo>
                <a:lnTo>
                  <a:pt x="3376" y="1174"/>
                </a:lnTo>
                <a:lnTo>
                  <a:pt x="3391" y="1186"/>
                </a:lnTo>
                <a:lnTo>
                  <a:pt x="3407" y="1199"/>
                </a:lnTo>
                <a:lnTo>
                  <a:pt x="3423" y="1214"/>
                </a:lnTo>
                <a:lnTo>
                  <a:pt x="3438" y="1230"/>
                </a:lnTo>
                <a:lnTo>
                  <a:pt x="3454" y="1246"/>
                </a:lnTo>
                <a:lnTo>
                  <a:pt x="3470" y="1265"/>
                </a:lnTo>
                <a:lnTo>
                  <a:pt x="3486" y="1285"/>
                </a:lnTo>
                <a:lnTo>
                  <a:pt x="3532" y="1309"/>
                </a:lnTo>
                <a:lnTo>
                  <a:pt x="3525" y="1298"/>
                </a:lnTo>
                <a:lnTo>
                  <a:pt x="3506" y="1270"/>
                </a:lnTo>
                <a:lnTo>
                  <a:pt x="3478" y="1229"/>
                </a:lnTo>
                <a:lnTo>
                  <a:pt x="3444" y="1181"/>
                </a:lnTo>
                <a:lnTo>
                  <a:pt x="3410" y="1133"/>
                </a:lnTo>
                <a:lnTo>
                  <a:pt x="3378" y="1091"/>
                </a:lnTo>
                <a:lnTo>
                  <a:pt x="3364" y="1073"/>
                </a:lnTo>
                <a:lnTo>
                  <a:pt x="3352" y="1058"/>
                </a:lnTo>
                <a:lnTo>
                  <a:pt x="3343" y="1048"/>
                </a:lnTo>
                <a:lnTo>
                  <a:pt x="3336" y="1042"/>
                </a:lnTo>
                <a:lnTo>
                  <a:pt x="3321" y="1033"/>
                </a:lnTo>
                <a:lnTo>
                  <a:pt x="3299" y="1017"/>
                </a:lnTo>
                <a:lnTo>
                  <a:pt x="3270" y="992"/>
                </a:lnTo>
                <a:lnTo>
                  <a:pt x="3235" y="964"/>
                </a:lnTo>
                <a:lnTo>
                  <a:pt x="3199" y="930"/>
                </a:lnTo>
                <a:lnTo>
                  <a:pt x="3162" y="894"/>
                </a:lnTo>
                <a:lnTo>
                  <a:pt x="3125" y="857"/>
                </a:lnTo>
                <a:lnTo>
                  <a:pt x="3091" y="820"/>
                </a:lnTo>
                <a:lnTo>
                  <a:pt x="3058" y="782"/>
                </a:lnTo>
                <a:lnTo>
                  <a:pt x="3026" y="742"/>
                </a:lnTo>
                <a:lnTo>
                  <a:pt x="2993" y="702"/>
                </a:lnTo>
                <a:lnTo>
                  <a:pt x="2964" y="665"/>
                </a:lnTo>
                <a:lnTo>
                  <a:pt x="2938" y="631"/>
                </a:lnTo>
                <a:lnTo>
                  <a:pt x="2918" y="604"/>
                </a:lnTo>
                <a:lnTo>
                  <a:pt x="2904" y="587"/>
                </a:lnTo>
                <a:lnTo>
                  <a:pt x="2900" y="581"/>
                </a:lnTo>
                <a:close/>
                <a:moveTo>
                  <a:pt x="1360" y="1167"/>
                </a:moveTo>
                <a:lnTo>
                  <a:pt x="1362" y="1165"/>
                </a:lnTo>
                <a:lnTo>
                  <a:pt x="1363" y="1157"/>
                </a:lnTo>
                <a:lnTo>
                  <a:pt x="1362" y="1146"/>
                </a:lnTo>
                <a:lnTo>
                  <a:pt x="1359" y="1131"/>
                </a:lnTo>
                <a:lnTo>
                  <a:pt x="1357" y="1123"/>
                </a:lnTo>
                <a:lnTo>
                  <a:pt x="1354" y="1115"/>
                </a:lnTo>
                <a:lnTo>
                  <a:pt x="1348" y="1107"/>
                </a:lnTo>
                <a:lnTo>
                  <a:pt x="1343" y="1098"/>
                </a:lnTo>
                <a:lnTo>
                  <a:pt x="1335" y="1091"/>
                </a:lnTo>
                <a:lnTo>
                  <a:pt x="1326" y="1083"/>
                </a:lnTo>
                <a:lnTo>
                  <a:pt x="1314" y="1076"/>
                </a:lnTo>
                <a:lnTo>
                  <a:pt x="1301" y="1069"/>
                </a:lnTo>
                <a:lnTo>
                  <a:pt x="1294" y="1067"/>
                </a:lnTo>
                <a:lnTo>
                  <a:pt x="1275" y="1063"/>
                </a:lnTo>
                <a:lnTo>
                  <a:pt x="1264" y="1060"/>
                </a:lnTo>
                <a:lnTo>
                  <a:pt x="1250" y="1060"/>
                </a:lnTo>
                <a:lnTo>
                  <a:pt x="1244" y="1060"/>
                </a:lnTo>
                <a:lnTo>
                  <a:pt x="1237" y="1061"/>
                </a:lnTo>
                <a:lnTo>
                  <a:pt x="1230" y="1063"/>
                </a:lnTo>
                <a:lnTo>
                  <a:pt x="1223" y="1065"/>
                </a:lnTo>
                <a:lnTo>
                  <a:pt x="1226" y="1112"/>
                </a:lnTo>
                <a:lnTo>
                  <a:pt x="1276" y="1141"/>
                </a:lnTo>
                <a:lnTo>
                  <a:pt x="1285" y="1139"/>
                </a:lnTo>
                <a:lnTo>
                  <a:pt x="1307" y="1139"/>
                </a:lnTo>
                <a:lnTo>
                  <a:pt x="1313" y="1140"/>
                </a:lnTo>
                <a:lnTo>
                  <a:pt x="1320" y="1141"/>
                </a:lnTo>
                <a:lnTo>
                  <a:pt x="1328" y="1143"/>
                </a:lnTo>
                <a:lnTo>
                  <a:pt x="1335" y="1147"/>
                </a:lnTo>
                <a:lnTo>
                  <a:pt x="1341" y="1150"/>
                </a:lnTo>
                <a:lnTo>
                  <a:pt x="1348" y="1155"/>
                </a:lnTo>
                <a:lnTo>
                  <a:pt x="1355" y="1160"/>
                </a:lnTo>
                <a:lnTo>
                  <a:pt x="1360" y="1167"/>
                </a:lnTo>
                <a:close/>
                <a:moveTo>
                  <a:pt x="1092" y="1183"/>
                </a:moveTo>
                <a:lnTo>
                  <a:pt x="1091" y="1167"/>
                </a:lnTo>
                <a:lnTo>
                  <a:pt x="1088" y="1128"/>
                </a:lnTo>
                <a:lnTo>
                  <a:pt x="1085" y="1106"/>
                </a:lnTo>
                <a:lnTo>
                  <a:pt x="1082" y="1084"/>
                </a:lnTo>
                <a:lnTo>
                  <a:pt x="1078" y="1075"/>
                </a:lnTo>
                <a:lnTo>
                  <a:pt x="1075" y="1066"/>
                </a:lnTo>
                <a:lnTo>
                  <a:pt x="1072" y="1058"/>
                </a:lnTo>
                <a:lnTo>
                  <a:pt x="1067" y="1051"/>
                </a:lnTo>
                <a:lnTo>
                  <a:pt x="1085" y="1051"/>
                </a:lnTo>
                <a:lnTo>
                  <a:pt x="1127" y="1051"/>
                </a:lnTo>
                <a:lnTo>
                  <a:pt x="1150" y="1053"/>
                </a:lnTo>
                <a:lnTo>
                  <a:pt x="1173" y="1054"/>
                </a:lnTo>
                <a:lnTo>
                  <a:pt x="1192" y="1056"/>
                </a:lnTo>
                <a:lnTo>
                  <a:pt x="1205" y="1058"/>
                </a:lnTo>
                <a:lnTo>
                  <a:pt x="1167" y="1092"/>
                </a:lnTo>
                <a:lnTo>
                  <a:pt x="1103" y="1076"/>
                </a:lnTo>
                <a:lnTo>
                  <a:pt x="1122" y="1139"/>
                </a:lnTo>
                <a:lnTo>
                  <a:pt x="1092" y="1183"/>
                </a:lnTo>
                <a:close/>
                <a:moveTo>
                  <a:pt x="1190" y="1232"/>
                </a:moveTo>
                <a:lnTo>
                  <a:pt x="1151" y="1187"/>
                </a:lnTo>
                <a:lnTo>
                  <a:pt x="1099" y="1189"/>
                </a:lnTo>
                <a:lnTo>
                  <a:pt x="1100" y="1195"/>
                </a:lnTo>
                <a:lnTo>
                  <a:pt x="1103" y="1209"/>
                </a:lnTo>
                <a:lnTo>
                  <a:pt x="1109" y="1229"/>
                </a:lnTo>
                <a:lnTo>
                  <a:pt x="1118" y="1252"/>
                </a:lnTo>
                <a:lnTo>
                  <a:pt x="1123" y="1263"/>
                </a:lnTo>
                <a:lnTo>
                  <a:pt x="1129" y="1274"/>
                </a:lnTo>
                <a:lnTo>
                  <a:pt x="1136" y="1286"/>
                </a:lnTo>
                <a:lnTo>
                  <a:pt x="1143" y="1296"/>
                </a:lnTo>
                <a:lnTo>
                  <a:pt x="1151" y="1304"/>
                </a:lnTo>
                <a:lnTo>
                  <a:pt x="1160" y="1310"/>
                </a:lnTo>
                <a:lnTo>
                  <a:pt x="1165" y="1313"/>
                </a:lnTo>
                <a:lnTo>
                  <a:pt x="1170" y="1314"/>
                </a:lnTo>
                <a:lnTo>
                  <a:pt x="1175" y="1316"/>
                </a:lnTo>
                <a:lnTo>
                  <a:pt x="1181" y="1316"/>
                </a:lnTo>
                <a:lnTo>
                  <a:pt x="1187" y="1316"/>
                </a:lnTo>
                <a:lnTo>
                  <a:pt x="1202" y="1313"/>
                </a:lnTo>
                <a:lnTo>
                  <a:pt x="1210" y="1310"/>
                </a:lnTo>
                <a:lnTo>
                  <a:pt x="1217" y="1307"/>
                </a:lnTo>
                <a:lnTo>
                  <a:pt x="1219" y="1305"/>
                </a:lnTo>
                <a:lnTo>
                  <a:pt x="1220" y="1302"/>
                </a:lnTo>
                <a:lnTo>
                  <a:pt x="1221" y="1299"/>
                </a:lnTo>
                <a:lnTo>
                  <a:pt x="1221" y="1296"/>
                </a:lnTo>
                <a:lnTo>
                  <a:pt x="1220" y="1294"/>
                </a:lnTo>
                <a:lnTo>
                  <a:pt x="1218" y="1291"/>
                </a:lnTo>
                <a:lnTo>
                  <a:pt x="1217" y="1290"/>
                </a:lnTo>
                <a:lnTo>
                  <a:pt x="1214" y="1289"/>
                </a:lnTo>
                <a:lnTo>
                  <a:pt x="1210" y="1289"/>
                </a:lnTo>
                <a:lnTo>
                  <a:pt x="1204" y="1290"/>
                </a:lnTo>
                <a:lnTo>
                  <a:pt x="1199" y="1291"/>
                </a:lnTo>
                <a:lnTo>
                  <a:pt x="1193" y="1291"/>
                </a:lnTo>
                <a:lnTo>
                  <a:pt x="1190" y="1291"/>
                </a:lnTo>
                <a:lnTo>
                  <a:pt x="1187" y="1290"/>
                </a:lnTo>
                <a:lnTo>
                  <a:pt x="1185" y="1288"/>
                </a:lnTo>
                <a:lnTo>
                  <a:pt x="1183" y="1285"/>
                </a:lnTo>
                <a:lnTo>
                  <a:pt x="1181" y="1280"/>
                </a:lnTo>
                <a:lnTo>
                  <a:pt x="1178" y="1274"/>
                </a:lnTo>
                <a:lnTo>
                  <a:pt x="1177" y="1270"/>
                </a:lnTo>
                <a:lnTo>
                  <a:pt x="1177" y="1265"/>
                </a:lnTo>
                <a:lnTo>
                  <a:pt x="1178" y="1257"/>
                </a:lnTo>
                <a:lnTo>
                  <a:pt x="1181" y="1249"/>
                </a:lnTo>
                <a:lnTo>
                  <a:pt x="1186" y="1236"/>
                </a:lnTo>
                <a:lnTo>
                  <a:pt x="1190" y="1232"/>
                </a:lnTo>
                <a:close/>
                <a:moveTo>
                  <a:pt x="2024" y="3210"/>
                </a:moveTo>
                <a:lnTo>
                  <a:pt x="1994" y="3210"/>
                </a:lnTo>
                <a:lnTo>
                  <a:pt x="1959" y="3211"/>
                </a:lnTo>
                <a:lnTo>
                  <a:pt x="1919" y="3211"/>
                </a:lnTo>
                <a:lnTo>
                  <a:pt x="1879" y="3212"/>
                </a:lnTo>
                <a:lnTo>
                  <a:pt x="1838" y="3212"/>
                </a:lnTo>
                <a:lnTo>
                  <a:pt x="1799" y="3215"/>
                </a:lnTo>
                <a:lnTo>
                  <a:pt x="1762" y="3218"/>
                </a:lnTo>
                <a:lnTo>
                  <a:pt x="1730" y="3223"/>
                </a:lnTo>
                <a:lnTo>
                  <a:pt x="1651" y="3234"/>
                </a:lnTo>
                <a:lnTo>
                  <a:pt x="1576" y="3247"/>
                </a:lnTo>
                <a:lnTo>
                  <a:pt x="1506" y="3262"/>
                </a:lnTo>
                <a:lnTo>
                  <a:pt x="1440" y="3276"/>
                </a:lnTo>
                <a:lnTo>
                  <a:pt x="1378" y="3292"/>
                </a:lnTo>
                <a:lnTo>
                  <a:pt x="1322" y="3309"/>
                </a:lnTo>
                <a:lnTo>
                  <a:pt x="1271" y="3326"/>
                </a:lnTo>
                <a:lnTo>
                  <a:pt x="1224" y="3343"/>
                </a:lnTo>
                <a:lnTo>
                  <a:pt x="1184" y="3358"/>
                </a:lnTo>
                <a:lnTo>
                  <a:pt x="1148" y="3375"/>
                </a:lnTo>
                <a:lnTo>
                  <a:pt x="1117" y="3390"/>
                </a:lnTo>
                <a:lnTo>
                  <a:pt x="1092" y="3404"/>
                </a:lnTo>
                <a:lnTo>
                  <a:pt x="1072" y="3416"/>
                </a:lnTo>
                <a:lnTo>
                  <a:pt x="1058" y="3429"/>
                </a:lnTo>
                <a:lnTo>
                  <a:pt x="1054" y="3433"/>
                </a:lnTo>
                <a:lnTo>
                  <a:pt x="1050" y="3438"/>
                </a:lnTo>
                <a:lnTo>
                  <a:pt x="1048" y="3442"/>
                </a:lnTo>
                <a:lnTo>
                  <a:pt x="1048" y="3446"/>
                </a:lnTo>
                <a:lnTo>
                  <a:pt x="1049" y="3458"/>
                </a:lnTo>
                <a:lnTo>
                  <a:pt x="1050" y="3468"/>
                </a:lnTo>
                <a:lnTo>
                  <a:pt x="1052" y="3476"/>
                </a:lnTo>
                <a:lnTo>
                  <a:pt x="1055" y="3482"/>
                </a:lnTo>
                <a:lnTo>
                  <a:pt x="1058" y="3488"/>
                </a:lnTo>
                <a:lnTo>
                  <a:pt x="1059" y="3490"/>
                </a:lnTo>
                <a:lnTo>
                  <a:pt x="1335" y="3764"/>
                </a:lnTo>
                <a:lnTo>
                  <a:pt x="1336" y="3753"/>
                </a:lnTo>
                <a:lnTo>
                  <a:pt x="1345" y="3727"/>
                </a:lnTo>
                <a:lnTo>
                  <a:pt x="1348" y="3719"/>
                </a:lnTo>
                <a:lnTo>
                  <a:pt x="1351" y="3712"/>
                </a:lnTo>
                <a:lnTo>
                  <a:pt x="1356" y="3705"/>
                </a:lnTo>
                <a:lnTo>
                  <a:pt x="1362" y="3698"/>
                </a:lnTo>
                <a:lnTo>
                  <a:pt x="1368" y="3691"/>
                </a:lnTo>
                <a:lnTo>
                  <a:pt x="1375" y="3686"/>
                </a:lnTo>
                <a:lnTo>
                  <a:pt x="1382" y="3681"/>
                </a:lnTo>
                <a:lnTo>
                  <a:pt x="1391" y="3678"/>
                </a:lnTo>
                <a:lnTo>
                  <a:pt x="1413" y="3671"/>
                </a:lnTo>
                <a:lnTo>
                  <a:pt x="1454" y="3661"/>
                </a:lnTo>
                <a:lnTo>
                  <a:pt x="1511" y="3646"/>
                </a:lnTo>
                <a:lnTo>
                  <a:pt x="1584" y="3631"/>
                </a:lnTo>
                <a:lnTo>
                  <a:pt x="1625" y="3623"/>
                </a:lnTo>
                <a:lnTo>
                  <a:pt x="1670" y="3615"/>
                </a:lnTo>
                <a:lnTo>
                  <a:pt x="1717" y="3608"/>
                </a:lnTo>
                <a:lnTo>
                  <a:pt x="1766" y="3601"/>
                </a:lnTo>
                <a:lnTo>
                  <a:pt x="1818" y="3595"/>
                </a:lnTo>
                <a:lnTo>
                  <a:pt x="1872" y="3590"/>
                </a:lnTo>
                <a:lnTo>
                  <a:pt x="1928" y="3586"/>
                </a:lnTo>
                <a:lnTo>
                  <a:pt x="1987" y="3584"/>
                </a:lnTo>
                <a:lnTo>
                  <a:pt x="2044" y="3586"/>
                </a:lnTo>
                <a:lnTo>
                  <a:pt x="2100" y="3590"/>
                </a:lnTo>
                <a:lnTo>
                  <a:pt x="2155" y="3595"/>
                </a:lnTo>
                <a:lnTo>
                  <a:pt x="2207" y="3601"/>
                </a:lnTo>
                <a:lnTo>
                  <a:pt x="2257" y="3608"/>
                </a:lnTo>
                <a:lnTo>
                  <a:pt x="2304" y="3615"/>
                </a:lnTo>
                <a:lnTo>
                  <a:pt x="2348" y="3623"/>
                </a:lnTo>
                <a:lnTo>
                  <a:pt x="2389" y="3631"/>
                </a:lnTo>
                <a:lnTo>
                  <a:pt x="2461" y="3646"/>
                </a:lnTo>
                <a:lnTo>
                  <a:pt x="2520" y="3661"/>
                </a:lnTo>
                <a:lnTo>
                  <a:pt x="2560" y="3671"/>
                </a:lnTo>
                <a:lnTo>
                  <a:pt x="2583" y="3678"/>
                </a:lnTo>
                <a:lnTo>
                  <a:pt x="2591" y="3681"/>
                </a:lnTo>
                <a:lnTo>
                  <a:pt x="2598" y="3686"/>
                </a:lnTo>
                <a:lnTo>
                  <a:pt x="2605" y="3691"/>
                </a:lnTo>
                <a:lnTo>
                  <a:pt x="2612" y="3698"/>
                </a:lnTo>
                <a:lnTo>
                  <a:pt x="2616" y="3705"/>
                </a:lnTo>
                <a:lnTo>
                  <a:pt x="2621" y="3712"/>
                </a:lnTo>
                <a:lnTo>
                  <a:pt x="2625" y="3719"/>
                </a:lnTo>
                <a:lnTo>
                  <a:pt x="2629" y="3727"/>
                </a:lnTo>
                <a:lnTo>
                  <a:pt x="2637" y="3753"/>
                </a:lnTo>
                <a:lnTo>
                  <a:pt x="2639" y="3764"/>
                </a:lnTo>
                <a:lnTo>
                  <a:pt x="2914" y="3490"/>
                </a:lnTo>
                <a:lnTo>
                  <a:pt x="2916" y="3488"/>
                </a:lnTo>
                <a:lnTo>
                  <a:pt x="2919" y="3482"/>
                </a:lnTo>
                <a:lnTo>
                  <a:pt x="2921" y="3476"/>
                </a:lnTo>
                <a:lnTo>
                  <a:pt x="2922" y="3468"/>
                </a:lnTo>
                <a:lnTo>
                  <a:pt x="2924" y="3458"/>
                </a:lnTo>
                <a:lnTo>
                  <a:pt x="2926" y="3446"/>
                </a:lnTo>
                <a:lnTo>
                  <a:pt x="2926" y="3442"/>
                </a:lnTo>
                <a:lnTo>
                  <a:pt x="2923" y="3438"/>
                </a:lnTo>
                <a:lnTo>
                  <a:pt x="2920" y="3433"/>
                </a:lnTo>
                <a:lnTo>
                  <a:pt x="2916" y="3429"/>
                </a:lnTo>
                <a:lnTo>
                  <a:pt x="2902" y="3418"/>
                </a:lnTo>
                <a:lnTo>
                  <a:pt x="2883" y="3405"/>
                </a:lnTo>
                <a:lnTo>
                  <a:pt x="2857" y="3391"/>
                </a:lnTo>
                <a:lnTo>
                  <a:pt x="2827" y="3376"/>
                </a:lnTo>
                <a:lnTo>
                  <a:pt x="2790" y="3360"/>
                </a:lnTo>
                <a:lnTo>
                  <a:pt x="2747" y="3345"/>
                </a:lnTo>
                <a:lnTo>
                  <a:pt x="2699" y="3329"/>
                </a:lnTo>
                <a:lnTo>
                  <a:pt x="2645" y="3312"/>
                </a:lnTo>
                <a:lnTo>
                  <a:pt x="2584" y="3295"/>
                </a:lnTo>
                <a:lnTo>
                  <a:pt x="2517" y="3280"/>
                </a:lnTo>
                <a:lnTo>
                  <a:pt x="2446" y="3264"/>
                </a:lnTo>
                <a:lnTo>
                  <a:pt x="2368" y="3249"/>
                </a:lnTo>
                <a:lnTo>
                  <a:pt x="2284" y="3236"/>
                </a:lnTo>
                <a:lnTo>
                  <a:pt x="2194" y="3224"/>
                </a:lnTo>
                <a:lnTo>
                  <a:pt x="2167" y="3220"/>
                </a:lnTo>
                <a:lnTo>
                  <a:pt x="2142" y="3217"/>
                </a:lnTo>
                <a:lnTo>
                  <a:pt x="2119" y="3215"/>
                </a:lnTo>
                <a:lnTo>
                  <a:pt x="2098" y="3212"/>
                </a:lnTo>
                <a:lnTo>
                  <a:pt x="2078" y="3211"/>
                </a:lnTo>
                <a:lnTo>
                  <a:pt x="2059" y="3210"/>
                </a:lnTo>
                <a:lnTo>
                  <a:pt x="2041" y="3210"/>
                </a:lnTo>
                <a:lnTo>
                  <a:pt x="2024" y="3210"/>
                </a:lnTo>
                <a:lnTo>
                  <a:pt x="2024" y="3210"/>
                </a:lnTo>
                <a:close/>
                <a:moveTo>
                  <a:pt x="1900" y="1295"/>
                </a:moveTo>
                <a:lnTo>
                  <a:pt x="1310" y="1292"/>
                </a:lnTo>
                <a:lnTo>
                  <a:pt x="1310" y="2047"/>
                </a:lnTo>
                <a:lnTo>
                  <a:pt x="1311" y="2064"/>
                </a:lnTo>
                <a:lnTo>
                  <a:pt x="1318" y="2111"/>
                </a:lnTo>
                <a:lnTo>
                  <a:pt x="1322" y="2142"/>
                </a:lnTo>
                <a:lnTo>
                  <a:pt x="1330" y="2179"/>
                </a:lnTo>
                <a:lnTo>
                  <a:pt x="1340" y="2218"/>
                </a:lnTo>
                <a:lnTo>
                  <a:pt x="1353" y="2261"/>
                </a:lnTo>
                <a:lnTo>
                  <a:pt x="1359" y="2282"/>
                </a:lnTo>
                <a:lnTo>
                  <a:pt x="1367" y="2305"/>
                </a:lnTo>
                <a:lnTo>
                  <a:pt x="1376" y="2326"/>
                </a:lnTo>
                <a:lnTo>
                  <a:pt x="1386" y="2348"/>
                </a:lnTo>
                <a:lnTo>
                  <a:pt x="1398" y="2370"/>
                </a:lnTo>
                <a:lnTo>
                  <a:pt x="1409" y="2392"/>
                </a:lnTo>
                <a:lnTo>
                  <a:pt x="1421" y="2412"/>
                </a:lnTo>
                <a:lnTo>
                  <a:pt x="1435" y="2433"/>
                </a:lnTo>
                <a:lnTo>
                  <a:pt x="1449" y="2454"/>
                </a:lnTo>
                <a:lnTo>
                  <a:pt x="1465" y="2473"/>
                </a:lnTo>
                <a:lnTo>
                  <a:pt x="1482" y="2491"/>
                </a:lnTo>
                <a:lnTo>
                  <a:pt x="1500" y="2507"/>
                </a:lnTo>
                <a:lnTo>
                  <a:pt x="1519" y="2524"/>
                </a:lnTo>
                <a:lnTo>
                  <a:pt x="1540" y="2539"/>
                </a:lnTo>
                <a:lnTo>
                  <a:pt x="1562" y="2552"/>
                </a:lnTo>
                <a:lnTo>
                  <a:pt x="1585" y="2565"/>
                </a:lnTo>
                <a:lnTo>
                  <a:pt x="1590" y="2567"/>
                </a:lnTo>
                <a:lnTo>
                  <a:pt x="1603" y="2575"/>
                </a:lnTo>
                <a:lnTo>
                  <a:pt x="1615" y="2580"/>
                </a:lnTo>
                <a:lnTo>
                  <a:pt x="1627" y="2585"/>
                </a:lnTo>
                <a:lnTo>
                  <a:pt x="1643" y="2590"/>
                </a:lnTo>
                <a:lnTo>
                  <a:pt x="1660" y="2596"/>
                </a:lnTo>
                <a:lnTo>
                  <a:pt x="1679" y="2602"/>
                </a:lnTo>
                <a:lnTo>
                  <a:pt x="1701" y="2607"/>
                </a:lnTo>
                <a:lnTo>
                  <a:pt x="1725" y="2612"/>
                </a:lnTo>
                <a:lnTo>
                  <a:pt x="1752" y="2615"/>
                </a:lnTo>
                <a:lnTo>
                  <a:pt x="1780" y="2617"/>
                </a:lnTo>
                <a:lnTo>
                  <a:pt x="1810" y="2618"/>
                </a:lnTo>
                <a:lnTo>
                  <a:pt x="1843" y="2617"/>
                </a:lnTo>
                <a:lnTo>
                  <a:pt x="1878" y="2615"/>
                </a:lnTo>
                <a:lnTo>
                  <a:pt x="1890" y="2617"/>
                </a:lnTo>
                <a:lnTo>
                  <a:pt x="1919" y="2626"/>
                </a:lnTo>
                <a:lnTo>
                  <a:pt x="1927" y="2630"/>
                </a:lnTo>
                <a:lnTo>
                  <a:pt x="1936" y="2634"/>
                </a:lnTo>
                <a:lnTo>
                  <a:pt x="1944" y="2640"/>
                </a:lnTo>
                <a:lnTo>
                  <a:pt x="1952" y="2645"/>
                </a:lnTo>
                <a:lnTo>
                  <a:pt x="1959" y="2652"/>
                </a:lnTo>
                <a:lnTo>
                  <a:pt x="1965" y="2660"/>
                </a:lnTo>
                <a:lnTo>
                  <a:pt x="1971" y="2669"/>
                </a:lnTo>
                <a:lnTo>
                  <a:pt x="1976" y="2678"/>
                </a:lnTo>
                <a:lnTo>
                  <a:pt x="1976" y="2680"/>
                </a:lnTo>
                <a:lnTo>
                  <a:pt x="1977" y="2680"/>
                </a:lnTo>
                <a:lnTo>
                  <a:pt x="1977" y="2680"/>
                </a:lnTo>
                <a:lnTo>
                  <a:pt x="1977" y="2680"/>
                </a:lnTo>
                <a:lnTo>
                  <a:pt x="1977" y="2681"/>
                </a:lnTo>
                <a:lnTo>
                  <a:pt x="1977" y="2681"/>
                </a:lnTo>
                <a:lnTo>
                  <a:pt x="1977" y="2682"/>
                </a:lnTo>
                <a:lnTo>
                  <a:pt x="1979" y="2686"/>
                </a:lnTo>
                <a:lnTo>
                  <a:pt x="1981" y="2688"/>
                </a:lnTo>
                <a:lnTo>
                  <a:pt x="1985" y="2690"/>
                </a:lnTo>
                <a:lnTo>
                  <a:pt x="1987" y="2690"/>
                </a:lnTo>
                <a:lnTo>
                  <a:pt x="1989" y="2689"/>
                </a:lnTo>
                <a:lnTo>
                  <a:pt x="1991" y="2688"/>
                </a:lnTo>
                <a:lnTo>
                  <a:pt x="1994" y="2686"/>
                </a:lnTo>
                <a:lnTo>
                  <a:pt x="1996" y="2682"/>
                </a:lnTo>
                <a:lnTo>
                  <a:pt x="1997" y="2680"/>
                </a:lnTo>
                <a:lnTo>
                  <a:pt x="1998" y="2680"/>
                </a:lnTo>
                <a:lnTo>
                  <a:pt x="1998" y="2678"/>
                </a:lnTo>
                <a:lnTo>
                  <a:pt x="2003" y="2669"/>
                </a:lnTo>
                <a:lnTo>
                  <a:pt x="2008" y="2660"/>
                </a:lnTo>
                <a:lnTo>
                  <a:pt x="2014" y="2652"/>
                </a:lnTo>
                <a:lnTo>
                  <a:pt x="2022" y="2645"/>
                </a:lnTo>
                <a:lnTo>
                  <a:pt x="2029" y="2640"/>
                </a:lnTo>
                <a:lnTo>
                  <a:pt x="2037" y="2634"/>
                </a:lnTo>
                <a:lnTo>
                  <a:pt x="2045" y="2630"/>
                </a:lnTo>
                <a:lnTo>
                  <a:pt x="2054" y="2626"/>
                </a:lnTo>
                <a:lnTo>
                  <a:pt x="2083" y="2617"/>
                </a:lnTo>
                <a:lnTo>
                  <a:pt x="2096" y="2615"/>
                </a:lnTo>
                <a:lnTo>
                  <a:pt x="2131" y="2617"/>
                </a:lnTo>
                <a:lnTo>
                  <a:pt x="2163" y="2618"/>
                </a:lnTo>
                <a:lnTo>
                  <a:pt x="2194" y="2617"/>
                </a:lnTo>
                <a:lnTo>
                  <a:pt x="2222" y="2615"/>
                </a:lnTo>
                <a:lnTo>
                  <a:pt x="2249" y="2612"/>
                </a:lnTo>
                <a:lnTo>
                  <a:pt x="2272" y="2607"/>
                </a:lnTo>
                <a:lnTo>
                  <a:pt x="2294" y="2602"/>
                </a:lnTo>
                <a:lnTo>
                  <a:pt x="2314" y="2596"/>
                </a:lnTo>
                <a:lnTo>
                  <a:pt x="2331" y="2590"/>
                </a:lnTo>
                <a:lnTo>
                  <a:pt x="2347" y="2585"/>
                </a:lnTo>
                <a:lnTo>
                  <a:pt x="2359" y="2580"/>
                </a:lnTo>
                <a:lnTo>
                  <a:pt x="2369" y="2575"/>
                </a:lnTo>
                <a:lnTo>
                  <a:pt x="2384" y="2567"/>
                </a:lnTo>
                <a:lnTo>
                  <a:pt x="2388" y="2565"/>
                </a:lnTo>
                <a:lnTo>
                  <a:pt x="2412" y="2552"/>
                </a:lnTo>
                <a:lnTo>
                  <a:pt x="2433" y="2539"/>
                </a:lnTo>
                <a:lnTo>
                  <a:pt x="2453" y="2524"/>
                </a:lnTo>
                <a:lnTo>
                  <a:pt x="2473" y="2507"/>
                </a:lnTo>
                <a:lnTo>
                  <a:pt x="2492" y="2491"/>
                </a:lnTo>
                <a:lnTo>
                  <a:pt x="2508" y="2473"/>
                </a:lnTo>
                <a:lnTo>
                  <a:pt x="2524" y="2454"/>
                </a:lnTo>
                <a:lnTo>
                  <a:pt x="2539" y="2433"/>
                </a:lnTo>
                <a:lnTo>
                  <a:pt x="2552" y="2412"/>
                </a:lnTo>
                <a:lnTo>
                  <a:pt x="2565" y="2392"/>
                </a:lnTo>
                <a:lnTo>
                  <a:pt x="2576" y="2370"/>
                </a:lnTo>
                <a:lnTo>
                  <a:pt x="2587" y="2348"/>
                </a:lnTo>
                <a:lnTo>
                  <a:pt x="2596" y="2326"/>
                </a:lnTo>
                <a:lnTo>
                  <a:pt x="2605" y="2305"/>
                </a:lnTo>
                <a:lnTo>
                  <a:pt x="2613" y="2282"/>
                </a:lnTo>
                <a:lnTo>
                  <a:pt x="2621" y="2261"/>
                </a:lnTo>
                <a:lnTo>
                  <a:pt x="2633" y="2218"/>
                </a:lnTo>
                <a:lnTo>
                  <a:pt x="2643" y="2179"/>
                </a:lnTo>
                <a:lnTo>
                  <a:pt x="2650" y="2142"/>
                </a:lnTo>
                <a:lnTo>
                  <a:pt x="2656" y="2111"/>
                </a:lnTo>
                <a:lnTo>
                  <a:pt x="2661" y="2064"/>
                </a:lnTo>
                <a:lnTo>
                  <a:pt x="2663" y="2047"/>
                </a:lnTo>
                <a:lnTo>
                  <a:pt x="2663" y="1292"/>
                </a:lnTo>
                <a:lnTo>
                  <a:pt x="1900" y="1295"/>
                </a:lnTo>
                <a:close/>
                <a:moveTo>
                  <a:pt x="1332" y="3790"/>
                </a:moveTo>
                <a:lnTo>
                  <a:pt x="1040" y="3490"/>
                </a:lnTo>
                <a:lnTo>
                  <a:pt x="1037" y="3493"/>
                </a:lnTo>
                <a:lnTo>
                  <a:pt x="1028" y="3495"/>
                </a:lnTo>
                <a:lnTo>
                  <a:pt x="1021" y="3496"/>
                </a:lnTo>
                <a:lnTo>
                  <a:pt x="1012" y="3495"/>
                </a:lnTo>
                <a:lnTo>
                  <a:pt x="1002" y="3492"/>
                </a:lnTo>
                <a:lnTo>
                  <a:pt x="992" y="3486"/>
                </a:lnTo>
                <a:lnTo>
                  <a:pt x="966" y="3470"/>
                </a:lnTo>
                <a:lnTo>
                  <a:pt x="915" y="3442"/>
                </a:lnTo>
                <a:lnTo>
                  <a:pt x="849" y="3405"/>
                </a:lnTo>
                <a:lnTo>
                  <a:pt x="769" y="3365"/>
                </a:lnTo>
                <a:lnTo>
                  <a:pt x="727" y="3345"/>
                </a:lnTo>
                <a:lnTo>
                  <a:pt x="686" y="3326"/>
                </a:lnTo>
                <a:lnTo>
                  <a:pt x="644" y="3308"/>
                </a:lnTo>
                <a:lnTo>
                  <a:pt x="604" y="3292"/>
                </a:lnTo>
                <a:lnTo>
                  <a:pt x="564" y="3279"/>
                </a:lnTo>
                <a:lnTo>
                  <a:pt x="528" y="3269"/>
                </a:lnTo>
                <a:lnTo>
                  <a:pt x="512" y="3264"/>
                </a:lnTo>
                <a:lnTo>
                  <a:pt x="496" y="3262"/>
                </a:lnTo>
                <a:lnTo>
                  <a:pt x="481" y="3260"/>
                </a:lnTo>
                <a:lnTo>
                  <a:pt x="468" y="3260"/>
                </a:lnTo>
                <a:lnTo>
                  <a:pt x="443" y="3260"/>
                </a:lnTo>
                <a:lnTo>
                  <a:pt x="421" y="3261"/>
                </a:lnTo>
                <a:lnTo>
                  <a:pt x="400" y="3263"/>
                </a:lnTo>
                <a:lnTo>
                  <a:pt x="381" y="3265"/>
                </a:lnTo>
                <a:lnTo>
                  <a:pt x="365" y="3269"/>
                </a:lnTo>
                <a:lnTo>
                  <a:pt x="352" y="3273"/>
                </a:lnTo>
                <a:lnTo>
                  <a:pt x="341" y="3277"/>
                </a:lnTo>
                <a:lnTo>
                  <a:pt x="331" y="3284"/>
                </a:lnTo>
                <a:lnTo>
                  <a:pt x="327" y="3286"/>
                </a:lnTo>
                <a:lnTo>
                  <a:pt x="324" y="3290"/>
                </a:lnTo>
                <a:lnTo>
                  <a:pt x="322" y="3294"/>
                </a:lnTo>
                <a:lnTo>
                  <a:pt x="319" y="3298"/>
                </a:lnTo>
                <a:lnTo>
                  <a:pt x="318" y="3301"/>
                </a:lnTo>
                <a:lnTo>
                  <a:pt x="317" y="3306"/>
                </a:lnTo>
                <a:lnTo>
                  <a:pt x="317" y="3310"/>
                </a:lnTo>
                <a:lnTo>
                  <a:pt x="318" y="3314"/>
                </a:lnTo>
                <a:lnTo>
                  <a:pt x="320" y="3323"/>
                </a:lnTo>
                <a:lnTo>
                  <a:pt x="325" y="3335"/>
                </a:lnTo>
                <a:lnTo>
                  <a:pt x="333" y="3345"/>
                </a:lnTo>
                <a:lnTo>
                  <a:pt x="343" y="3357"/>
                </a:lnTo>
                <a:lnTo>
                  <a:pt x="355" y="3368"/>
                </a:lnTo>
                <a:lnTo>
                  <a:pt x="368" y="3379"/>
                </a:lnTo>
                <a:lnTo>
                  <a:pt x="380" y="3390"/>
                </a:lnTo>
                <a:lnTo>
                  <a:pt x="394" y="3400"/>
                </a:lnTo>
                <a:lnTo>
                  <a:pt x="422" y="3416"/>
                </a:lnTo>
                <a:lnTo>
                  <a:pt x="446" y="3433"/>
                </a:lnTo>
                <a:lnTo>
                  <a:pt x="459" y="3440"/>
                </a:lnTo>
                <a:lnTo>
                  <a:pt x="469" y="3448"/>
                </a:lnTo>
                <a:lnTo>
                  <a:pt x="479" y="3455"/>
                </a:lnTo>
                <a:lnTo>
                  <a:pt x="487" y="3462"/>
                </a:lnTo>
                <a:lnTo>
                  <a:pt x="494" y="3469"/>
                </a:lnTo>
                <a:lnTo>
                  <a:pt x="497" y="3477"/>
                </a:lnTo>
                <a:lnTo>
                  <a:pt x="498" y="3480"/>
                </a:lnTo>
                <a:lnTo>
                  <a:pt x="499" y="3485"/>
                </a:lnTo>
                <a:lnTo>
                  <a:pt x="499" y="3488"/>
                </a:lnTo>
                <a:lnTo>
                  <a:pt x="499" y="3493"/>
                </a:lnTo>
                <a:lnTo>
                  <a:pt x="497" y="3499"/>
                </a:lnTo>
                <a:lnTo>
                  <a:pt x="494" y="3506"/>
                </a:lnTo>
                <a:lnTo>
                  <a:pt x="490" y="3511"/>
                </a:lnTo>
                <a:lnTo>
                  <a:pt x="487" y="3515"/>
                </a:lnTo>
                <a:lnTo>
                  <a:pt x="482" y="3517"/>
                </a:lnTo>
                <a:lnTo>
                  <a:pt x="477" y="3521"/>
                </a:lnTo>
                <a:lnTo>
                  <a:pt x="471" y="3522"/>
                </a:lnTo>
                <a:lnTo>
                  <a:pt x="465" y="3523"/>
                </a:lnTo>
                <a:lnTo>
                  <a:pt x="442" y="3525"/>
                </a:lnTo>
                <a:lnTo>
                  <a:pt x="421" y="3527"/>
                </a:lnTo>
                <a:lnTo>
                  <a:pt x="407" y="3532"/>
                </a:lnTo>
                <a:lnTo>
                  <a:pt x="387" y="3538"/>
                </a:lnTo>
                <a:lnTo>
                  <a:pt x="362" y="3547"/>
                </a:lnTo>
                <a:lnTo>
                  <a:pt x="336" y="3558"/>
                </a:lnTo>
                <a:lnTo>
                  <a:pt x="324" y="3564"/>
                </a:lnTo>
                <a:lnTo>
                  <a:pt x="313" y="3572"/>
                </a:lnTo>
                <a:lnTo>
                  <a:pt x="302" y="3580"/>
                </a:lnTo>
                <a:lnTo>
                  <a:pt x="293" y="3589"/>
                </a:lnTo>
                <a:lnTo>
                  <a:pt x="290" y="3595"/>
                </a:lnTo>
                <a:lnTo>
                  <a:pt x="287" y="3599"/>
                </a:lnTo>
                <a:lnTo>
                  <a:pt x="284" y="3605"/>
                </a:lnTo>
                <a:lnTo>
                  <a:pt x="282" y="3610"/>
                </a:lnTo>
                <a:lnTo>
                  <a:pt x="280" y="3616"/>
                </a:lnTo>
                <a:lnTo>
                  <a:pt x="280" y="3622"/>
                </a:lnTo>
                <a:lnTo>
                  <a:pt x="280" y="3628"/>
                </a:lnTo>
                <a:lnTo>
                  <a:pt x="281" y="3634"/>
                </a:lnTo>
                <a:lnTo>
                  <a:pt x="281" y="3636"/>
                </a:lnTo>
                <a:lnTo>
                  <a:pt x="283" y="3643"/>
                </a:lnTo>
                <a:lnTo>
                  <a:pt x="288" y="3651"/>
                </a:lnTo>
                <a:lnTo>
                  <a:pt x="295" y="3659"/>
                </a:lnTo>
                <a:lnTo>
                  <a:pt x="299" y="3663"/>
                </a:lnTo>
                <a:lnTo>
                  <a:pt x="305" y="3666"/>
                </a:lnTo>
                <a:lnTo>
                  <a:pt x="313" y="3669"/>
                </a:lnTo>
                <a:lnTo>
                  <a:pt x="320" y="3671"/>
                </a:lnTo>
                <a:lnTo>
                  <a:pt x="329" y="3672"/>
                </a:lnTo>
                <a:lnTo>
                  <a:pt x="340" y="3671"/>
                </a:lnTo>
                <a:lnTo>
                  <a:pt x="352" y="3669"/>
                </a:lnTo>
                <a:lnTo>
                  <a:pt x="365" y="3665"/>
                </a:lnTo>
                <a:lnTo>
                  <a:pt x="394" y="3657"/>
                </a:lnTo>
                <a:lnTo>
                  <a:pt x="421" y="3651"/>
                </a:lnTo>
                <a:lnTo>
                  <a:pt x="435" y="3649"/>
                </a:lnTo>
                <a:lnTo>
                  <a:pt x="449" y="3646"/>
                </a:lnTo>
                <a:lnTo>
                  <a:pt x="463" y="3646"/>
                </a:lnTo>
                <a:lnTo>
                  <a:pt x="478" y="3646"/>
                </a:lnTo>
                <a:lnTo>
                  <a:pt x="494" y="3647"/>
                </a:lnTo>
                <a:lnTo>
                  <a:pt x="509" y="3651"/>
                </a:lnTo>
                <a:lnTo>
                  <a:pt x="526" y="3654"/>
                </a:lnTo>
                <a:lnTo>
                  <a:pt x="543" y="3660"/>
                </a:lnTo>
                <a:lnTo>
                  <a:pt x="562" y="3668"/>
                </a:lnTo>
                <a:lnTo>
                  <a:pt x="581" y="3675"/>
                </a:lnTo>
                <a:lnTo>
                  <a:pt x="602" y="3687"/>
                </a:lnTo>
                <a:lnTo>
                  <a:pt x="624" y="3699"/>
                </a:lnTo>
                <a:lnTo>
                  <a:pt x="672" y="3728"/>
                </a:lnTo>
                <a:lnTo>
                  <a:pt x="730" y="3759"/>
                </a:lnTo>
                <a:lnTo>
                  <a:pt x="760" y="3776"/>
                </a:lnTo>
                <a:lnTo>
                  <a:pt x="793" y="3791"/>
                </a:lnTo>
                <a:lnTo>
                  <a:pt x="826" y="3807"/>
                </a:lnTo>
                <a:lnTo>
                  <a:pt x="861" y="3820"/>
                </a:lnTo>
                <a:lnTo>
                  <a:pt x="898" y="3832"/>
                </a:lnTo>
                <a:lnTo>
                  <a:pt x="937" y="3842"/>
                </a:lnTo>
                <a:lnTo>
                  <a:pt x="956" y="3846"/>
                </a:lnTo>
                <a:lnTo>
                  <a:pt x="976" y="3850"/>
                </a:lnTo>
                <a:lnTo>
                  <a:pt x="995" y="3853"/>
                </a:lnTo>
                <a:lnTo>
                  <a:pt x="1015" y="3855"/>
                </a:lnTo>
                <a:lnTo>
                  <a:pt x="1036" y="3856"/>
                </a:lnTo>
                <a:lnTo>
                  <a:pt x="1057" y="3857"/>
                </a:lnTo>
                <a:lnTo>
                  <a:pt x="1077" y="3857"/>
                </a:lnTo>
                <a:lnTo>
                  <a:pt x="1099" y="3856"/>
                </a:lnTo>
                <a:lnTo>
                  <a:pt x="1120" y="3854"/>
                </a:lnTo>
                <a:lnTo>
                  <a:pt x="1141" y="3850"/>
                </a:lnTo>
                <a:lnTo>
                  <a:pt x="1164" y="3846"/>
                </a:lnTo>
                <a:lnTo>
                  <a:pt x="1185" y="3841"/>
                </a:lnTo>
                <a:lnTo>
                  <a:pt x="1332" y="3790"/>
                </a:lnTo>
                <a:close/>
                <a:moveTo>
                  <a:pt x="1074" y="581"/>
                </a:moveTo>
                <a:lnTo>
                  <a:pt x="1059" y="582"/>
                </a:lnTo>
                <a:lnTo>
                  <a:pt x="1020" y="586"/>
                </a:lnTo>
                <a:lnTo>
                  <a:pt x="993" y="591"/>
                </a:lnTo>
                <a:lnTo>
                  <a:pt x="961" y="599"/>
                </a:lnTo>
                <a:lnTo>
                  <a:pt x="944" y="603"/>
                </a:lnTo>
                <a:lnTo>
                  <a:pt x="926" y="609"/>
                </a:lnTo>
                <a:lnTo>
                  <a:pt x="908" y="615"/>
                </a:lnTo>
                <a:lnTo>
                  <a:pt x="889" y="622"/>
                </a:lnTo>
                <a:lnTo>
                  <a:pt x="870" y="631"/>
                </a:lnTo>
                <a:lnTo>
                  <a:pt x="850" y="641"/>
                </a:lnTo>
                <a:lnTo>
                  <a:pt x="830" y="651"/>
                </a:lnTo>
                <a:lnTo>
                  <a:pt x="810" y="664"/>
                </a:lnTo>
                <a:lnTo>
                  <a:pt x="789" y="677"/>
                </a:lnTo>
                <a:lnTo>
                  <a:pt x="769" y="692"/>
                </a:lnTo>
                <a:lnTo>
                  <a:pt x="749" y="707"/>
                </a:lnTo>
                <a:lnTo>
                  <a:pt x="729" y="725"/>
                </a:lnTo>
                <a:lnTo>
                  <a:pt x="709" y="744"/>
                </a:lnTo>
                <a:lnTo>
                  <a:pt x="689" y="766"/>
                </a:lnTo>
                <a:lnTo>
                  <a:pt x="670" y="788"/>
                </a:lnTo>
                <a:lnTo>
                  <a:pt x="652" y="812"/>
                </a:lnTo>
                <a:lnTo>
                  <a:pt x="634" y="837"/>
                </a:lnTo>
                <a:lnTo>
                  <a:pt x="617" y="865"/>
                </a:lnTo>
                <a:lnTo>
                  <a:pt x="602" y="896"/>
                </a:lnTo>
                <a:lnTo>
                  <a:pt x="586" y="927"/>
                </a:lnTo>
                <a:lnTo>
                  <a:pt x="584" y="936"/>
                </a:lnTo>
                <a:lnTo>
                  <a:pt x="578" y="958"/>
                </a:lnTo>
                <a:lnTo>
                  <a:pt x="577" y="973"/>
                </a:lnTo>
                <a:lnTo>
                  <a:pt x="576" y="990"/>
                </a:lnTo>
                <a:lnTo>
                  <a:pt x="577" y="1009"/>
                </a:lnTo>
                <a:lnTo>
                  <a:pt x="579" y="1028"/>
                </a:lnTo>
                <a:lnTo>
                  <a:pt x="578" y="1031"/>
                </a:lnTo>
                <a:lnTo>
                  <a:pt x="570" y="1047"/>
                </a:lnTo>
                <a:lnTo>
                  <a:pt x="562" y="1060"/>
                </a:lnTo>
                <a:lnTo>
                  <a:pt x="551" y="1078"/>
                </a:lnTo>
                <a:lnTo>
                  <a:pt x="535" y="1101"/>
                </a:lnTo>
                <a:lnTo>
                  <a:pt x="515" y="1130"/>
                </a:lnTo>
                <a:lnTo>
                  <a:pt x="494" y="1158"/>
                </a:lnTo>
                <a:lnTo>
                  <a:pt x="477" y="1179"/>
                </a:lnTo>
                <a:lnTo>
                  <a:pt x="463" y="1195"/>
                </a:lnTo>
                <a:lnTo>
                  <a:pt x="453" y="1206"/>
                </a:lnTo>
                <a:lnTo>
                  <a:pt x="442" y="1216"/>
                </a:lnTo>
                <a:lnTo>
                  <a:pt x="439" y="1218"/>
                </a:lnTo>
                <a:lnTo>
                  <a:pt x="441" y="1205"/>
                </a:lnTo>
                <a:lnTo>
                  <a:pt x="445" y="1169"/>
                </a:lnTo>
                <a:lnTo>
                  <a:pt x="451" y="1116"/>
                </a:lnTo>
                <a:lnTo>
                  <a:pt x="454" y="1054"/>
                </a:lnTo>
                <a:lnTo>
                  <a:pt x="455" y="1020"/>
                </a:lnTo>
                <a:lnTo>
                  <a:pt x="456" y="986"/>
                </a:lnTo>
                <a:lnTo>
                  <a:pt x="455" y="953"/>
                </a:lnTo>
                <a:lnTo>
                  <a:pt x="453" y="920"/>
                </a:lnTo>
                <a:lnTo>
                  <a:pt x="449" y="890"/>
                </a:lnTo>
                <a:lnTo>
                  <a:pt x="443" y="862"/>
                </a:lnTo>
                <a:lnTo>
                  <a:pt x="440" y="849"/>
                </a:lnTo>
                <a:lnTo>
                  <a:pt x="435" y="837"/>
                </a:lnTo>
                <a:lnTo>
                  <a:pt x="431" y="826"/>
                </a:lnTo>
                <a:lnTo>
                  <a:pt x="425" y="816"/>
                </a:lnTo>
                <a:lnTo>
                  <a:pt x="414" y="826"/>
                </a:lnTo>
                <a:lnTo>
                  <a:pt x="386" y="856"/>
                </a:lnTo>
                <a:lnTo>
                  <a:pt x="368" y="879"/>
                </a:lnTo>
                <a:lnTo>
                  <a:pt x="349" y="906"/>
                </a:lnTo>
                <a:lnTo>
                  <a:pt x="338" y="921"/>
                </a:lnTo>
                <a:lnTo>
                  <a:pt x="329" y="937"/>
                </a:lnTo>
                <a:lnTo>
                  <a:pt x="319" y="955"/>
                </a:lnTo>
                <a:lnTo>
                  <a:pt x="311" y="974"/>
                </a:lnTo>
                <a:lnTo>
                  <a:pt x="302" y="994"/>
                </a:lnTo>
                <a:lnTo>
                  <a:pt x="295" y="1016"/>
                </a:lnTo>
                <a:lnTo>
                  <a:pt x="288" y="1038"/>
                </a:lnTo>
                <a:lnTo>
                  <a:pt x="282" y="1061"/>
                </a:lnTo>
                <a:lnTo>
                  <a:pt x="278" y="1086"/>
                </a:lnTo>
                <a:lnTo>
                  <a:pt x="273" y="1112"/>
                </a:lnTo>
                <a:lnTo>
                  <a:pt x="271" y="1139"/>
                </a:lnTo>
                <a:lnTo>
                  <a:pt x="271" y="1167"/>
                </a:lnTo>
                <a:lnTo>
                  <a:pt x="271" y="1196"/>
                </a:lnTo>
                <a:lnTo>
                  <a:pt x="273" y="1226"/>
                </a:lnTo>
                <a:lnTo>
                  <a:pt x="278" y="1258"/>
                </a:lnTo>
                <a:lnTo>
                  <a:pt x="284" y="1290"/>
                </a:lnTo>
                <a:lnTo>
                  <a:pt x="292" y="1324"/>
                </a:lnTo>
                <a:lnTo>
                  <a:pt x="304" y="1359"/>
                </a:lnTo>
                <a:lnTo>
                  <a:pt x="316" y="1394"/>
                </a:lnTo>
                <a:lnTo>
                  <a:pt x="332" y="1431"/>
                </a:lnTo>
                <a:lnTo>
                  <a:pt x="331" y="1439"/>
                </a:lnTo>
                <a:lnTo>
                  <a:pt x="326" y="1461"/>
                </a:lnTo>
                <a:lnTo>
                  <a:pt x="319" y="1492"/>
                </a:lnTo>
                <a:lnTo>
                  <a:pt x="313" y="1530"/>
                </a:lnTo>
                <a:lnTo>
                  <a:pt x="305" y="1570"/>
                </a:lnTo>
                <a:lnTo>
                  <a:pt x="298" y="1612"/>
                </a:lnTo>
                <a:lnTo>
                  <a:pt x="292" y="1651"/>
                </a:lnTo>
                <a:lnTo>
                  <a:pt x="290" y="1682"/>
                </a:lnTo>
                <a:lnTo>
                  <a:pt x="288" y="1673"/>
                </a:lnTo>
                <a:lnTo>
                  <a:pt x="284" y="1650"/>
                </a:lnTo>
                <a:lnTo>
                  <a:pt x="279" y="1614"/>
                </a:lnTo>
                <a:lnTo>
                  <a:pt x="272" y="1569"/>
                </a:lnTo>
                <a:lnTo>
                  <a:pt x="269" y="1557"/>
                </a:lnTo>
                <a:lnTo>
                  <a:pt x="265" y="1543"/>
                </a:lnTo>
                <a:lnTo>
                  <a:pt x="260" y="1530"/>
                </a:lnTo>
                <a:lnTo>
                  <a:pt x="254" y="1515"/>
                </a:lnTo>
                <a:lnTo>
                  <a:pt x="241" y="1485"/>
                </a:lnTo>
                <a:lnTo>
                  <a:pt x="225" y="1454"/>
                </a:lnTo>
                <a:lnTo>
                  <a:pt x="207" y="1424"/>
                </a:lnTo>
                <a:lnTo>
                  <a:pt x="190" y="1394"/>
                </a:lnTo>
                <a:lnTo>
                  <a:pt x="174" y="1367"/>
                </a:lnTo>
                <a:lnTo>
                  <a:pt x="161" y="1343"/>
                </a:lnTo>
                <a:lnTo>
                  <a:pt x="148" y="1319"/>
                </a:lnTo>
                <a:lnTo>
                  <a:pt x="137" y="1296"/>
                </a:lnTo>
                <a:lnTo>
                  <a:pt x="127" y="1272"/>
                </a:lnTo>
                <a:lnTo>
                  <a:pt x="118" y="1251"/>
                </a:lnTo>
                <a:lnTo>
                  <a:pt x="105" y="1218"/>
                </a:lnTo>
                <a:lnTo>
                  <a:pt x="100" y="1205"/>
                </a:lnTo>
                <a:lnTo>
                  <a:pt x="96" y="1218"/>
                </a:lnTo>
                <a:lnTo>
                  <a:pt x="84" y="1253"/>
                </a:lnTo>
                <a:lnTo>
                  <a:pt x="78" y="1277"/>
                </a:lnTo>
                <a:lnTo>
                  <a:pt x="71" y="1305"/>
                </a:lnTo>
                <a:lnTo>
                  <a:pt x="63" y="1335"/>
                </a:lnTo>
                <a:lnTo>
                  <a:pt x="57" y="1367"/>
                </a:lnTo>
                <a:lnTo>
                  <a:pt x="51" y="1402"/>
                </a:lnTo>
                <a:lnTo>
                  <a:pt x="47" y="1437"/>
                </a:lnTo>
                <a:lnTo>
                  <a:pt x="44" y="1473"/>
                </a:lnTo>
                <a:lnTo>
                  <a:pt x="44" y="1508"/>
                </a:lnTo>
                <a:lnTo>
                  <a:pt x="45" y="1524"/>
                </a:lnTo>
                <a:lnTo>
                  <a:pt x="46" y="1541"/>
                </a:lnTo>
                <a:lnTo>
                  <a:pt x="48" y="1558"/>
                </a:lnTo>
                <a:lnTo>
                  <a:pt x="52" y="1574"/>
                </a:lnTo>
                <a:lnTo>
                  <a:pt x="55" y="1588"/>
                </a:lnTo>
                <a:lnTo>
                  <a:pt x="61" y="1603"/>
                </a:lnTo>
                <a:lnTo>
                  <a:pt x="66" y="1616"/>
                </a:lnTo>
                <a:lnTo>
                  <a:pt x="73" y="1629"/>
                </a:lnTo>
                <a:lnTo>
                  <a:pt x="76" y="1634"/>
                </a:lnTo>
                <a:lnTo>
                  <a:pt x="85" y="1649"/>
                </a:lnTo>
                <a:lnTo>
                  <a:pt x="92" y="1659"/>
                </a:lnTo>
                <a:lnTo>
                  <a:pt x="101" y="1670"/>
                </a:lnTo>
                <a:lnTo>
                  <a:pt x="111" y="1681"/>
                </a:lnTo>
                <a:lnTo>
                  <a:pt x="123" y="1695"/>
                </a:lnTo>
                <a:lnTo>
                  <a:pt x="136" y="1707"/>
                </a:lnTo>
                <a:lnTo>
                  <a:pt x="151" y="1721"/>
                </a:lnTo>
                <a:lnTo>
                  <a:pt x="168" y="1733"/>
                </a:lnTo>
                <a:lnTo>
                  <a:pt x="187" y="1744"/>
                </a:lnTo>
                <a:lnTo>
                  <a:pt x="207" y="1755"/>
                </a:lnTo>
                <a:lnTo>
                  <a:pt x="228" y="1764"/>
                </a:lnTo>
                <a:lnTo>
                  <a:pt x="241" y="1769"/>
                </a:lnTo>
                <a:lnTo>
                  <a:pt x="253" y="1772"/>
                </a:lnTo>
                <a:lnTo>
                  <a:pt x="265" y="1775"/>
                </a:lnTo>
                <a:lnTo>
                  <a:pt x="279" y="1778"/>
                </a:lnTo>
                <a:lnTo>
                  <a:pt x="278" y="1792"/>
                </a:lnTo>
                <a:lnTo>
                  <a:pt x="277" y="1832"/>
                </a:lnTo>
                <a:lnTo>
                  <a:pt x="275" y="1888"/>
                </a:lnTo>
                <a:lnTo>
                  <a:pt x="274" y="1953"/>
                </a:lnTo>
                <a:lnTo>
                  <a:pt x="273" y="2020"/>
                </a:lnTo>
                <a:lnTo>
                  <a:pt x="273" y="2082"/>
                </a:lnTo>
                <a:lnTo>
                  <a:pt x="274" y="2108"/>
                </a:lnTo>
                <a:lnTo>
                  <a:pt x="275" y="2131"/>
                </a:lnTo>
                <a:lnTo>
                  <a:pt x="277" y="2149"/>
                </a:lnTo>
                <a:lnTo>
                  <a:pt x="279" y="2160"/>
                </a:lnTo>
                <a:lnTo>
                  <a:pt x="277" y="2153"/>
                </a:lnTo>
                <a:lnTo>
                  <a:pt x="272" y="2136"/>
                </a:lnTo>
                <a:lnTo>
                  <a:pt x="265" y="2112"/>
                </a:lnTo>
                <a:lnTo>
                  <a:pt x="255" y="2082"/>
                </a:lnTo>
                <a:lnTo>
                  <a:pt x="243" y="2049"/>
                </a:lnTo>
                <a:lnTo>
                  <a:pt x="228" y="2014"/>
                </a:lnTo>
                <a:lnTo>
                  <a:pt x="220" y="1999"/>
                </a:lnTo>
                <a:lnTo>
                  <a:pt x="213" y="1983"/>
                </a:lnTo>
                <a:lnTo>
                  <a:pt x="204" y="1968"/>
                </a:lnTo>
                <a:lnTo>
                  <a:pt x="193" y="1956"/>
                </a:lnTo>
                <a:lnTo>
                  <a:pt x="157" y="1909"/>
                </a:lnTo>
                <a:lnTo>
                  <a:pt x="125" y="1865"/>
                </a:lnTo>
                <a:lnTo>
                  <a:pt x="111" y="1845"/>
                </a:lnTo>
                <a:lnTo>
                  <a:pt x="99" y="1826"/>
                </a:lnTo>
                <a:lnTo>
                  <a:pt x="89" y="1808"/>
                </a:lnTo>
                <a:lnTo>
                  <a:pt x="80" y="1791"/>
                </a:lnTo>
                <a:lnTo>
                  <a:pt x="73" y="1778"/>
                </a:lnTo>
                <a:lnTo>
                  <a:pt x="66" y="1767"/>
                </a:lnTo>
                <a:lnTo>
                  <a:pt x="60" y="1759"/>
                </a:lnTo>
                <a:lnTo>
                  <a:pt x="55" y="1753"/>
                </a:lnTo>
                <a:lnTo>
                  <a:pt x="47" y="1747"/>
                </a:lnTo>
                <a:lnTo>
                  <a:pt x="45" y="1746"/>
                </a:lnTo>
                <a:lnTo>
                  <a:pt x="40" y="1758"/>
                </a:lnTo>
                <a:lnTo>
                  <a:pt x="33" y="1788"/>
                </a:lnTo>
                <a:lnTo>
                  <a:pt x="28" y="1809"/>
                </a:lnTo>
                <a:lnTo>
                  <a:pt x="24" y="1835"/>
                </a:lnTo>
                <a:lnTo>
                  <a:pt x="20" y="1862"/>
                </a:lnTo>
                <a:lnTo>
                  <a:pt x="18" y="1893"/>
                </a:lnTo>
                <a:lnTo>
                  <a:pt x="17" y="1926"/>
                </a:lnTo>
                <a:lnTo>
                  <a:pt x="19" y="1959"/>
                </a:lnTo>
                <a:lnTo>
                  <a:pt x="20" y="1977"/>
                </a:lnTo>
                <a:lnTo>
                  <a:pt x="22" y="1995"/>
                </a:lnTo>
                <a:lnTo>
                  <a:pt x="26" y="2013"/>
                </a:lnTo>
                <a:lnTo>
                  <a:pt x="30" y="2032"/>
                </a:lnTo>
                <a:lnTo>
                  <a:pt x="36" y="2050"/>
                </a:lnTo>
                <a:lnTo>
                  <a:pt x="42" y="2068"/>
                </a:lnTo>
                <a:lnTo>
                  <a:pt x="48" y="2086"/>
                </a:lnTo>
                <a:lnTo>
                  <a:pt x="57" y="2105"/>
                </a:lnTo>
                <a:lnTo>
                  <a:pt x="66" y="2123"/>
                </a:lnTo>
                <a:lnTo>
                  <a:pt x="78" y="2141"/>
                </a:lnTo>
                <a:lnTo>
                  <a:pt x="89" y="2158"/>
                </a:lnTo>
                <a:lnTo>
                  <a:pt x="102" y="2176"/>
                </a:lnTo>
                <a:lnTo>
                  <a:pt x="107" y="2179"/>
                </a:lnTo>
                <a:lnTo>
                  <a:pt x="120" y="2190"/>
                </a:lnTo>
                <a:lnTo>
                  <a:pt x="142" y="2206"/>
                </a:lnTo>
                <a:lnTo>
                  <a:pt x="168" y="2225"/>
                </a:lnTo>
                <a:lnTo>
                  <a:pt x="197" y="2246"/>
                </a:lnTo>
                <a:lnTo>
                  <a:pt x="229" y="2268"/>
                </a:lnTo>
                <a:lnTo>
                  <a:pt x="246" y="2278"/>
                </a:lnTo>
                <a:lnTo>
                  <a:pt x="262" y="2287"/>
                </a:lnTo>
                <a:lnTo>
                  <a:pt x="279" y="2294"/>
                </a:lnTo>
                <a:lnTo>
                  <a:pt x="295" y="2302"/>
                </a:lnTo>
                <a:lnTo>
                  <a:pt x="329" y="2473"/>
                </a:lnTo>
                <a:lnTo>
                  <a:pt x="329" y="2474"/>
                </a:lnTo>
                <a:lnTo>
                  <a:pt x="329" y="2474"/>
                </a:lnTo>
                <a:lnTo>
                  <a:pt x="327" y="2474"/>
                </a:lnTo>
                <a:lnTo>
                  <a:pt x="324" y="2473"/>
                </a:lnTo>
                <a:lnTo>
                  <a:pt x="319" y="2468"/>
                </a:lnTo>
                <a:lnTo>
                  <a:pt x="311" y="2460"/>
                </a:lnTo>
                <a:lnTo>
                  <a:pt x="300" y="2447"/>
                </a:lnTo>
                <a:lnTo>
                  <a:pt x="286" y="2429"/>
                </a:lnTo>
                <a:lnTo>
                  <a:pt x="268" y="2408"/>
                </a:lnTo>
                <a:lnTo>
                  <a:pt x="250" y="2390"/>
                </a:lnTo>
                <a:lnTo>
                  <a:pt x="232" y="2373"/>
                </a:lnTo>
                <a:lnTo>
                  <a:pt x="214" y="2357"/>
                </a:lnTo>
                <a:lnTo>
                  <a:pt x="180" y="2333"/>
                </a:lnTo>
                <a:lnTo>
                  <a:pt x="152" y="2314"/>
                </a:lnTo>
                <a:lnTo>
                  <a:pt x="138" y="2303"/>
                </a:lnTo>
                <a:lnTo>
                  <a:pt x="123" y="2291"/>
                </a:lnTo>
                <a:lnTo>
                  <a:pt x="106" y="2277"/>
                </a:lnTo>
                <a:lnTo>
                  <a:pt x="89" y="2261"/>
                </a:lnTo>
                <a:lnTo>
                  <a:pt x="72" y="2245"/>
                </a:lnTo>
                <a:lnTo>
                  <a:pt x="56" y="2231"/>
                </a:lnTo>
                <a:lnTo>
                  <a:pt x="44" y="2216"/>
                </a:lnTo>
                <a:lnTo>
                  <a:pt x="34" y="2205"/>
                </a:lnTo>
                <a:lnTo>
                  <a:pt x="0" y="2194"/>
                </a:lnTo>
                <a:lnTo>
                  <a:pt x="1" y="2203"/>
                </a:lnTo>
                <a:lnTo>
                  <a:pt x="3" y="2229"/>
                </a:lnTo>
                <a:lnTo>
                  <a:pt x="8" y="2270"/>
                </a:lnTo>
                <a:lnTo>
                  <a:pt x="17" y="2318"/>
                </a:lnTo>
                <a:lnTo>
                  <a:pt x="22" y="2345"/>
                </a:lnTo>
                <a:lnTo>
                  <a:pt x="30" y="2372"/>
                </a:lnTo>
                <a:lnTo>
                  <a:pt x="38" y="2400"/>
                </a:lnTo>
                <a:lnTo>
                  <a:pt x="48" y="2427"/>
                </a:lnTo>
                <a:lnTo>
                  <a:pt x="60" y="2453"/>
                </a:lnTo>
                <a:lnTo>
                  <a:pt x="72" y="2477"/>
                </a:lnTo>
                <a:lnTo>
                  <a:pt x="79" y="2490"/>
                </a:lnTo>
                <a:lnTo>
                  <a:pt x="87" y="2501"/>
                </a:lnTo>
                <a:lnTo>
                  <a:pt x="94" y="2512"/>
                </a:lnTo>
                <a:lnTo>
                  <a:pt x="102" y="2522"/>
                </a:lnTo>
                <a:lnTo>
                  <a:pt x="105" y="2525"/>
                </a:lnTo>
                <a:lnTo>
                  <a:pt x="110" y="2534"/>
                </a:lnTo>
                <a:lnTo>
                  <a:pt x="116" y="2541"/>
                </a:lnTo>
                <a:lnTo>
                  <a:pt x="124" y="2549"/>
                </a:lnTo>
                <a:lnTo>
                  <a:pt x="134" y="2557"/>
                </a:lnTo>
                <a:lnTo>
                  <a:pt x="146" y="2567"/>
                </a:lnTo>
                <a:lnTo>
                  <a:pt x="162" y="2577"/>
                </a:lnTo>
                <a:lnTo>
                  <a:pt x="180" y="2588"/>
                </a:lnTo>
                <a:lnTo>
                  <a:pt x="202" y="2599"/>
                </a:lnTo>
                <a:lnTo>
                  <a:pt x="227" y="2611"/>
                </a:lnTo>
                <a:lnTo>
                  <a:pt x="257" y="2623"/>
                </a:lnTo>
                <a:lnTo>
                  <a:pt x="291" y="2635"/>
                </a:lnTo>
                <a:lnTo>
                  <a:pt x="329" y="2648"/>
                </a:lnTo>
                <a:lnTo>
                  <a:pt x="372" y="2660"/>
                </a:lnTo>
                <a:lnTo>
                  <a:pt x="477" y="2855"/>
                </a:lnTo>
                <a:lnTo>
                  <a:pt x="472" y="2850"/>
                </a:lnTo>
                <a:lnTo>
                  <a:pt x="460" y="2839"/>
                </a:lnTo>
                <a:lnTo>
                  <a:pt x="440" y="2824"/>
                </a:lnTo>
                <a:lnTo>
                  <a:pt x="413" y="2803"/>
                </a:lnTo>
                <a:lnTo>
                  <a:pt x="396" y="2793"/>
                </a:lnTo>
                <a:lnTo>
                  <a:pt x="378" y="2782"/>
                </a:lnTo>
                <a:lnTo>
                  <a:pt x="358" y="2772"/>
                </a:lnTo>
                <a:lnTo>
                  <a:pt x="336" y="2762"/>
                </a:lnTo>
                <a:lnTo>
                  <a:pt x="313" y="2753"/>
                </a:lnTo>
                <a:lnTo>
                  <a:pt x="288" y="2744"/>
                </a:lnTo>
                <a:lnTo>
                  <a:pt x="262" y="2737"/>
                </a:lnTo>
                <a:lnTo>
                  <a:pt x="234" y="2731"/>
                </a:lnTo>
                <a:lnTo>
                  <a:pt x="222" y="2727"/>
                </a:lnTo>
                <a:lnTo>
                  <a:pt x="191" y="2716"/>
                </a:lnTo>
                <a:lnTo>
                  <a:pt x="173" y="2709"/>
                </a:lnTo>
                <a:lnTo>
                  <a:pt x="156" y="2701"/>
                </a:lnTo>
                <a:lnTo>
                  <a:pt x="139" y="2694"/>
                </a:lnTo>
                <a:lnTo>
                  <a:pt x="127" y="2683"/>
                </a:lnTo>
                <a:lnTo>
                  <a:pt x="121" y="2680"/>
                </a:lnTo>
                <a:lnTo>
                  <a:pt x="115" y="2676"/>
                </a:lnTo>
                <a:lnTo>
                  <a:pt x="108" y="2672"/>
                </a:lnTo>
                <a:lnTo>
                  <a:pt x="100" y="2669"/>
                </a:lnTo>
                <a:lnTo>
                  <a:pt x="84" y="2663"/>
                </a:lnTo>
                <a:lnTo>
                  <a:pt x="70" y="2659"/>
                </a:lnTo>
                <a:lnTo>
                  <a:pt x="44" y="2654"/>
                </a:lnTo>
                <a:lnTo>
                  <a:pt x="34" y="2653"/>
                </a:lnTo>
                <a:lnTo>
                  <a:pt x="34" y="2662"/>
                </a:lnTo>
                <a:lnTo>
                  <a:pt x="38" y="2689"/>
                </a:lnTo>
                <a:lnTo>
                  <a:pt x="43" y="2707"/>
                </a:lnTo>
                <a:lnTo>
                  <a:pt x="49" y="2728"/>
                </a:lnTo>
                <a:lnTo>
                  <a:pt x="58" y="2751"/>
                </a:lnTo>
                <a:lnTo>
                  <a:pt x="70" y="2774"/>
                </a:lnTo>
                <a:lnTo>
                  <a:pt x="76" y="2788"/>
                </a:lnTo>
                <a:lnTo>
                  <a:pt x="84" y="2800"/>
                </a:lnTo>
                <a:lnTo>
                  <a:pt x="93" y="2812"/>
                </a:lnTo>
                <a:lnTo>
                  <a:pt x="103" y="2825"/>
                </a:lnTo>
                <a:lnTo>
                  <a:pt x="114" y="2838"/>
                </a:lnTo>
                <a:lnTo>
                  <a:pt x="126" y="2850"/>
                </a:lnTo>
                <a:lnTo>
                  <a:pt x="138" y="2863"/>
                </a:lnTo>
                <a:lnTo>
                  <a:pt x="153" y="2875"/>
                </a:lnTo>
                <a:lnTo>
                  <a:pt x="168" y="2886"/>
                </a:lnTo>
                <a:lnTo>
                  <a:pt x="184" y="2899"/>
                </a:lnTo>
                <a:lnTo>
                  <a:pt x="202" y="2909"/>
                </a:lnTo>
                <a:lnTo>
                  <a:pt x="222" y="2920"/>
                </a:lnTo>
                <a:lnTo>
                  <a:pt x="242" y="2929"/>
                </a:lnTo>
                <a:lnTo>
                  <a:pt x="263" y="2939"/>
                </a:lnTo>
                <a:lnTo>
                  <a:pt x="287" y="2947"/>
                </a:lnTo>
                <a:lnTo>
                  <a:pt x="311" y="2955"/>
                </a:lnTo>
                <a:lnTo>
                  <a:pt x="319" y="2957"/>
                </a:lnTo>
                <a:lnTo>
                  <a:pt x="337" y="2961"/>
                </a:lnTo>
                <a:lnTo>
                  <a:pt x="367" y="2968"/>
                </a:lnTo>
                <a:lnTo>
                  <a:pt x="403" y="2975"/>
                </a:lnTo>
                <a:lnTo>
                  <a:pt x="422" y="2978"/>
                </a:lnTo>
                <a:lnTo>
                  <a:pt x="443" y="2980"/>
                </a:lnTo>
                <a:lnTo>
                  <a:pt x="464" y="2983"/>
                </a:lnTo>
                <a:lnTo>
                  <a:pt x="486" y="2984"/>
                </a:lnTo>
                <a:lnTo>
                  <a:pt x="507" y="2985"/>
                </a:lnTo>
                <a:lnTo>
                  <a:pt x="528" y="2984"/>
                </a:lnTo>
                <a:lnTo>
                  <a:pt x="549" y="2983"/>
                </a:lnTo>
                <a:lnTo>
                  <a:pt x="568" y="2979"/>
                </a:lnTo>
                <a:lnTo>
                  <a:pt x="808" y="3217"/>
                </a:lnTo>
                <a:lnTo>
                  <a:pt x="808" y="3218"/>
                </a:lnTo>
                <a:lnTo>
                  <a:pt x="810" y="3219"/>
                </a:lnTo>
                <a:lnTo>
                  <a:pt x="808" y="3219"/>
                </a:lnTo>
                <a:lnTo>
                  <a:pt x="806" y="3219"/>
                </a:lnTo>
                <a:lnTo>
                  <a:pt x="799" y="3216"/>
                </a:lnTo>
                <a:lnTo>
                  <a:pt x="789" y="3209"/>
                </a:lnTo>
                <a:lnTo>
                  <a:pt x="775" y="3198"/>
                </a:lnTo>
                <a:lnTo>
                  <a:pt x="753" y="3181"/>
                </a:lnTo>
                <a:lnTo>
                  <a:pt x="730" y="3162"/>
                </a:lnTo>
                <a:lnTo>
                  <a:pt x="711" y="3145"/>
                </a:lnTo>
                <a:lnTo>
                  <a:pt x="693" y="3131"/>
                </a:lnTo>
                <a:lnTo>
                  <a:pt x="675" y="3118"/>
                </a:lnTo>
                <a:lnTo>
                  <a:pt x="666" y="3113"/>
                </a:lnTo>
                <a:lnTo>
                  <a:pt x="657" y="3108"/>
                </a:lnTo>
                <a:lnTo>
                  <a:pt x="647" y="3104"/>
                </a:lnTo>
                <a:lnTo>
                  <a:pt x="636" y="3100"/>
                </a:lnTo>
                <a:lnTo>
                  <a:pt x="625" y="3097"/>
                </a:lnTo>
                <a:lnTo>
                  <a:pt x="613" y="3094"/>
                </a:lnTo>
                <a:lnTo>
                  <a:pt x="599" y="3091"/>
                </a:lnTo>
                <a:lnTo>
                  <a:pt x="584" y="3090"/>
                </a:lnTo>
                <a:lnTo>
                  <a:pt x="552" y="3088"/>
                </a:lnTo>
                <a:lnTo>
                  <a:pt x="519" y="3088"/>
                </a:lnTo>
                <a:lnTo>
                  <a:pt x="488" y="3088"/>
                </a:lnTo>
                <a:lnTo>
                  <a:pt x="459" y="3089"/>
                </a:lnTo>
                <a:lnTo>
                  <a:pt x="431" y="3090"/>
                </a:lnTo>
                <a:lnTo>
                  <a:pt x="405" y="3091"/>
                </a:lnTo>
                <a:lnTo>
                  <a:pt x="382" y="3091"/>
                </a:lnTo>
                <a:lnTo>
                  <a:pt x="363" y="3090"/>
                </a:lnTo>
                <a:lnTo>
                  <a:pt x="346" y="3089"/>
                </a:lnTo>
                <a:lnTo>
                  <a:pt x="332" y="3089"/>
                </a:lnTo>
                <a:lnTo>
                  <a:pt x="317" y="3090"/>
                </a:lnTo>
                <a:lnTo>
                  <a:pt x="305" y="3091"/>
                </a:lnTo>
                <a:lnTo>
                  <a:pt x="288" y="3094"/>
                </a:lnTo>
                <a:lnTo>
                  <a:pt x="281" y="3095"/>
                </a:lnTo>
                <a:lnTo>
                  <a:pt x="287" y="3100"/>
                </a:lnTo>
                <a:lnTo>
                  <a:pt x="305" y="3117"/>
                </a:lnTo>
                <a:lnTo>
                  <a:pt x="333" y="3141"/>
                </a:lnTo>
                <a:lnTo>
                  <a:pt x="369" y="3169"/>
                </a:lnTo>
                <a:lnTo>
                  <a:pt x="389" y="3183"/>
                </a:lnTo>
                <a:lnTo>
                  <a:pt x="412" y="3198"/>
                </a:lnTo>
                <a:lnTo>
                  <a:pt x="435" y="3212"/>
                </a:lnTo>
                <a:lnTo>
                  <a:pt x="460" y="3227"/>
                </a:lnTo>
                <a:lnTo>
                  <a:pt x="486" y="3241"/>
                </a:lnTo>
                <a:lnTo>
                  <a:pt x="513" y="3252"/>
                </a:lnTo>
                <a:lnTo>
                  <a:pt x="540" y="3262"/>
                </a:lnTo>
                <a:lnTo>
                  <a:pt x="568" y="3270"/>
                </a:lnTo>
                <a:lnTo>
                  <a:pt x="577" y="3272"/>
                </a:lnTo>
                <a:lnTo>
                  <a:pt x="600" y="3279"/>
                </a:lnTo>
                <a:lnTo>
                  <a:pt x="636" y="3286"/>
                </a:lnTo>
                <a:lnTo>
                  <a:pt x="684" y="3294"/>
                </a:lnTo>
                <a:lnTo>
                  <a:pt x="709" y="3299"/>
                </a:lnTo>
                <a:lnTo>
                  <a:pt x="739" y="3302"/>
                </a:lnTo>
                <a:lnTo>
                  <a:pt x="768" y="3304"/>
                </a:lnTo>
                <a:lnTo>
                  <a:pt x="799" y="3307"/>
                </a:lnTo>
                <a:lnTo>
                  <a:pt x="831" y="3308"/>
                </a:lnTo>
                <a:lnTo>
                  <a:pt x="864" y="3308"/>
                </a:lnTo>
                <a:lnTo>
                  <a:pt x="896" y="3307"/>
                </a:lnTo>
                <a:lnTo>
                  <a:pt x="929" y="3303"/>
                </a:lnTo>
                <a:lnTo>
                  <a:pt x="1092" y="3401"/>
                </a:lnTo>
                <a:lnTo>
                  <a:pt x="1142" y="3375"/>
                </a:lnTo>
                <a:lnTo>
                  <a:pt x="1067" y="3301"/>
                </a:lnTo>
                <a:lnTo>
                  <a:pt x="1068" y="3293"/>
                </a:lnTo>
                <a:lnTo>
                  <a:pt x="1069" y="3271"/>
                </a:lnTo>
                <a:lnTo>
                  <a:pt x="1069" y="3237"/>
                </a:lnTo>
                <a:lnTo>
                  <a:pt x="1067" y="3193"/>
                </a:lnTo>
                <a:lnTo>
                  <a:pt x="1066" y="3169"/>
                </a:lnTo>
                <a:lnTo>
                  <a:pt x="1063" y="3144"/>
                </a:lnTo>
                <a:lnTo>
                  <a:pt x="1058" y="3117"/>
                </a:lnTo>
                <a:lnTo>
                  <a:pt x="1052" y="3089"/>
                </a:lnTo>
                <a:lnTo>
                  <a:pt x="1045" y="3062"/>
                </a:lnTo>
                <a:lnTo>
                  <a:pt x="1036" y="3034"/>
                </a:lnTo>
                <a:lnTo>
                  <a:pt x="1024" y="3006"/>
                </a:lnTo>
                <a:lnTo>
                  <a:pt x="1011" y="2979"/>
                </a:lnTo>
                <a:lnTo>
                  <a:pt x="985" y="2930"/>
                </a:lnTo>
                <a:lnTo>
                  <a:pt x="962" y="2887"/>
                </a:lnTo>
                <a:lnTo>
                  <a:pt x="944" y="2852"/>
                </a:lnTo>
                <a:lnTo>
                  <a:pt x="930" y="2820"/>
                </a:lnTo>
                <a:lnTo>
                  <a:pt x="924" y="2806"/>
                </a:lnTo>
                <a:lnTo>
                  <a:pt x="920" y="2792"/>
                </a:lnTo>
                <a:lnTo>
                  <a:pt x="916" y="2779"/>
                </a:lnTo>
                <a:lnTo>
                  <a:pt x="913" y="2766"/>
                </a:lnTo>
                <a:lnTo>
                  <a:pt x="912" y="2754"/>
                </a:lnTo>
                <a:lnTo>
                  <a:pt x="911" y="2742"/>
                </a:lnTo>
                <a:lnTo>
                  <a:pt x="911" y="2729"/>
                </a:lnTo>
                <a:lnTo>
                  <a:pt x="911" y="2717"/>
                </a:lnTo>
                <a:lnTo>
                  <a:pt x="903" y="2728"/>
                </a:lnTo>
                <a:lnTo>
                  <a:pt x="884" y="2760"/>
                </a:lnTo>
                <a:lnTo>
                  <a:pt x="871" y="2782"/>
                </a:lnTo>
                <a:lnTo>
                  <a:pt x="860" y="2809"/>
                </a:lnTo>
                <a:lnTo>
                  <a:pt x="855" y="2825"/>
                </a:lnTo>
                <a:lnTo>
                  <a:pt x="850" y="2840"/>
                </a:lnTo>
                <a:lnTo>
                  <a:pt x="844" y="2857"/>
                </a:lnTo>
                <a:lnTo>
                  <a:pt x="841" y="2875"/>
                </a:lnTo>
                <a:lnTo>
                  <a:pt x="838" y="2894"/>
                </a:lnTo>
                <a:lnTo>
                  <a:pt x="835" y="2913"/>
                </a:lnTo>
                <a:lnTo>
                  <a:pt x="834" y="2933"/>
                </a:lnTo>
                <a:lnTo>
                  <a:pt x="833" y="2955"/>
                </a:lnTo>
                <a:lnTo>
                  <a:pt x="834" y="2977"/>
                </a:lnTo>
                <a:lnTo>
                  <a:pt x="837" y="3000"/>
                </a:lnTo>
                <a:lnTo>
                  <a:pt x="840" y="3022"/>
                </a:lnTo>
                <a:lnTo>
                  <a:pt x="846" y="3047"/>
                </a:lnTo>
                <a:lnTo>
                  <a:pt x="852" y="3070"/>
                </a:lnTo>
                <a:lnTo>
                  <a:pt x="861" y="3096"/>
                </a:lnTo>
                <a:lnTo>
                  <a:pt x="871" y="3121"/>
                </a:lnTo>
                <a:lnTo>
                  <a:pt x="884" y="3146"/>
                </a:lnTo>
                <a:lnTo>
                  <a:pt x="900" y="3173"/>
                </a:lnTo>
                <a:lnTo>
                  <a:pt x="916" y="3200"/>
                </a:lnTo>
                <a:lnTo>
                  <a:pt x="935" y="3227"/>
                </a:lnTo>
                <a:lnTo>
                  <a:pt x="958" y="3255"/>
                </a:lnTo>
                <a:lnTo>
                  <a:pt x="950" y="3249"/>
                </a:lnTo>
                <a:lnTo>
                  <a:pt x="929" y="3236"/>
                </a:lnTo>
                <a:lnTo>
                  <a:pt x="897" y="3215"/>
                </a:lnTo>
                <a:lnTo>
                  <a:pt x="861" y="3189"/>
                </a:lnTo>
                <a:lnTo>
                  <a:pt x="842" y="3173"/>
                </a:lnTo>
                <a:lnTo>
                  <a:pt x="823" y="3159"/>
                </a:lnTo>
                <a:lnTo>
                  <a:pt x="805" y="3142"/>
                </a:lnTo>
                <a:lnTo>
                  <a:pt x="788" y="3125"/>
                </a:lnTo>
                <a:lnTo>
                  <a:pt x="772" y="3108"/>
                </a:lnTo>
                <a:lnTo>
                  <a:pt x="759" y="3091"/>
                </a:lnTo>
                <a:lnTo>
                  <a:pt x="752" y="3084"/>
                </a:lnTo>
                <a:lnTo>
                  <a:pt x="748" y="3076"/>
                </a:lnTo>
                <a:lnTo>
                  <a:pt x="743" y="3067"/>
                </a:lnTo>
                <a:lnTo>
                  <a:pt x="740" y="3059"/>
                </a:lnTo>
                <a:lnTo>
                  <a:pt x="742" y="3056"/>
                </a:lnTo>
                <a:lnTo>
                  <a:pt x="750" y="3045"/>
                </a:lnTo>
                <a:lnTo>
                  <a:pt x="754" y="3037"/>
                </a:lnTo>
                <a:lnTo>
                  <a:pt x="760" y="3025"/>
                </a:lnTo>
                <a:lnTo>
                  <a:pt x="766" y="3012"/>
                </a:lnTo>
                <a:lnTo>
                  <a:pt x="770" y="2995"/>
                </a:lnTo>
                <a:lnTo>
                  <a:pt x="776" y="2976"/>
                </a:lnTo>
                <a:lnTo>
                  <a:pt x="781" y="2954"/>
                </a:lnTo>
                <a:lnTo>
                  <a:pt x="785" y="2929"/>
                </a:lnTo>
                <a:lnTo>
                  <a:pt x="788" y="2900"/>
                </a:lnTo>
                <a:lnTo>
                  <a:pt x="790" y="2867"/>
                </a:lnTo>
                <a:lnTo>
                  <a:pt x="792" y="2831"/>
                </a:lnTo>
                <a:lnTo>
                  <a:pt x="790" y="2792"/>
                </a:lnTo>
                <a:lnTo>
                  <a:pt x="788" y="2748"/>
                </a:lnTo>
                <a:lnTo>
                  <a:pt x="788" y="2743"/>
                </a:lnTo>
                <a:lnTo>
                  <a:pt x="786" y="2727"/>
                </a:lnTo>
                <a:lnTo>
                  <a:pt x="781" y="2705"/>
                </a:lnTo>
                <a:lnTo>
                  <a:pt x="776" y="2677"/>
                </a:lnTo>
                <a:lnTo>
                  <a:pt x="769" y="2648"/>
                </a:lnTo>
                <a:lnTo>
                  <a:pt x="760" y="2618"/>
                </a:lnTo>
                <a:lnTo>
                  <a:pt x="756" y="2605"/>
                </a:lnTo>
                <a:lnTo>
                  <a:pt x="750" y="2592"/>
                </a:lnTo>
                <a:lnTo>
                  <a:pt x="744" y="2580"/>
                </a:lnTo>
                <a:lnTo>
                  <a:pt x="738" y="2570"/>
                </a:lnTo>
                <a:lnTo>
                  <a:pt x="734" y="2558"/>
                </a:lnTo>
                <a:lnTo>
                  <a:pt x="731" y="2526"/>
                </a:lnTo>
                <a:lnTo>
                  <a:pt x="731" y="2507"/>
                </a:lnTo>
                <a:lnTo>
                  <a:pt x="733" y="2486"/>
                </a:lnTo>
                <a:lnTo>
                  <a:pt x="734" y="2476"/>
                </a:lnTo>
                <a:lnTo>
                  <a:pt x="738" y="2466"/>
                </a:lnTo>
                <a:lnTo>
                  <a:pt x="741" y="2456"/>
                </a:lnTo>
                <a:lnTo>
                  <a:pt x="747" y="2446"/>
                </a:lnTo>
                <a:lnTo>
                  <a:pt x="736" y="2451"/>
                </a:lnTo>
                <a:lnTo>
                  <a:pt x="714" y="2468"/>
                </a:lnTo>
                <a:lnTo>
                  <a:pt x="698" y="2482"/>
                </a:lnTo>
                <a:lnTo>
                  <a:pt x="682" y="2498"/>
                </a:lnTo>
                <a:lnTo>
                  <a:pt x="674" y="2509"/>
                </a:lnTo>
                <a:lnTo>
                  <a:pt x="666" y="2520"/>
                </a:lnTo>
                <a:lnTo>
                  <a:pt x="658" y="2533"/>
                </a:lnTo>
                <a:lnTo>
                  <a:pt x="650" y="2547"/>
                </a:lnTo>
                <a:lnTo>
                  <a:pt x="642" y="2561"/>
                </a:lnTo>
                <a:lnTo>
                  <a:pt x="634" y="2577"/>
                </a:lnTo>
                <a:lnTo>
                  <a:pt x="627" y="2594"/>
                </a:lnTo>
                <a:lnTo>
                  <a:pt x="622" y="2613"/>
                </a:lnTo>
                <a:lnTo>
                  <a:pt x="616" y="2633"/>
                </a:lnTo>
                <a:lnTo>
                  <a:pt x="612" y="2654"/>
                </a:lnTo>
                <a:lnTo>
                  <a:pt x="608" y="2677"/>
                </a:lnTo>
                <a:lnTo>
                  <a:pt x="605" y="2701"/>
                </a:lnTo>
                <a:lnTo>
                  <a:pt x="604" y="2727"/>
                </a:lnTo>
                <a:lnTo>
                  <a:pt x="604" y="2754"/>
                </a:lnTo>
                <a:lnTo>
                  <a:pt x="605" y="2783"/>
                </a:lnTo>
                <a:lnTo>
                  <a:pt x="607" y="2813"/>
                </a:lnTo>
                <a:lnTo>
                  <a:pt x="611" y="2846"/>
                </a:lnTo>
                <a:lnTo>
                  <a:pt x="616" y="2880"/>
                </a:lnTo>
                <a:lnTo>
                  <a:pt x="624" y="2915"/>
                </a:lnTo>
                <a:lnTo>
                  <a:pt x="633" y="2952"/>
                </a:lnTo>
                <a:lnTo>
                  <a:pt x="627" y="2947"/>
                </a:lnTo>
                <a:lnTo>
                  <a:pt x="612" y="2930"/>
                </a:lnTo>
                <a:lnTo>
                  <a:pt x="589" y="2905"/>
                </a:lnTo>
                <a:lnTo>
                  <a:pt x="563" y="2874"/>
                </a:lnTo>
                <a:lnTo>
                  <a:pt x="550" y="2856"/>
                </a:lnTo>
                <a:lnTo>
                  <a:pt x="535" y="2838"/>
                </a:lnTo>
                <a:lnTo>
                  <a:pt x="523" y="2818"/>
                </a:lnTo>
                <a:lnTo>
                  <a:pt x="509" y="2798"/>
                </a:lnTo>
                <a:lnTo>
                  <a:pt x="498" y="2778"/>
                </a:lnTo>
                <a:lnTo>
                  <a:pt x="488" y="2757"/>
                </a:lnTo>
                <a:lnTo>
                  <a:pt x="479" y="2737"/>
                </a:lnTo>
                <a:lnTo>
                  <a:pt x="472" y="2717"/>
                </a:lnTo>
                <a:lnTo>
                  <a:pt x="480" y="2709"/>
                </a:lnTo>
                <a:lnTo>
                  <a:pt x="499" y="2687"/>
                </a:lnTo>
                <a:lnTo>
                  <a:pt x="512" y="2671"/>
                </a:lnTo>
                <a:lnTo>
                  <a:pt x="526" y="2653"/>
                </a:lnTo>
                <a:lnTo>
                  <a:pt x="542" y="2632"/>
                </a:lnTo>
                <a:lnTo>
                  <a:pt x="559" y="2608"/>
                </a:lnTo>
                <a:lnTo>
                  <a:pt x="576" y="2584"/>
                </a:lnTo>
                <a:lnTo>
                  <a:pt x="591" y="2557"/>
                </a:lnTo>
                <a:lnTo>
                  <a:pt x="607" y="2529"/>
                </a:lnTo>
                <a:lnTo>
                  <a:pt x="622" y="2500"/>
                </a:lnTo>
                <a:lnTo>
                  <a:pt x="634" y="2470"/>
                </a:lnTo>
                <a:lnTo>
                  <a:pt x="644" y="2440"/>
                </a:lnTo>
                <a:lnTo>
                  <a:pt x="649" y="2424"/>
                </a:lnTo>
                <a:lnTo>
                  <a:pt x="652" y="2410"/>
                </a:lnTo>
                <a:lnTo>
                  <a:pt x="656" y="2394"/>
                </a:lnTo>
                <a:lnTo>
                  <a:pt x="657" y="2380"/>
                </a:lnTo>
                <a:lnTo>
                  <a:pt x="662" y="2324"/>
                </a:lnTo>
                <a:lnTo>
                  <a:pt x="668" y="2273"/>
                </a:lnTo>
                <a:lnTo>
                  <a:pt x="674" y="2229"/>
                </a:lnTo>
                <a:lnTo>
                  <a:pt x="681" y="2192"/>
                </a:lnTo>
                <a:lnTo>
                  <a:pt x="686" y="2176"/>
                </a:lnTo>
                <a:lnTo>
                  <a:pt x="690" y="2160"/>
                </a:lnTo>
                <a:lnTo>
                  <a:pt x="696" y="2147"/>
                </a:lnTo>
                <a:lnTo>
                  <a:pt x="702" y="2134"/>
                </a:lnTo>
                <a:lnTo>
                  <a:pt x="708" y="2123"/>
                </a:lnTo>
                <a:lnTo>
                  <a:pt x="716" y="2114"/>
                </a:lnTo>
                <a:lnTo>
                  <a:pt x="725" y="2105"/>
                </a:lnTo>
                <a:lnTo>
                  <a:pt x="735" y="2097"/>
                </a:lnTo>
                <a:lnTo>
                  <a:pt x="729" y="2096"/>
                </a:lnTo>
                <a:lnTo>
                  <a:pt x="708" y="2096"/>
                </a:lnTo>
                <a:lnTo>
                  <a:pt x="694" y="2099"/>
                </a:lnTo>
                <a:lnTo>
                  <a:pt x="677" y="2104"/>
                </a:lnTo>
                <a:lnTo>
                  <a:pt x="668" y="2108"/>
                </a:lnTo>
                <a:lnTo>
                  <a:pt x="658" y="2113"/>
                </a:lnTo>
                <a:lnTo>
                  <a:pt x="648" y="2118"/>
                </a:lnTo>
                <a:lnTo>
                  <a:pt x="638" y="2125"/>
                </a:lnTo>
                <a:lnTo>
                  <a:pt x="626" y="2134"/>
                </a:lnTo>
                <a:lnTo>
                  <a:pt x="614" y="2143"/>
                </a:lnTo>
                <a:lnTo>
                  <a:pt x="602" y="2154"/>
                </a:lnTo>
                <a:lnTo>
                  <a:pt x="589" y="2168"/>
                </a:lnTo>
                <a:lnTo>
                  <a:pt x="577" y="2181"/>
                </a:lnTo>
                <a:lnTo>
                  <a:pt x="563" y="2198"/>
                </a:lnTo>
                <a:lnTo>
                  <a:pt x="550" y="2216"/>
                </a:lnTo>
                <a:lnTo>
                  <a:pt x="536" y="2235"/>
                </a:lnTo>
                <a:lnTo>
                  <a:pt x="522" y="2257"/>
                </a:lnTo>
                <a:lnTo>
                  <a:pt x="507" y="2281"/>
                </a:lnTo>
                <a:lnTo>
                  <a:pt x="494" y="2308"/>
                </a:lnTo>
                <a:lnTo>
                  <a:pt x="479" y="2336"/>
                </a:lnTo>
                <a:lnTo>
                  <a:pt x="463" y="2367"/>
                </a:lnTo>
                <a:lnTo>
                  <a:pt x="449" y="2400"/>
                </a:lnTo>
                <a:lnTo>
                  <a:pt x="434" y="2437"/>
                </a:lnTo>
                <a:lnTo>
                  <a:pt x="418" y="2475"/>
                </a:lnTo>
                <a:lnTo>
                  <a:pt x="417" y="2485"/>
                </a:lnTo>
                <a:lnTo>
                  <a:pt x="414" y="2507"/>
                </a:lnTo>
                <a:lnTo>
                  <a:pt x="414" y="2522"/>
                </a:lnTo>
                <a:lnTo>
                  <a:pt x="415" y="2537"/>
                </a:lnTo>
                <a:lnTo>
                  <a:pt x="417" y="2544"/>
                </a:lnTo>
                <a:lnTo>
                  <a:pt x="418" y="2551"/>
                </a:lnTo>
                <a:lnTo>
                  <a:pt x="422" y="2558"/>
                </a:lnTo>
                <a:lnTo>
                  <a:pt x="425" y="2563"/>
                </a:lnTo>
                <a:lnTo>
                  <a:pt x="423" y="2558"/>
                </a:lnTo>
                <a:lnTo>
                  <a:pt x="415" y="2541"/>
                </a:lnTo>
                <a:lnTo>
                  <a:pt x="405" y="2516"/>
                </a:lnTo>
                <a:lnTo>
                  <a:pt x="394" y="2486"/>
                </a:lnTo>
                <a:lnTo>
                  <a:pt x="383" y="2455"/>
                </a:lnTo>
                <a:lnTo>
                  <a:pt x="374" y="2422"/>
                </a:lnTo>
                <a:lnTo>
                  <a:pt x="372" y="2408"/>
                </a:lnTo>
                <a:lnTo>
                  <a:pt x="370" y="2394"/>
                </a:lnTo>
                <a:lnTo>
                  <a:pt x="370" y="2382"/>
                </a:lnTo>
                <a:lnTo>
                  <a:pt x="372" y="2371"/>
                </a:lnTo>
                <a:lnTo>
                  <a:pt x="379" y="2365"/>
                </a:lnTo>
                <a:lnTo>
                  <a:pt x="397" y="2349"/>
                </a:lnTo>
                <a:lnTo>
                  <a:pt x="423" y="2324"/>
                </a:lnTo>
                <a:lnTo>
                  <a:pt x="454" y="2291"/>
                </a:lnTo>
                <a:lnTo>
                  <a:pt x="471" y="2271"/>
                </a:lnTo>
                <a:lnTo>
                  <a:pt x="488" y="2250"/>
                </a:lnTo>
                <a:lnTo>
                  <a:pt x="505" y="2227"/>
                </a:lnTo>
                <a:lnTo>
                  <a:pt x="521" y="2204"/>
                </a:lnTo>
                <a:lnTo>
                  <a:pt x="535" y="2178"/>
                </a:lnTo>
                <a:lnTo>
                  <a:pt x="549" y="2151"/>
                </a:lnTo>
                <a:lnTo>
                  <a:pt x="555" y="2138"/>
                </a:lnTo>
                <a:lnTo>
                  <a:pt x="561" y="2124"/>
                </a:lnTo>
                <a:lnTo>
                  <a:pt x="566" y="2110"/>
                </a:lnTo>
                <a:lnTo>
                  <a:pt x="570" y="2095"/>
                </a:lnTo>
                <a:lnTo>
                  <a:pt x="587" y="2040"/>
                </a:lnTo>
                <a:lnTo>
                  <a:pt x="604" y="1988"/>
                </a:lnTo>
                <a:lnTo>
                  <a:pt x="621" y="1941"/>
                </a:lnTo>
                <a:lnTo>
                  <a:pt x="638" y="1899"/>
                </a:lnTo>
                <a:lnTo>
                  <a:pt x="647" y="1880"/>
                </a:lnTo>
                <a:lnTo>
                  <a:pt x="654" y="1862"/>
                </a:lnTo>
                <a:lnTo>
                  <a:pt x="663" y="1845"/>
                </a:lnTo>
                <a:lnTo>
                  <a:pt x="672" y="1830"/>
                </a:lnTo>
                <a:lnTo>
                  <a:pt x="681" y="1817"/>
                </a:lnTo>
                <a:lnTo>
                  <a:pt x="690" y="1805"/>
                </a:lnTo>
                <a:lnTo>
                  <a:pt x="699" y="1793"/>
                </a:lnTo>
                <a:lnTo>
                  <a:pt x="708" y="1784"/>
                </a:lnTo>
                <a:lnTo>
                  <a:pt x="697" y="1789"/>
                </a:lnTo>
                <a:lnTo>
                  <a:pt x="667" y="1801"/>
                </a:lnTo>
                <a:lnTo>
                  <a:pt x="645" y="1812"/>
                </a:lnTo>
                <a:lnTo>
                  <a:pt x="622" y="1826"/>
                </a:lnTo>
                <a:lnTo>
                  <a:pt x="595" y="1843"/>
                </a:lnTo>
                <a:lnTo>
                  <a:pt x="567" y="1864"/>
                </a:lnTo>
                <a:lnTo>
                  <a:pt x="552" y="1875"/>
                </a:lnTo>
                <a:lnTo>
                  <a:pt x="537" y="1889"/>
                </a:lnTo>
                <a:lnTo>
                  <a:pt x="523" y="1902"/>
                </a:lnTo>
                <a:lnTo>
                  <a:pt x="507" y="1918"/>
                </a:lnTo>
                <a:lnTo>
                  <a:pt x="492" y="1934"/>
                </a:lnTo>
                <a:lnTo>
                  <a:pt x="478" y="1951"/>
                </a:lnTo>
                <a:lnTo>
                  <a:pt x="462" y="1969"/>
                </a:lnTo>
                <a:lnTo>
                  <a:pt x="448" y="1990"/>
                </a:lnTo>
                <a:lnTo>
                  <a:pt x="434" y="2011"/>
                </a:lnTo>
                <a:lnTo>
                  <a:pt x="421" y="2033"/>
                </a:lnTo>
                <a:lnTo>
                  <a:pt x="407" y="2057"/>
                </a:lnTo>
                <a:lnTo>
                  <a:pt x="394" y="2083"/>
                </a:lnTo>
                <a:lnTo>
                  <a:pt x="382" y="2108"/>
                </a:lnTo>
                <a:lnTo>
                  <a:pt x="370" y="2138"/>
                </a:lnTo>
                <a:lnTo>
                  <a:pt x="360" y="2167"/>
                </a:lnTo>
                <a:lnTo>
                  <a:pt x="350" y="2198"/>
                </a:lnTo>
                <a:lnTo>
                  <a:pt x="347" y="2190"/>
                </a:lnTo>
                <a:lnTo>
                  <a:pt x="344" y="2171"/>
                </a:lnTo>
                <a:lnTo>
                  <a:pt x="337" y="2142"/>
                </a:lnTo>
                <a:lnTo>
                  <a:pt x="332" y="2106"/>
                </a:lnTo>
                <a:lnTo>
                  <a:pt x="329" y="2086"/>
                </a:lnTo>
                <a:lnTo>
                  <a:pt x="327" y="2066"/>
                </a:lnTo>
                <a:lnTo>
                  <a:pt x="326" y="2046"/>
                </a:lnTo>
                <a:lnTo>
                  <a:pt x="325" y="2025"/>
                </a:lnTo>
                <a:lnTo>
                  <a:pt x="326" y="2005"/>
                </a:lnTo>
                <a:lnTo>
                  <a:pt x="327" y="1986"/>
                </a:lnTo>
                <a:lnTo>
                  <a:pt x="329" y="1968"/>
                </a:lnTo>
                <a:lnTo>
                  <a:pt x="334" y="1951"/>
                </a:lnTo>
                <a:lnTo>
                  <a:pt x="342" y="1944"/>
                </a:lnTo>
                <a:lnTo>
                  <a:pt x="364" y="1922"/>
                </a:lnTo>
                <a:lnTo>
                  <a:pt x="400" y="1891"/>
                </a:lnTo>
                <a:lnTo>
                  <a:pt x="445" y="1852"/>
                </a:lnTo>
                <a:lnTo>
                  <a:pt x="470" y="1828"/>
                </a:lnTo>
                <a:lnTo>
                  <a:pt x="496" y="1802"/>
                </a:lnTo>
                <a:lnTo>
                  <a:pt x="519" y="1774"/>
                </a:lnTo>
                <a:lnTo>
                  <a:pt x="543" y="1745"/>
                </a:lnTo>
                <a:lnTo>
                  <a:pt x="566" y="1715"/>
                </a:lnTo>
                <a:lnTo>
                  <a:pt x="587" y="1686"/>
                </a:lnTo>
                <a:lnTo>
                  <a:pt x="606" y="1657"/>
                </a:lnTo>
                <a:lnTo>
                  <a:pt x="624" y="1629"/>
                </a:lnTo>
                <a:lnTo>
                  <a:pt x="642" y="1602"/>
                </a:lnTo>
                <a:lnTo>
                  <a:pt x="661" y="1575"/>
                </a:lnTo>
                <a:lnTo>
                  <a:pt x="682" y="1548"/>
                </a:lnTo>
                <a:lnTo>
                  <a:pt x="703" y="1523"/>
                </a:lnTo>
                <a:lnTo>
                  <a:pt x="722" y="1502"/>
                </a:lnTo>
                <a:lnTo>
                  <a:pt x="740" y="1485"/>
                </a:lnTo>
                <a:lnTo>
                  <a:pt x="748" y="1478"/>
                </a:lnTo>
                <a:lnTo>
                  <a:pt x="754" y="1474"/>
                </a:lnTo>
                <a:lnTo>
                  <a:pt x="761" y="1471"/>
                </a:lnTo>
                <a:lnTo>
                  <a:pt x="767" y="1469"/>
                </a:lnTo>
                <a:lnTo>
                  <a:pt x="763" y="1465"/>
                </a:lnTo>
                <a:lnTo>
                  <a:pt x="756" y="1457"/>
                </a:lnTo>
                <a:lnTo>
                  <a:pt x="749" y="1453"/>
                </a:lnTo>
                <a:lnTo>
                  <a:pt x="741" y="1449"/>
                </a:lnTo>
                <a:lnTo>
                  <a:pt x="736" y="1448"/>
                </a:lnTo>
                <a:lnTo>
                  <a:pt x="731" y="1448"/>
                </a:lnTo>
                <a:lnTo>
                  <a:pt x="725" y="1448"/>
                </a:lnTo>
                <a:lnTo>
                  <a:pt x="720" y="1449"/>
                </a:lnTo>
                <a:lnTo>
                  <a:pt x="700" y="1454"/>
                </a:lnTo>
                <a:lnTo>
                  <a:pt x="679" y="1459"/>
                </a:lnTo>
                <a:lnTo>
                  <a:pt x="656" y="1467"/>
                </a:lnTo>
                <a:lnTo>
                  <a:pt x="631" y="1475"/>
                </a:lnTo>
                <a:lnTo>
                  <a:pt x="605" y="1486"/>
                </a:lnTo>
                <a:lnTo>
                  <a:pt x="579" y="1499"/>
                </a:lnTo>
                <a:lnTo>
                  <a:pt x="552" y="1512"/>
                </a:lnTo>
                <a:lnTo>
                  <a:pt x="525" y="1529"/>
                </a:lnTo>
                <a:lnTo>
                  <a:pt x="512" y="1538"/>
                </a:lnTo>
                <a:lnTo>
                  <a:pt x="498" y="1548"/>
                </a:lnTo>
                <a:lnTo>
                  <a:pt x="485" y="1558"/>
                </a:lnTo>
                <a:lnTo>
                  <a:pt x="471" y="1569"/>
                </a:lnTo>
                <a:lnTo>
                  <a:pt x="459" y="1580"/>
                </a:lnTo>
                <a:lnTo>
                  <a:pt x="446" y="1593"/>
                </a:lnTo>
                <a:lnTo>
                  <a:pt x="433" y="1606"/>
                </a:lnTo>
                <a:lnTo>
                  <a:pt x="422" y="1620"/>
                </a:lnTo>
                <a:lnTo>
                  <a:pt x="409" y="1634"/>
                </a:lnTo>
                <a:lnTo>
                  <a:pt x="398" y="1650"/>
                </a:lnTo>
                <a:lnTo>
                  <a:pt x="387" y="1666"/>
                </a:lnTo>
                <a:lnTo>
                  <a:pt x="376" y="1682"/>
                </a:lnTo>
                <a:lnTo>
                  <a:pt x="365" y="1700"/>
                </a:lnTo>
                <a:lnTo>
                  <a:pt x="356" y="1718"/>
                </a:lnTo>
                <a:lnTo>
                  <a:pt x="347" y="1737"/>
                </a:lnTo>
                <a:lnTo>
                  <a:pt x="338" y="1758"/>
                </a:lnTo>
                <a:lnTo>
                  <a:pt x="338" y="1752"/>
                </a:lnTo>
                <a:lnTo>
                  <a:pt x="340" y="1735"/>
                </a:lnTo>
                <a:lnTo>
                  <a:pt x="342" y="1710"/>
                </a:lnTo>
                <a:lnTo>
                  <a:pt x="345" y="1679"/>
                </a:lnTo>
                <a:lnTo>
                  <a:pt x="350" y="1643"/>
                </a:lnTo>
                <a:lnTo>
                  <a:pt x="354" y="1606"/>
                </a:lnTo>
                <a:lnTo>
                  <a:pt x="361" y="1569"/>
                </a:lnTo>
                <a:lnTo>
                  <a:pt x="370" y="1536"/>
                </a:lnTo>
                <a:lnTo>
                  <a:pt x="377" y="1533"/>
                </a:lnTo>
                <a:lnTo>
                  <a:pt x="396" y="1528"/>
                </a:lnTo>
                <a:lnTo>
                  <a:pt x="408" y="1522"/>
                </a:lnTo>
                <a:lnTo>
                  <a:pt x="424" y="1517"/>
                </a:lnTo>
                <a:lnTo>
                  <a:pt x="441" y="1509"/>
                </a:lnTo>
                <a:lnTo>
                  <a:pt x="459" y="1499"/>
                </a:lnTo>
                <a:lnTo>
                  <a:pt x="478" y="1489"/>
                </a:lnTo>
                <a:lnTo>
                  <a:pt x="498" y="1475"/>
                </a:lnTo>
                <a:lnTo>
                  <a:pt x="519" y="1462"/>
                </a:lnTo>
                <a:lnTo>
                  <a:pt x="540" y="1445"/>
                </a:lnTo>
                <a:lnTo>
                  <a:pt x="561" y="1427"/>
                </a:lnTo>
                <a:lnTo>
                  <a:pt x="581" y="1407"/>
                </a:lnTo>
                <a:lnTo>
                  <a:pt x="600" y="1384"/>
                </a:lnTo>
                <a:lnTo>
                  <a:pt x="620" y="1361"/>
                </a:lnTo>
                <a:lnTo>
                  <a:pt x="654" y="1310"/>
                </a:lnTo>
                <a:lnTo>
                  <a:pt x="686" y="1264"/>
                </a:lnTo>
                <a:lnTo>
                  <a:pt x="714" y="1222"/>
                </a:lnTo>
                <a:lnTo>
                  <a:pt x="739" y="1185"/>
                </a:lnTo>
                <a:lnTo>
                  <a:pt x="759" y="1155"/>
                </a:lnTo>
                <a:lnTo>
                  <a:pt x="774" y="1131"/>
                </a:lnTo>
                <a:lnTo>
                  <a:pt x="783" y="1116"/>
                </a:lnTo>
                <a:lnTo>
                  <a:pt x="786" y="1112"/>
                </a:lnTo>
                <a:lnTo>
                  <a:pt x="781" y="1110"/>
                </a:lnTo>
                <a:lnTo>
                  <a:pt x="768" y="1106"/>
                </a:lnTo>
                <a:lnTo>
                  <a:pt x="757" y="1106"/>
                </a:lnTo>
                <a:lnTo>
                  <a:pt x="744" y="1106"/>
                </a:lnTo>
                <a:lnTo>
                  <a:pt x="729" y="1107"/>
                </a:lnTo>
                <a:lnTo>
                  <a:pt x="711" y="1112"/>
                </a:lnTo>
                <a:lnTo>
                  <a:pt x="700" y="1114"/>
                </a:lnTo>
                <a:lnTo>
                  <a:pt x="689" y="1119"/>
                </a:lnTo>
                <a:lnTo>
                  <a:pt x="678" y="1123"/>
                </a:lnTo>
                <a:lnTo>
                  <a:pt x="666" y="1129"/>
                </a:lnTo>
                <a:lnTo>
                  <a:pt x="653" y="1135"/>
                </a:lnTo>
                <a:lnTo>
                  <a:pt x="640" y="1143"/>
                </a:lnTo>
                <a:lnTo>
                  <a:pt x="626" y="1152"/>
                </a:lnTo>
                <a:lnTo>
                  <a:pt x="612" y="1162"/>
                </a:lnTo>
                <a:lnTo>
                  <a:pt x="597" y="1174"/>
                </a:lnTo>
                <a:lnTo>
                  <a:pt x="582" y="1186"/>
                </a:lnTo>
                <a:lnTo>
                  <a:pt x="567" y="1199"/>
                </a:lnTo>
                <a:lnTo>
                  <a:pt x="551" y="1214"/>
                </a:lnTo>
                <a:lnTo>
                  <a:pt x="535" y="1230"/>
                </a:lnTo>
                <a:lnTo>
                  <a:pt x="519" y="1246"/>
                </a:lnTo>
                <a:lnTo>
                  <a:pt x="504" y="1265"/>
                </a:lnTo>
                <a:lnTo>
                  <a:pt x="488" y="1285"/>
                </a:lnTo>
                <a:lnTo>
                  <a:pt x="441" y="1309"/>
                </a:lnTo>
                <a:lnTo>
                  <a:pt x="449" y="1298"/>
                </a:lnTo>
                <a:lnTo>
                  <a:pt x="468" y="1270"/>
                </a:lnTo>
                <a:lnTo>
                  <a:pt x="496" y="1229"/>
                </a:lnTo>
                <a:lnTo>
                  <a:pt x="530" y="1181"/>
                </a:lnTo>
                <a:lnTo>
                  <a:pt x="563" y="1133"/>
                </a:lnTo>
                <a:lnTo>
                  <a:pt x="595" y="1091"/>
                </a:lnTo>
                <a:lnTo>
                  <a:pt x="609" y="1073"/>
                </a:lnTo>
                <a:lnTo>
                  <a:pt x="621" y="1058"/>
                </a:lnTo>
                <a:lnTo>
                  <a:pt x="631" y="1048"/>
                </a:lnTo>
                <a:lnTo>
                  <a:pt x="638" y="1042"/>
                </a:lnTo>
                <a:lnTo>
                  <a:pt x="652" y="1033"/>
                </a:lnTo>
                <a:lnTo>
                  <a:pt x="675" y="1017"/>
                </a:lnTo>
                <a:lnTo>
                  <a:pt x="704" y="992"/>
                </a:lnTo>
                <a:lnTo>
                  <a:pt x="738" y="964"/>
                </a:lnTo>
                <a:lnTo>
                  <a:pt x="775" y="930"/>
                </a:lnTo>
                <a:lnTo>
                  <a:pt x="812" y="894"/>
                </a:lnTo>
                <a:lnTo>
                  <a:pt x="849" y="857"/>
                </a:lnTo>
                <a:lnTo>
                  <a:pt x="883" y="820"/>
                </a:lnTo>
                <a:lnTo>
                  <a:pt x="914" y="782"/>
                </a:lnTo>
                <a:lnTo>
                  <a:pt x="948" y="742"/>
                </a:lnTo>
                <a:lnTo>
                  <a:pt x="980" y="702"/>
                </a:lnTo>
                <a:lnTo>
                  <a:pt x="1010" y="665"/>
                </a:lnTo>
                <a:lnTo>
                  <a:pt x="1036" y="631"/>
                </a:lnTo>
                <a:lnTo>
                  <a:pt x="1056" y="604"/>
                </a:lnTo>
                <a:lnTo>
                  <a:pt x="1069" y="587"/>
                </a:lnTo>
                <a:lnTo>
                  <a:pt x="1074" y="581"/>
                </a:lnTo>
                <a:close/>
                <a:moveTo>
                  <a:pt x="2612" y="1167"/>
                </a:moveTo>
                <a:lnTo>
                  <a:pt x="2612" y="1165"/>
                </a:lnTo>
                <a:lnTo>
                  <a:pt x="2611" y="1157"/>
                </a:lnTo>
                <a:lnTo>
                  <a:pt x="2611" y="1146"/>
                </a:lnTo>
                <a:lnTo>
                  <a:pt x="2614" y="1131"/>
                </a:lnTo>
                <a:lnTo>
                  <a:pt x="2616" y="1123"/>
                </a:lnTo>
                <a:lnTo>
                  <a:pt x="2620" y="1115"/>
                </a:lnTo>
                <a:lnTo>
                  <a:pt x="2624" y="1107"/>
                </a:lnTo>
                <a:lnTo>
                  <a:pt x="2631" y="1098"/>
                </a:lnTo>
                <a:lnTo>
                  <a:pt x="2639" y="1091"/>
                </a:lnTo>
                <a:lnTo>
                  <a:pt x="2648" y="1083"/>
                </a:lnTo>
                <a:lnTo>
                  <a:pt x="2659" y="1076"/>
                </a:lnTo>
                <a:lnTo>
                  <a:pt x="2673" y="1069"/>
                </a:lnTo>
                <a:lnTo>
                  <a:pt x="2679" y="1067"/>
                </a:lnTo>
                <a:lnTo>
                  <a:pt x="2699" y="1063"/>
                </a:lnTo>
                <a:lnTo>
                  <a:pt x="2710" y="1060"/>
                </a:lnTo>
                <a:lnTo>
                  <a:pt x="2723" y="1060"/>
                </a:lnTo>
                <a:lnTo>
                  <a:pt x="2730" y="1060"/>
                </a:lnTo>
                <a:lnTo>
                  <a:pt x="2737" y="1061"/>
                </a:lnTo>
                <a:lnTo>
                  <a:pt x="2743" y="1063"/>
                </a:lnTo>
                <a:lnTo>
                  <a:pt x="2750" y="1065"/>
                </a:lnTo>
                <a:lnTo>
                  <a:pt x="2748" y="1112"/>
                </a:lnTo>
                <a:lnTo>
                  <a:pt x="2697" y="1141"/>
                </a:lnTo>
                <a:lnTo>
                  <a:pt x="2688" y="1139"/>
                </a:lnTo>
                <a:lnTo>
                  <a:pt x="2666" y="1139"/>
                </a:lnTo>
                <a:lnTo>
                  <a:pt x="2659" y="1140"/>
                </a:lnTo>
                <a:lnTo>
                  <a:pt x="2652" y="1141"/>
                </a:lnTo>
                <a:lnTo>
                  <a:pt x="2646" y="1143"/>
                </a:lnTo>
                <a:lnTo>
                  <a:pt x="2639" y="1147"/>
                </a:lnTo>
                <a:lnTo>
                  <a:pt x="2631" y="1150"/>
                </a:lnTo>
                <a:lnTo>
                  <a:pt x="2624" y="1155"/>
                </a:lnTo>
                <a:lnTo>
                  <a:pt x="2619" y="1160"/>
                </a:lnTo>
                <a:lnTo>
                  <a:pt x="2612" y="1167"/>
                </a:lnTo>
                <a:close/>
                <a:moveTo>
                  <a:pt x="2882" y="1183"/>
                </a:moveTo>
                <a:lnTo>
                  <a:pt x="2882" y="1167"/>
                </a:lnTo>
                <a:lnTo>
                  <a:pt x="2885" y="1128"/>
                </a:lnTo>
                <a:lnTo>
                  <a:pt x="2887" y="1106"/>
                </a:lnTo>
                <a:lnTo>
                  <a:pt x="2892" y="1084"/>
                </a:lnTo>
                <a:lnTo>
                  <a:pt x="2895" y="1075"/>
                </a:lnTo>
                <a:lnTo>
                  <a:pt x="2899" y="1066"/>
                </a:lnTo>
                <a:lnTo>
                  <a:pt x="2902" y="1058"/>
                </a:lnTo>
                <a:lnTo>
                  <a:pt x="2907" y="1051"/>
                </a:lnTo>
                <a:lnTo>
                  <a:pt x="2889" y="1051"/>
                </a:lnTo>
                <a:lnTo>
                  <a:pt x="2847" y="1051"/>
                </a:lnTo>
                <a:lnTo>
                  <a:pt x="2822" y="1053"/>
                </a:lnTo>
                <a:lnTo>
                  <a:pt x="2800" y="1054"/>
                </a:lnTo>
                <a:lnTo>
                  <a:pt x="2781" y="1056"/>
                </a:lnTo>
                <a:lnTo>
                  <a:pt x="2768" y="1058"/>
                </a:lnTo>
                <a:lnTo>
                  <a:pt x="2806" y="1092"/>
                </a:lnTo>
                <a:lnTo>
                  <a:pt x="2871" y="1076"/>
                </a:lnTo>
                <a:lnTo>
                  <a:pt x="2850" y="1139"/>
                </a:lnTo>
                <a:lnTo>
                  <a:pt x="2882" y="1183"/>
                </a:lnTo>
                <a:close/>
                <a:moveTo>
                  <a:pt x="2784" y="1232"/>
                </a:moveTo>
                <a:lnTo>
                  <a:pt x="2821" y="1187"/>
                </a:lnTo>
                <a:lnTo>
                  <a:pt x="2875" y="1189"/>
                </a:lnTo>
                <a:lnTo>
                  <a:pt x="2874" y="1195"/>
                </a:lnTo>
                <a:lnTo>
                  <a:pt x="2871" y="1209"/>
                </a:lnTo>
                <a:lnTo>
                  <a:pt x="2864" y="1229"/>
                </a:lnTo>
                <a:lnTo>
                  <a:pt x="2856" y="1252"/>
                </a:lnTo>
                <a:lnTo>
                  <a:pt x="2850" y="1263"/>
                </a:lnTo>
                <a:lnTo>
                  <a:pt x="2845" y="1274"/>
                </a:lnTo>
                <a:lnTo>
                  <a:pt x="2838" y="1286"/>
                </a:lnTo>
                <a:lnTo>
                  <a:pt x="2830" y="1296"/>
                </a:lnTo>
                <a:lnTo>
                  <a:pt x="2822" y="1304"/>
                </a:lnTo>
                <a:lnTo>
                  <a:pt x="2813" y="1310"/>
                </a:lnTo>
                <a:lnTo>
                  <a:pt x="2808" y="1313"/>
                </a:lnTo>
                <a:lnTo>
                  <a:pt x="2803" y="1314"/>
                </a:lnTo>
                <a:lnTo>
                  <a:pt x="2797" y="1316"/>
                </a:lnTo>
                <a:lnTo>
                  <a:pt x="2793" y="1316"/>
                </a:lnTo>
                <a:lnTo>
                  <a:pt x="2786" y="1316"/>
                </a:lnTo>
                <a:lnTo>
                  <a:pt x="2770" y="1313"/>
                </a:lnTo>
                <a:lnTo>
                  <a:pt x="2764" y="1310"/>
                </a:lnTo>
                <a:lnTo>
                  <a:pt x="2757" y="1307"/>
                </a:lnTo>
                <a:lnTo>
                  <a:pt x="2755" y="1305"/>
                </a:lnTo>
                <a:lnTo>
                  <a:pt x="2752" y="1302"/>
                </a:lnTo>
                <a:lnTo>
                  <a:pt x="2752" y="1299"/>
                </a:lnTo>
                <a:lnTo>
                  <a:pt x="2752" y="1296"/>
                </a:lnTo>
                <a:lnTo>
                  <a:pt x="2754" y="1294"/>
                </a:lnTo>
                <a:lnTo>
                  <a:pt x="2755" y="1291"/>
                </a:lnTo>
                <a:lnTo>
                  <a:pt x="2757" y="1290"/>
                </a:lnTo>
                <a:lnTo>
                  <a:pt x="2759" y="1289"/>
                </a:lnTo>
                <a:lnTo>
                  <a:pt x="2764" y="1289"/>
                </a:lnTo>
                <a:lnTo>
                  <a:pt x="2769" y="1290"/>
                </a:lnTo>
                <a:lnTo>
                  <a:pt x="2775" y="1291"/>
                </a:lnTo>
                <a:lnTo>
                  <a:pt x="2781" y="1291"/>
                </a:lnTo>
                <a:lnTo>
                  <a:pt x="2784" y="1291"/>
                </a:lnTo>
                <a:lnTo>
                  <a:pt x="2786" y="1290"/>
                </a:lnTo>
                <a:lnTo>
                  <a:pt x="2788" y="1288"/>
                </a:lnTo>
                <a:lnTo>
                  <a:pt x="2791" y="1285"/>
                </a:lnTo>
                <a:lnTo>
                  <a:pt x="2793" y="1280"/>
                </a:lnTo>
                <a:lnTo>
                  <a:pt x="2794" y="1274"/>
                </a:lnTo>
                <a:lnTo>
                  <a:pt x="2795" y="1270"/>
                </a:lnTo>
                <a:lnTo>
                  <a:pt x="2796" y="1265"/>
                </a:lnTo>
                <a:lnTo>
                  <a:pt x="2795" y="1257"/>
                </a:lnTo>
                <a:lnTo>
                  <a:pt x="2793" y="1249"/>
                </a:lnTo>
                <a:lnTo>
                  <a:pt x="2787" y="1236"/>
                </a:lnTo>
                <a:lnTo>
                  <a:pt x="2784" y="1232"/>
                </a:lnTo>
                <a:close/>
                <a:moveTo>
                  <a:pt x="2086" y="510"/>
                </a:moveTo>
                <a:lnTo>
                  <a:pt x="2091" y="512"/>
                </a:lnTo>
                <a:lnTo>
                  <a:pt x="2104" y="516"/>
                </a:lnTo>
                <a:lnTo>
                  <a:pt x="2112" y="518"/>
                </a:lnTo>
                <a:lnTo>
                  <a:pt x="2119" y="518"/>
                </a:lnTo>
                <a:lnTo>
                  <a:pt x="2127" y="518"/>
                </a:lnTo>
                <a:lnTo>
                  <a:pt x="2135" y="516"/>
                </a:lnTo>
                <a:lnTo>
                  <a:pt x="2141" y="512"/>
                </a:lnTo>
                <a:lnTo>
                  <a:pt x="2146" y="508"/>
                </a:lnTo>
                <a:lnTo>
                  <a:pt x="2152" y="501"/>
                </a:lnTo>
                <a:lnTo>
                  <a:pt x="2157" y="495"/>
                </a:lnTo>
                <a:lnTo>
                  <a:pt x="2164" y="485"/>
                </a:lnTo>
                <a:lnTo>
                  <a:pt x="2168" y="481"/>
                </a:lnTo>
                <a:lnTo>
                  <a:pt x="2281" y="816"/>
                </a:lnTo>
                <a:lnTo>
                  <a:pt x="2055" y="1205"/>
                </a:lnTo>
                <a:lnTo>
                  <a:pt x="2054" y="1207"/>
                </a:lnTo>
                <a:lnTo>
                  <a:pt x="2052" y="1213"/>
                </a:lnTo>
                <a:lnTo>
                  <a:pt x="2046" y="1221"/>
                </a:lnTo>
                <a:lnTo>
                  <a:pt x="2038" y="1227"/>
                </a:lnTo>
                <a:lnTo>
                  <a:pt x="2033" y="1231"/>
                </a:lnTo>
                <a:lnTo>
                  <a:pt x="2027" y="1233"/>
                </a:lnTo>
                <a:lnTo>
                  <a:pt x="2022" y="1234"/>
                </a:lnTo>
                <a:lnTo>
                  <a:pt x="2014" y="1235"/>
                </a:lnTo>
                <a:lnTo>
                  <a:pt x="2007" y="1234"/>
                </a:lnTo>
                <a:lnTo>
                  <a:pt x="1998" y="1233"/>
                </a:lnTo>
                <a:lnTo>
                  <a:pt x="1989" y="1229"/>
                </a:lnTo>
                <a:lnTo>
                  <a:pt x="1978" y="1223"/>
                </a:lnTo>
                <a:lnTo>
                  <a:pt x="1974" y="1221"/>
                </a:lnTo>
                <a:lnTo>
                  <a:pt x="1967" y="1212"/>
                </a:lnTo>
                <a:lnTo>
                  <a:pt x="1962" y="1206"/>
                </a:lnTo>
                <a:lnTo>
                  <a:pt x="1958" y="1200"/>
                </a:lnTo>
                <a:lnTo>
                  <a:pt x="1954" y="1195"/>
                </a:lnTo>
                <a:lnTo>
                  <a:pt x="1952" y="1189"/>
                </a:lnTo>
                <a:lnTo>
                  <a:pt x="2176" y="789"/>
                </a:lnTo>
                <a:lnTo>
                  <a:pt x="2178" y="789"/>
                </a:lnTo>
                <a:lnTo>
                  <a:pt x="2179" y="786"/>
                </a:lnTo>
                <a:lnTo>
                  <a:pt x="2179" y="781"/>
                </a:lnTo>
                <a:lnTo>
                  <a:pt x="2179" y="775"/>
                </a:lnTo>
                <a:lnTo>
                  <a:pt x="2176" y="763"/>
                </a:lnTo>
                <a:lnTo>
                  <a:pt x="2172" y="748"/>
                </a:lnTo>
                <a:lnTo>
                  <a:pt x="2086" y="510"/>
                </a:lnTo>
                <a:close/>
                <a:moveTo>
                  <a:pt x="1977" y="509"/>
                </a:moveTo>
                <a:lnTo>
                  <a:pt x="2078" y="761"/>
                </a:lnTo>
                <a:lnTo>
                  <a:pt x="1854" y="1138"/>
                </a:lnTo>
                <a:lnTo>
                  <a:pt x="1853" y="1140"/>
                </a:lnTo>
                <a:lnTo>
                  <a:pt x="1852" y="1144"/>
                </a:lnTo>
                <a:lnTo>
                  <a:pt x="1852" y="1149"/>
                </a:lnTo>
                <a:lnTo>
                  <a:pt x="1854" y="1155"/>
                </a:lnTo>
                <a:lnTo>
                  <a:pt x="1857" y="1161"/>
                </a:lnTo>
                <a:lnTo>
                  <a:pt x="1863" y="1169"/>
                </a:lnTo>
                <a:lnTo>
                  <a:pt x="1874" y="1184"/>
                </a:lnTo>
                <a:lnTo>
                  <a:pt x="1879" y="1192"/>
                </a:lnTo>
                <a:lnTo>
                  <a:pt x="1881" y="1194"/>
                </a:lnTo>
                <a:lnTo>
                  <a:pt x="1883" y="1196"/>
                </a:lnTo>
                <a:lnTo>
                  <a:pt x="1887" y="1197"/>
                </a:lnTo>
                <a:lnTo>
                  <a:pt x="1891" y="1198"/>
                </a:lnTo>
                <a:lnTo>
                  <a:pt x="1896" y="1200"/>
                </a:lnTo>
                <a:lnTo>
                  <a:pt x="1901" y="1202"/>
                </a:lnTo>
                <a:lnTo>
                  <a:pt x="1906" y="1203"/>
                </a:lnTo>
                <a:lnTo>
                  <a:pt x="1911" y="1203"/>
                </a:lnTo>
                <a:lnTo>
                  <a:pt x="1917" y="1202"/>
                </a:lnTo>
                <a:lnTo>
                  <a:pt x="1924" y="1198"/>
                </a:lnTo>
                <a:lnTo>
                  <a:pt x="1932" y="1193"/>
                </a:lnTo>
                <a:lnTo>
                  <a:pt x="1940" y="1184"/>
                </a:lnTo>
                <a:lnTo>
                  <a:pt x="1954" y="1160"/>
                </a:lnTo>
                <a:lnTo>
                  <a:pt x="1983" y="1112"/>
                </a:lnTo>
                <a:lnTo>
                  <a:pt x="2021" y="1048"/>
                </a:lnTo>
                <a:lnTo>
                  <a:pt x="2061" y="976"/>
                </a:lnTo>
                <a:lnTo>
                  <a:pt x="2101" y="905"/>
                </a:lnTo>
                <a:lnTo>
                  <a:pt x="2136" y="844"/>
                </a:lnTo>
                <a:lnTo>
                  <a:pt x="2160" y="800"/>
                </a:lnTo>
                <a:lnTo>
                  <a:pt x="2169" y="785"/>
                </a:lnTo>
                <a:lnTo>
                  <a:pt x="2071" y="508"/>
                </a:lnTo>
                <a:lnTo>
                  <a:pt x="2055" y="467"/>
                </a:lnTo>
                <a:lnTo>
                  <a:pt x="2052" y="475"/>
                </a:lnTo>
                <a:lnTo>
                  <a:pt x="2043" y="493"/>
                </a:lnTo>
                <a:lnTo>
                  <a:pt x="2036" y="503"/>
                </a:lnTo>
                <a:lnTo>
                  <a:pt x="2031" y="511"/>
                </a:lnTo>
                <a:lnTo>
                  <a:pt x="2027" y="514"/>
                </a:lnTo>
                <a:lnTo>
                  <a:pt x="2024" y="517"/>
                </a:lnTo>
                <a:lnTo>
                  <a:pt x="2021" y="518"/>
                </a:lnTo>
                <a:lnTo>
                  <a:pt x="2017" y="518"/>
                </a:lnTo>
                <a:lnTo>
                  <a:pt x="2004" y="517"/>
                </a:lnTo>
                <a:lnTo>
                  <a:pt x="1990" y="513"/>
                </a:lnTo>
                <a:lnTo>
                  <a:pt x="1981" y="510"/>
                </a:lnTo>
                <a:lnTo>
                  <a:pt x="1977" y="509"/>
                </a:lnTo>
                <a:close/>
                <a:moveTo>
                  <a:pt x="2641" y="3790"/>
                </a:moveTo>
                <a:lnTo>
                  <a:pt x="2933" y="3490"/>
                </a:lnTo>
                <a:lnTo>
                  <a:pt x="2936" y="3493"/>
                </a:lnTo>
                <a:lnTo>
                  <a:pt x="2946" y="3495"/>
                </a:lnTo>
                <a:lnTo>
                  <a:pt x="2953" y="3496"/>
                </a:lnTo>
                <a:lnTo>
                  <a:pt x="2962" y="3495"/>
                </a:lnTo>
                <a:lnTo>
                  <a:pt x="2971" y="3492"/>
                </a:lnTo>
                <a:lnTo>
                  <a:pt x="2982" y="3486"/>
                </a:lnTo>
                <a:lnTo>
                  <a:pt x="3008" y="3470"/>
                </a:lnTo>
                <a:lnTo>
                  <a:pt x="3057" y="3442"/>
                </a:lnTo>
                <a:lnTo>
                  <a:pt x="3125" y="3405"/>
                </a:lnTo>
                <a:lnTo>
                  <a:pt x="3203" y="3365"/>
                </a:lnTo>
                <a:lnTo>
                  <a:pt x="3245" y="3345"/>
                </a:lnTo>
                <a:lnTo>
                  <a:pt x="3288" y="3326"/>
                </a:lnTo>
                <a:lnTo>
                  <a:pt x="3329" y="3308"/>
                </a:lnTo>
                <a:lnTo>
                  <a:pt x="3370" y="3292"/>
                </a:lnTo>
                <a:lnTo>
                  <a:pt x="3408" y="3279"/>
                </a:lnTo>
                <a:lnTo>
                  <a:pt x="3445" y="3269"/>
                </a:lnTo>
                <a:lnTo>
                  <a:pt x="3461" y="3264"/>
                </a:lnTo>
                <a:lnTo>
                  <a:pt x="3478" y="3262"/>
                </a:lnTo>
                <a:lnTo>
                  <a:pt x="3492" y="3260"/>
                </a:lnTo>
                <a:lnTo>
                  <a:pt x="3506" y="3260"/>
                </a:lnTo>
                <a:lnTo>
                  <a:pt x="3531" y="3260"/>
                </a:lnTo>
                <a:lnTo>
                  <a:pt x="3553" y="3261"/>
                </a:lnTo>
                <a:lnTo>
                  <a:pt x="3573" y="3263"/>
                </a:lnTo>
                <a:lnTo>
                  <a:pt x="3591" y="3265"/>
                </a:lnTo>
                <a:lnTo>
                  <a:pt x="3608" y="3269"/>
                </a:lnTo>
                <a:lnTo>
                  <a:pt x="3622" y="3273"/>
                </a:lnTo>
                <a:lnTo>
                  <a:pt x="3633" y="3277"/>
                </a:lnTo>
                <a:lnTo>
                  <a:pt x="3642" y="3284"/>
                </a:lnTo>
                <a:lnTo>
                  <a:pt x="3646" y="3286"/>
                </a:lnTo>
                <a:lnTo>
                  <a:pt x="3649" y="3290"/>
                </a:lnTo>
                <a:lnTo>
                  <a:pt x="3652" y="3294"/>
                </a:lnTo>
                <a:lnTo>
                  <a:pt x="3653" y="3298"/>
                </a:lnTo>
                <a:lnTo>
                  <a:pt x="3655" y="3301"/>
                </a:lnTo>
                <a:lnTo>
                  <a:pt x="3655" y="3306"/>
                </a:lnTo>
                <a:lnTo>
                  <a:pt x="3656" y="3310"/>
                </a:lnTo>
                <a:lnTo>
                  <a:pt x="3655" y="3314"/>
                </a:lnTo>
                <a:lnTo>
                  <a:pt x="3653" y="3323"/>
                </a:lnTo>
                <a:lnTo>
                  <a:pt x="3647" y="3335"/>
                </a:lnTo>
                <a:lnTo>
                  <a:pt x="3641" y="3345"/>
                </a:lnTo>
                <a:lnTo>
                  <a:pt x="3631" y="3357"/>
                </a:lnTo>
                <a:lnTo>
                  <a:pt x="3618" y="3368"/>
                </a:lnTo>
                <a:lnTo>
                  <a:pt x="3606" y="3379"/>
                </a:lnTo>
                <a:lnTo>
                  <a:pt x="3592" y="3390"/>
                </a:lnTo>
                <a:lnTo>
                  <a:pt x="3579" y="3400"/>
                </a:lnTo>
                <a:lnTo>
                  <a:pt x="3552" y="3416"/>
                </a:lnTo>
                <a:lnTo>
                  <a:pt x="3526" y="3433"/>
                </a:lnTo>
                <a:lnTo>
                  <a:pt x="3515" y="3440"/>
                </a:lnTo>
                <a:lnTo>
                  <a:pt x="3504" y="3448"/>
                </a:lnTo>
                <a:lnTo>
                  <a:pt x="3495" y="3455"/>
                </a:lnTo>
                <a:lnTo>
                  <a:pt x="3487" y="3462"/>
                </a:lnTo>
                <a:lnTo>
                  <a:pt x="3480" y="3469"/>
                </a:lnTo>
                <a:lnTo>
                  <a:pt x="3475" y="3477"/>
                </a:lnTo>
                <a:lnTo>
                  <a:pt x="3474" y="3480"/>
                </a:lnTo>
                <a:lnTo>
                  <a:pt x="3474" y="3485"/>
                </a:lnTo>
                <a:lnTo>
                  <a:pt x="3474" y="3488"/>
                </a:lnTo>
                <a:lnTo>
                  <a:pt x="3474" y="3493"/>
                </a:lnTo>
                <a:lnTo>
                  <a:pt x="3477" y="3499"/>
                </a:lnTo>
                <a:lnTo>
                  <a:pt x="3479" y="3506"/>
                </a:lnTo>
                <a:lnTo>
                  <a:pt x="3482" y="3511"/>
                </a:lnTo>
                <a:lnTo>
                  <a:pt x="3487" y="3515"/>
                </a:lnTo>
                <a:lnTo>
                  <a:pt x="3491" y="3517"/>
                </a:lnTo>
                <a:lnTo>
                  <a:pt x="3497" y="3521"/>
                </a:lnTo>
                <a:lnTo>
                  <a:pt x="3501" y="3522"/>
                </a:lnTo>
                <a:lnTo>
                  <a:pt x="3507" y="3523"/>
                </a:lnTo>
                <a:lnTo>
                  <a:pt x="3531" y="3525"/>
                </a:lnTo>
                <a:lnTo>
                  <a:pt x="3552" y="3527"/>
                </a:lnTo>
                <a:lnTo>
                  <a:pt x="3565" y="3532"/>
                </a:lnTo>
                <a:lnTo>
                  <a:pt x="3587" y="3538"/>
                </a:lnTo>
                <a:lnTo>
                  <a:pt x="3610" y="3547"/>
                </a:lnTo>
                <a:lnTo>
                  <a:pt x="3636" y="3558"/>
                </a:lnTo>
                <a:lnTo>
                  <a:pt x="3649" y="3564"/>
                </a:lnTo>
                <a:lnTo>
                  <a:pt x="3661" y="3572"/>
                </a:lnTo>
                <a:lnTo>
                  <a:pt x="3671" y="3580"/>
                </a:lnTo>
                <a:lnTo>
                  <a:pt x="3680" y="3589"/>
                </a:lnTo>
                <a:lnTo>
                  <a:pt x="3683" y="3595"/>
                </a:lnTo>
                <a:lnTo>
                  <a:pt x="3687" y="3599"/>
                </a:lnTo>
                <a:lnTo>
                  <a:pt x="3689" y="3605"/>
                </a:lnTo>
                <a:lnTo>
                  <a:pt x="3691" y="3610"/>
                </a:lnTo>
                <a:lnTo>
                  <a:pt x="3692" y="3616"/>
                </a:lnTo>
                <a:lnTo>
                  <a:pt x="3694" y="3622"/>
                </a:lnTo>
                <a:lnTo>
                  <a:pt x="3694" y="3628"/>
                </a:lnTo>
                <a:lnTo>
                  <a:pt x="3692" y="3634"/>
                </a:lnTo>
                <a:lnTo>
                  <a:pt x="3692" y="3636"/>
                </a:lnTo>
                <a:lnTo>
                  <a:pt x="3690" y="3643"/>
                </a:lnTo>
                <a:lnTo>
                  <a:pt x="3686" y="3651"/>
                </a:lnTo>
                <a:lnTo>
                  <a:pt x="3679" y="3659"/>
                </a:lnTo>
                <a:lnTo>
                  <a:pt x="3673" y="3663"/>
                </a:lnTo>
                <a:lnTo>
                  <a:pt x="3668" y="3666"/>
                </a:lnTo>
                <a:lnTo>
                  <a:pt x="3661" y="3669"/>
                </a:lnTo>
                <a:lnTo>
                  <a:pt x="3653" y="3671"/>
                </a:lnTo>
                <a:lnTo>
                  <a:pt x="3644" y="3672"/>
                </a:lnTo>
                <a:lnTo>
                  <a:pt x="3633" y="3671"/>
                </a:lnTo>
                <a:lnTo>
                  <a:pt x="3622" y="3669"/>
                </a:lnTo>
                <a:lnTo>
                  <a:pt x="3608" y="3665"/>
                </a:lnTo>
                <a:lnTo>
                  <a:pt x="3580" y="3657"/>
                </a:lnTo>
                <a:lnTo>
                  <a:pt x="3553" y="3651"/>
                </a:lnTo>
                <a:lnTo>
                  <a:pt x="3538" y="3649"/>
                </a:lnTo>
                <a:lnTo>
                  <a:pt x="3525" y="3646"/>
                </a:lnTo>
                <a:lnTo>
                  <a:pt x="3510" y="3646"/>
                </a:lnTo>
                <a:lnTo>
                  <a:pt x="3496" y="3646"/>
                </a:lnTo>
                <a:lnTo>
                  <a:pt x="3480" y="3647"/>
                </a:lnTo>
                <a:lnTo>
                  <a:pt x="3464" y="3651"/>
                </a:lnTo>
                <a:lnTo>
                  <a:pt x="3447" y="3654"/>
                </a:lnTo>
                <a:lnTo>
                  <a:pt x="3430" y="3660"/>
                </a:lnTo>
                <a:lnTo>
                  <a:pt x="3411" y="3668"/>
                </a:lnTo>
                <a:lnTo>
                  <a:pt x="3392" y="3675"/>
                </a:lnTo>
                <a:lnTo>
                  <a:pt x="3371" y="3687"/>
                </a:lnTo>
                <a:lnTo>
                  <a:pt x="3350" y="3699"/>
                </a:lnTo>
                <a:lnTo>
                  <a:pt x="3300" y="3728"/>
                </a:lnTo>
                <a:lnTo>
                  <a:pt x="3244" y="3759"/>
                </a:lnTo>
                <a:lnTo>
                  <a:pt x="3213" y="3776"/>
                </a:lnTo>
                <a:lnTo>
                  <a:pt x="3181" y="3791"/>
                </a:lnTo>
                <a:lnTo>
                  <a:pt x="3147" y="3807"/>
                </a:lnTo>
                <a:lnTo>
                  <a:pt x="3111" y="3820"/>
                </a:lnTo>
                <a:lnTo>
                  <a:pt x="3075" y="3832"/>
                </a:lnTo>
                <a:lnTo>
                  <a:pt x="3037" y="3842"/>
                </a:lnTo>
                <a:lnTo>
                  <a:pt x="3018" y="3846"/>
                </a:lnTo>
                <a:lnTo>
                  <a:pt x="2998" y="3850"/>
                </a:lnTo>
                <a:lnTo>
                  <a:pt x="2977" y="3853"/>
                </a:lnTo>
                <a:lnTo>
                  <a:pt x="2957" y="3855"/>
                </a:lnTo>
                <a:lnTo>
                  <a:pt x="2937" y="3856"/>
                </a:lnTo>
                <a:lnTo>
                  <a:pt x="2917" y="3857"/>
                </a:lnTo>
                <a:lnTo>
                  <a:pt x="2895" y="3857"/>
                </a:lnTo>
                <a:lnTo>
                  <a:pt x="2875" y="3856"/>
                </a:lnTo>
                <a:lnTo>
                  <a:pt x="2854" y="3854"/>
                </a:lnTo>
                <a:lnTo>
                  <a:pt x="2831" y="3850"/>
                </a:lnTo>
                <a:lnTo>
                  <a:pt x="2810" y="3846"/>
                </a:lnTo>
                <a:lnTo>
                  <a:pt x="2788" y="3841"/>
                </a:lnTo>
                <a:lnTo>
                  <a:pt x="2641" y="3790"/>
                </a:lnTo>
                <a:close/>
              </a:path>
            </a:pathLst>
          </a:custGeom>
          <a:solidFill>
            <a:srgbClr val="319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2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36407EA6-401B-0DD2-30C2-EC8EEB025D46}"/>
              </a:ext>
            </a:extLst>
          </p:cNvPr>
          <p:cNvGrpSpPr/>
          <p:nvPr/>
        </p:nvGrpSpPr>
        <p:grpSpPr>
          <a:xfrm>
            <a:off x="8711949" y="1304548"/>
            <a:ext cx="2287135" cy="2292092"/>
            <a:chOff x="8267675" y="1304548"/>
            <a:chExt cx="2731410" cy="2737330"/>
          </a:xfrm>
        </p:grpSpPr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EB9E9534-7F84-C7EB-EEE4-1741DD13EE23}"/>
                </a:ext>
              </a:extLst>
            </p:cNvPr>
            <p:cNvSpPr/>
            <p:nvPr/>
          </p:nvSpPr>
          <p:spPr>
            <a:xfrm>
              <a:off x="8356243" y="1399036"/>
              <a:ext cx="2642842" cy="2642842"/>
            </a:xfrm>
            <a:prstGeom prst="rect">
              <a:avLst/>
            </a:prstGeom>
            <a:solidFill>
              <a:srgbClr val="FBB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4C8048E3-5E9B-E74C-B8F9-7FA4D027EAD0}"/>
                </a:ext>
              </a:extLst>
            </p:cNvPr>
            <p:cNvSpPr/>
            <p:nvPr/>
          </p:nvSpPr>
          <p:spPr>
            <a:xfrm flipV="1">
              <a:off x="8267675" y="1304548"/>
              <a:ext cx="2642842" cy="2642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27000" dir="2700000" algn="tl" rotWithShape="0">
                <a:srgbClr val="215F9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8" name="图形 7">
              <a:extLst>
                <a:ext uri="{FF2B5EF4-FFF2-40B4-BE49-F238E27FC236}">
                  <a16:creationId xmlns="" xmlns:a16="http://schemas.microsoft.com/office/drawing/2014/main" id="{9B852C95-3D87-3628-E9AA-877FC66E1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95176" y="2132049"/>
              <a:ext cx="987841" cy="98784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12055" y="451411"/>
            <a:ext cx="79721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关于印发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河南师范大学差旅费报销规定（修订）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的通知   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师大财〔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〕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533855"/>
              </p:ext>
            </p:extLst>
          </p:nvPr>
        </p:nvGraphicFramePr>
        <p:xfrm>
          <a:off x="1261588" y="1342679"/>
          <a:ext cx="10234994" cy="4978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9370"/>
                <a:gridCol w="2388165"/>
                <a:gridCol w="1591361"/>
                <a:gridCol w="1371400"/>
                <a:gridCol w="2374698"/>
              </a:tblGrid>
              <a:tr h="1244556">
                <a:tc>
                  <a:txBody>
                    <a:bodyPr/>
                    <a:lstStyle/>
                    <a:p>
                      <a:pPr marL="304165" indent="304800"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公共交通</a:t>
                      </a:r>
                      <a:endParaRPr lang="zh-CN" sz="2000" kern="100" dirty="0">
                        <a:effectLst/>
                      </a:endParaRPr>
                    </a:p>
                    <a:p>
                      <a:pPr marL="304165" indent="609600"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工具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级</a:t>
                      </a:r>
                      <a:r>
                        <a:rPr lang="en-US" sz="2000" kern="0" dirty="0">
                          <a:effectLst/>
                        </a:rPr>
                        <a:t>  </a:t>
                      </a:r>
                      <a:r>
                        <a:rPr lang="zh-CN" sz="2000" kern="0" dirty="0">
                          <a:effectLst/>
                        </a:rPr>
                        <a:t>别</a:t>
                      </a:r>
                      <a:endParaRPr lang="zh-CN" sz="2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59" marR="41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火车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（含高铁、动车、全列软席列车）</a:t>
                      </a:r>
                      <a:endParaRPr lang="zh-CN" sz="2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59" marR="41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轮船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（不包括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旅游船）</a:t>
                      </a:r>
                      <a:endParaRPr lang="zh-CN" sz="2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59" marR="41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飞机</a:t>
                      </a:r>
                      <a:endParaRPr lang="zh-CN" sz="2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59" marR="419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其他公共交通工具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（不包括按公里计价出租汽车、网约车等）</a:t>
                      </a:r>
                      <a:endParaRPr lang="zh-CN" sz="2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59" marR="41959" marT="0" marB="0" anchor="ctr"/>
                </a:tc>
              </a:tr>
              <a:tr h="1244556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省级及相当职务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人员</a:t>
                      </a:r>
                      <a:endParaRPr lang="zh-CN" sz="2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59" marR="41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火车软席（软座、软卧），高铁/动车商务座，全列软席列车一等软座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59" marR="41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一等舱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59" marR="41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头等舱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59" marR="41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凭据报销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59" marR="41959" marT="0" marB="0" anchor="ctr"/>
                </a:tc>
              </a:tr>
              <a:tr h="1244556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厅局级及相当职务人员</a:t>
                      </a:r>
                      <a:endParaRPr lang="zh-CN" sz="2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59" marR="41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火车软席（软座、软卧），高铁/动车一等座，全列软席列车一等软座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59" marR="41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二等舱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59" marR="41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经济舱（含高端经济舱）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59" marR="41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凭据报销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59" marR="41959" marT="0" marB="0" anchor="ctr"/>
                </a:tc>
              </a:tr>
              <a:tr h="1244556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其他人员</a:t>
                      </a:r>
                      <a:endParaRPr lang="zh-CN" sz="2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59" marR="41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火车硬席（硬座、硬卧），高铁/动车二等座，全列软席列车二等软座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59" marR="41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三等舱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59" marR="41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经济舱（含高端经济舱）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59" marR="41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凭据报销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959" marR="4195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57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12055" y="451411"/>
            <a:ext cx="79721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关于印发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河南师范大学差旅费报销规定（修订）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的通知   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师大财〔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〕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</a:p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322772" y="1805648"/>
            <a:ext cx="10120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第三条 </a:t>
            </a:r>
            <a:r>
              <a:rPr lang="zh-CN" altLang="zh-CN" dirty="0"/>
              <a:t>学校对公务出差实行</a:t>
            </a:r>
            <a:r>
              <a:rPr lang="zh-CN" altLang="zh-CN" dirty="0">
                <a:solidFill>
                  <a:srgbClr val="FF0000"/>
                </a:solidFill>
              </a:rPr>
              <a:t>单位负责人审批制度</a:t>
            </a:r>
            <a:r>
              <a:rPr lang="zh-CN" altLang="zh-CN" dirty="0"/>
              <a:t>。公务出差必须按规定</a:t>
            </a:r>
            <a:r>
              <a:rPr lang="zh-CN" altLang="zh-CN" dirty="0">
                <a:solidFill>
                  <a:srgbClr val="FF0000"/>
                </a:solidFill>
              </a:rPr>
              <a:t>提前</a:t>
            </a:r>
            <a:r>
              <a:rPr lang="zh-CN" altLang="zh-CN" dirty="0"/>
              <a:t>报经单位有关负责人批准，从严控制出差人数和天数；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98989" y="2626027"/>
            <a:ext cx="10884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        </a:t>
            </a:r>
            <a:r>
              <a:rPr lang="zh-CN" altLang="zh-CN" b="1" dirty="0" smtClean="0"/>
              <a:t>第六</a:t>
            </a:r>
            <a:r>
              <a:rPr lang="zh-CN" altLang="zh-CN" b="1" dirty="0"/>
              <a:t>条 </a:t>
            </a:r>
            <a:r>
              <a:rPr lang="zh-CN" altLang="zh-CN" dirty="0">
                <a:solidFill>
                  <a:srgbClr val="FF0000"/>
                </a:solidFill>
              </a:rPr>
              <a:t>省级及相当职务人员</a:t>
            </a:r>
            <a:r>
              <a:rPr lang="zh-CN" altLang="zh-CN" dirty="0"/>
              <a:t>出差，因工作需要，随行一人可以乘坐同等级公共交通工具。</a:t>
            </a:r>
          </a:p>
        </p:txBody>
      </p:sp>
      <p:sp>
        <p:nvSpPr>
          <p:cNvPr id="7" name="矩形 6"/>
          <p:cNvSpPr/>
          <p:nvPr/>
        </p:nvSpPr>
        <p:spPr>
          <a:xfrm>
            <a:off x="1256187" y="3356615"/>
            <a:ext cx="9969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第四十三条 </a:t>
            </a:r>
            <a:r>
              <a:rPr lang="zh-CN" altLang="zh-CN" dirty="0"/>
              <a:t>我校</a:t>
            </a:r>
            <a:r>
              <a:rPr lang="zh-CN" altLang="zh-CN" dirty="0">
                <a:solidFill>
                  <a:srgbClr val="FF0000"/>
                </a:solidFill>
              </a:rPr>
              <a:t>四级（含）以上专业技术人员</a:t>
            </a:r>
            <a:r>
              <a:rPr lang="zh-CN" altLang="zh-CN" dirty="0"/>
              <a:t>，可参照“厅局级及相当职务人员”标准乘坐交通工具和安排住宿；其他专业技术人员参照“其他人员”标准执行。</a:t>
            </a: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zh-CN" dirty="0" smtClean="0">
                <a:solidFill>
                  <a:srgbClr val="FF0000"/>
                </a:solidFill>
              </a:rPr>
              <a:t>既有</a:t>
            </a:r>
            <a:r>
              <a:rPr lang="zh-CN" altLang="zh-CN" dirty="0">
                <a:solidFill>
                  <a:srgbClr val="FF0000"/>
                </a:solidFill>
              </a:rPr>
              <a:t>行政级别，又有技术职称的人员，按照“就高不就低”原则参照相关标准执行。</a:t>
            </a:r>
          </a:p>
        </p:txBody>
      </p:sp>
      <p:sp>
        <p:nvSpPr>
          <p:cNvPr id="8" name="矩形 7"/>
          <p:cNvSpPr/>
          <p:nvPr/>
        </p:nvSpPr>
        <p:spPr>
          <a:xfrm>
            <a:off x="1322773" y="4919046"/>
            <a:ext cx="9903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第四十六条 </a:t>
            </a:r>
            <a:r>
              <a:rPr lang="zh-CN" altLang="zh-CN" dirty="0"/>
              <a:t>教职工职务、职称确认的时间和级别，均以</a:t>
            </a:r>
            <a:r>
              <a:rPr lang="zh-CN" altLang="zh-CN" dirty="0">
                <a:solidFill>
                  <a:srgbClr val="FF0000"/>
                </a:solidFill>
              </a:rPr>
              <a:t>组织、人事部门下发的文件为准</a:t>
            </a:r>
            <a:r>
              <a:rPr lang="zh-CN" altLang="zh-CN" dirty="0"/>
              <a:t>，学生的身份确认以学生证为准</a:t>
            </a:r>
            <a:r>
              <a:rPr lang="zh-CN" altLang="zh-CN" dirty="0" smtClean="0"/>
              <a:t>。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以人事处省里报批文件为准。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322772" y="5863246"/>
            <a:ext cx="6223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本规定自</a:t>
            </a:r>
            <a:r>
              <a:rPr lang="en-US" altLang="zh-CN" dirty="0">
                <a:solidFill>
                  <a:srgbClr val="FF0000"/>
                </a:solidFill>
              </a:rPr>
              <a:t>2024</a:t>
            </a:r>
            <a:r>
              <a:rPr lang="zh-CN" altLang="zh-CN" dirty="0">
                <a:solidFill>
                  <a:srgbClr val="FF0000"/>
                </a:solidFill>
              </a:rPr>
              <a:t>年</a:t>
            </a:r>
            <a:r>
              <a:rPr lang="en-US" altLang="zh-CN" dirty="0">
                <a:solidFill>
                  <a:srgbClr val="FF0000"/>
                </a:solidFill>
              </a:rPr>
              <a:t>12</a:t>
            </a:r>
            <a:r>
              <a:rPr lang="zh-CN" altLang="zh-CN" dirty="0">
                <a:solidFill>
                  <a:srgbClr val="FF0000"/>
                </a:solidFill>
              </a:rPr>
              <a:t>月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zh-CN" dirty="0">
                <a:solidFill>
                  <a:srgbClr val="FF0000"/>
                </a:solidFill>
              </a:rPr>
              <a:t>日起</a:t>
            </a:r>
            <a:r>
              <a:rPr lang="zh-CN" altLang="zh-CN" dirty="0" smtClean="0">
                <a:solidFill>
                  <a:srgbClr val="FF0000"/>
                </a:solidFill>
              </a:rPr>
              <a:t>执行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9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399CAB9F-D798-F3CA-FBBF-EBBCB98D27D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38121" y="436463"/>
            <a:ext cx="904685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火车票电子化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矩形: 剪去单角 1">
            <a:extLst>
              <a:ext uri="{FF2B5EF4-FFF2-40B4-BE49-F238E27FC236}">
                <a16:creationId xmlns="" xmlns:a16="http://schemas.microsoft.com/office/drawing/2014/main" id="{FE6ACAB1-0B30-E821-F498-3BB5B80FF9CC}"/>
              </a:ext>
            </a:extLst>
          </p:cNvPr>
          <p:cNvSpPr/>
          <p:nvPr/>
        </p:nvSpPr>
        <p:spPr>
          <a:xfrm>
            <a:off x="493392" y="1514281"/>
            <a:ext cx="3551558" cy="4505300"/>
          </a:xfrm>
          <a:prstGeom prst="snip1Rect">
            <a:avLst>
              <a:gd name="adj" fmla="val 13029"/>
            </a:avLst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  <a:effectLst>
            <a:outerShdw blurRad="368300" dist="304800" dir="5400000" algn="t" rotWithShape="0">
              <a:srgbClr val="115BD8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buClr>
                <a:srgbClr val="124DD0"/>
              </a:buClr>
            </a:pPr>
            <a:endParaRPr lang="zh-CN" altLang="en-US" sz="2000" b="1" dirty="0">
              <a:ln w="44450">
                <a:noFill/>
              </a:ln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AB5919C5-6AB2-D380-F78E-08A59E3837D2}"/>
              </a:ext>
            </a:extLst>
          </p:cNvPr>
          <p:cNvSpPr txBox="1">
            <a:spLocks/>
          </p:cNvSpPr>
          <p:nvPr/>
        </p:nvSpPr>
        <p:spPr>
          <a:xfrm flipV="1">
            <a:off x="1238411" y="5947581"/>
            <a:ext cx="2061520" cy="7200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50B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rtlCol="0" anchor="ctr">
            <a:noAutofit/>
          </a:bodyPr>
          <a:lstStyle>
            <a:defPPr>
              <a:defRPr lang="zh-CN"/>
            </a:defPPr>
            <a:lvl1pPr algn="ctr">
              <a:defRPr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25000"/>
              </a:lnSpc>
            </a:pPr>
            <a:endParaRPr lang="zh-CN" altLang="en-US" sz="2000" b="1" kern="100" dirty="0">
              <a:solidFill>
                <a:schemeClr val="bg1"/>
              </a:solidFill>
              <a:effectLst>
                <a:outerShdw blurRad="127000" dist="190500" dir="5400000" algn="t" rotWithShape="0">
                  <a:srgbClr val="7A0011"/>
                </a:outerShdw>
              </a:effectLst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" name="直角三角形 3">
            <a:extLst>
              <a:ext uri="{FF2B5EF4-FFF2-40B4-BE49-F238E27FC236}">
                <a16:creationId xmlns="" xmlns:a16="http://schemas.microsoft.com/office/drawing/2014/main" id="{DAFE5BD7-95AA-4AD4-291E-D7504FB6AB31}"/>
              </a:ext>
            </a:extLst>
          </p:cNvPr>
          <p:cNvSpPr/>
          <p:nvPr/>
        </p:nvSpPr>
        <p:spPr>
          <a:xfrm flipH="1" flipV="1">
            <a:off x="3753064" y="1514281"/>
            <a:ext cx="291886" cy="286054"/>
          </a:xfrm>
          <a:prstGeom prst="rtTriangle">
            <a:avLst/>
          </a:prstGeom>
          <a:solidFill>
            <a:srgbClr val="50B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36000" rtlCol="0" anchor="ctr">
            <a:noAutofit/>
          </a:bodyPr>
          <a:lstStyle/>
          <a:p>
            <a:pPr algn="ctr"/>
            <a:endParaRPr lang="zh-CN" altLang="en-US" sz="2400" b="1" kern="100">
              <a:solidFill>
                <a:schemeClr val="bg1"/>
              </a:solidFill>
              <a:effectLst>
                <a:outerShdw blurRad="127000" dist="190500" dir="5400000" algn="t" rotWithShape="0">
                  <a:srgbClr val="7A0011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矩形: 剪去单角 6">
            <a:extLst>
              <a:ext uri="{FF2B5EF4-FFF2-40B4-BE49-F238E27FC236}">
                <a16:creationId xmlns="" xmlns:a16="http://schemas.microsoft.com/office/drawing/2014/main" id="{B388DAA0-A4C7-3A87-0A12-D4A642298518}"/>
              </a:ext>
            </a:extLst>
          </p:cNvPr>
          <p:cNvSpPr/>
          <p:nvPr/>
        </p:nvSpPr>
        <p:spPr>
          <a:xfrm>
            <a:off x="4320221" y="1514281"/>
            <a:ext cx="3551558" cy="4505300"/>
          </a:xfrm>
          <a:prstGeom prst="snip1Rect">
            <a:avLst>
              <a:gd name="adj" fmla="val 12469"/>
            </a:avLst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  <a:effectLst>
            <a:outerShdw blurRad="368300" dist="304800" dir="5400000" algn="t" rotWithShape="0">
              <a:srgbClr val="115BD8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buClr>
                <a:srgbClr val="124DD0"/>
              </a:buClr>
            </a:pPr>
            <a:endParaRPr lang="zh-CN" altLang="en-US" sz="2000" b="1" dirty="0">
              <a:ln w="44450">
                <a:noFill/>
              </a:ln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358D748C-8CAF-2EC3-C4F5-BD565BE9026F}"/>
              </a:ext>
            </a:extLst>
          </p:cNvPr>
          <p:cNvSpPr txBox="1">
            <a:spLocks/>
          </p:cNvSpPr>
          <p:nvPr/>
        </p:nvSpPr>
        <p:spPr>
          <a:xfrm flipV="1">
            <a:off x="5065240" y="5947581"/>
            <a:ext cx="2061520" cy="7200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50B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rtlCol="0" anchor="ctr">
            <a:noAutofit/>
          </a:bodyPr>
          <a:lstStyle>
            <a:defPPr>
              <a:defRPr lang="zh-CN"/>
            </a:defPPr>
            <a:lvl1pPr algn="ctr">
              <a:defRPr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25000"/>
              </a:lnSpc>
            </a:pPr>
            <a:endParaRPr lang="zh-CN" altLang="en-US" sz="2000" b="1" kern="100" dirty="0">
              <a:solidFill>
                <a:schemeClr val="bg1"/>
              </a:solidFill>
              <a:effectLst>
                <a:outerShdw blurRad="127000" dist="190500" dir="5400000" algn="t" rotWithShape="0">
                  <a:srgbClr val="7A0011"/>
                </a:outerShdw>
              </a:effectLst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直角三角形 8">
            <a:extLst>
              <a:ext uri="{FF2B5EF4-FFF2-40B4-BE49-F238E27FC236}">
                <a16:creationId xmlns="" xmlns:a16="http://schemas.microsoft.com/office/drawing/2014/main" id="{D873F4F0-EA5A-F7FA-FECA-D63416C53E6D}"/>
              </a:ext>
            </a:extLst>
          </p:cNvPr>
          <p:cNvSpPr/>
          <p:nvPr/>
        </p:nvSpPr>
        <p:spPr>
          <a:xfrm flipH="1" flipV="1">
            <a:off x="7579893" y="1514281"/>
            <a:ext cx="291886" cy="286054"/>
          </a:xfrm>
          <a:prstGeom prst="rtTriangle">
            <a:avLst/>
          </a:prstGeom>
          <a:solidFill>
            <a:srgbClr val="50B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36000" rtlCol="0" anchor="ctr">
            <a:noAutofit/>
          </a:bodyPr>
          <a:lstStyle/>
          <a:p>
            <a:pPr algn="ctr"/>
            <a:endParaRPr lang="zh-CN" altLang="en-US" sz="2400" b="1" kern="100">
              <a:solidFill>
                <a:schemeClr val="bg1"/>
              </a:solidFill>
              <a:effectLst>
                <a:outerShdw blurRad="127000" dist="190500" dir="5400000" algn="t" rotWithShape="0">
                  <a:srgbClr val="7A0011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B39C85A8-AD91-CA02-27AE-454683B3AA86}"/>
              </a:ext>
            </a:extLst>
          </p:cNvPr>
          <p:cNvSpPr txBox="1"/>
          <p:nvPr/>
        </p:nvSpPr>
        <p:spPr>
          <a:xfrm>
            <a:off x="433935" y="3587183"/>
            <a:ext cx="3711559" cy="24956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t" anchorCtr="0">
            <a:noAutofit/>
          </a:bodyPr>
          <a:lstStyle>
            <a:defPPr>
              <a:defRPr lang="zh-CN"/>
            </a:defPPr>
            <a:lvl1pPr marL="285750" indent="-285750" algn="just">
              <a:lnSpc>
                <a:spcPct val="150000"/>
              </a:lnSpc>
              <a:buClr>
                <a:srgbClr val="3193C5"/>
              </a:buClr>
              <a:buSzPct val="100000"/>
              <a:buFont typeface="Wingdings" panose="05000000000000000000" pitchFamily="2" charset="2"/>
              <a:buChar char="u"/>
              <a:defRPr b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pPr marL="0" indent="0">
              <a:buNone/>
            </a:pPr>
            <a:r>
              <a:rPr lang="zh-CN" altLang="en-US" dirty="0"/>
              <a:t>行程结束或者支付退票</a:t>
            </a:r>
            <a:r>
              <a:rPr lang="en-US" altLang="zh-CN" dirty="0"/>
              <a:t>(</a:t>
            </a:r>
            <a:r>
              <a:rPr lang="zh-CN" altLang="en-US" dirty="0"/>
              <a:t>改签</a:t>
            </a:r>
            <a:r>
              <a:rPr lang="en-US" altLang="zh-CN" dirty="0"/>
              <a:t>)</a:t>
            </a:r>
            <a:r>
              <a:rPr lang="zh-CN" altLang="en-US" dirty="0"/>
              <a:t>费用后</a:t>
            </a:r>
            <a:r>
              <a:rPr lang="en-US" altLang="zh-CN" dirty="0">
                <a:solidFill>
                  <a:srgbClr val="FF0000"/>
                </a:solidFill>
              </a:rPr>
              <a:t>180</a:t>
            </a:r>
            <a:r>
              <a:rPr lang="zh-CN" altLang="en-US" dirty="0">
                <a:solidFill>
                  <a:srgbClr val="FF0000"/>
                </a:solidFill>
              </a:rPr>
              <a:t>天内，</a:t>
            </a:r>
            <a:r>
              <a:rPr lang="zh-CN" altLang="en-US" dirty="0"/>
              <a:t>可登录本人铁路</a:t>
            </a:r>
            <a:r>
              <a:rPr lang="en-US" altLang="zh-CN" dirty="0"/>
              <a:t>12306</a:t>
            </a:r>
            <a:r>
              <a:rPr lang="zh-CN" altLang="en-US" dirty="0"/>
              <a:t>账户申请开具电子发票，抬头类型（企业），购买方名称（河南师范大学</a:t>
            </a:r>
            <a:r>
              <a:rPr lang="zh-CN" altLang="en-US" dirty="0" smtClean="0"/>
              <a:t>），（</a:t>
            </a:r>
            <a:r>
              <a:rPr lang="en-US" altLang="zh-CN" dirty="0" smtClean="0"/>
              <a:t>12410000415803059H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2" name="矩形: 剪去单角 11">
            <a:extLst>
              <a:ext uri="{FF2B5EF4-FFF2-40B4-BE49-F238E27FC236}">
                <a16:creationId xmlns="" xmlns:a16="http://schemas.microsoft.com/office/drawing/2014/main" id="{B18C51AA-65CA-54E2-9F76-42988659A143}"/>
              </a:ext>
            </a:extLst>
          </p:cNvPr>
          <p:cNvSpPr/>
          <p:nvPr/>
        </p:nvSpPr>
        <p:spPr>
          <a:xfrm>
            <a:off x="8147050" y="1514281"/>
            <a:ext cx="3551558" cy="4505300"/>
          </a:xfrm>
          <a:prstGeom prst="snip1Rect">
            <a:avLst>
              <a:gd name="adj" fmla="val 11630"/>
            </a:avLst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  <a:effectLst>
            <a:outerShdw blurRad="368300" dist="304800" dir="5400000" algn="t" rotWithShape="0">
              <a:srgbClr val="115BD8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buClr>
                <a:srgbClr val="124DD0"/>
              </a:buClr>
            </a:pPr>
            <a:endParaRPr lang="zh-CN" altLang="en-US" sz="2000" b="1" dirty="0">
              <a:ln w="44450">
                <a:noFill/>
              </a:ln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7625EE1D-7547-DD79-3959-A88547A3530B}"/>
              </a:ext>
            </a:extLst>
          </p:cNvPr>
          <p:cNvSpPr txBox="1">
            <a:spLocks/>
          </p:cNvSpPr>
          <p:nvPr/>
        </p:nvSpPr>
        <p:spPr>
          <a:xfrm flipV="1">
            <a:off x="8892069" y="5947581"/>
            <a:ext cx="2061520" cy="7200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50B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rtlCol="0" anchor="ctr">
            <a:noAutofit/>
          </a:bodyPr>
          <a:lstStyle>
            <a:defPPr>
              <a:defRPr lang="zh-CN"/>
            </a:defPPr>
            <a:lvl1pPr algn="ctr">
              <a:defRPr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25000"/>
              </a:lnSpc>
            </a:pPr>
            <a:endParaRPr lang="zh-CN" altLang="en-US" sz="2000" b="1" kern="100" dirty="0">
              <a:solidFill>
                <a:schemeClr val="bg1"/>
              </a:solidFill>
              <a:effectLst>
                <a:outerShdw blurRad="127000" dist="190500" dir="5400000" algn="t" rotWithShape="0">
                  <a:srgbClr val="7A0011"/>
                </a:outerShdw>
              </a:effectLst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4" name="直角三角形 13">
            <a:extLst>
              <a:ext uri="{FF2B5EF4-FFF2-40B4-BE49-F238E27FC236}">
                <a16:creationId xmlns="" xmlns:a16="http://schemas.microsoft.com/office/drawing/2014/main" id="{0D57C227-5B64-CAD3-2AC4-ADF1CB9837F4}"/>
              </a:ext>
            </a:extLst>
          </p:cNvPr>
          <p:cNvSpPr/>
          <p:nvPr/>
        </p:nvSpPr>
        <p:spPr>
          <a:xfrm flipH="1" flipV="1">
            <a:off x="11406722" y="1514281"/>
            <a:ext cx="291886" cy="286054"/>
          </a:xfrm>
          <a:prstGeom prst="rtTriangle">
            <a:avLst/>
          </a:prstGeom>
          <a:solidFill>
            <a:srgbClr val="50B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36000" rtlCol="0" anchor="ctr">
            <a:noAutofit/>
          </a:bodyPr>
          <a:lstStyle/>
          <a:p>
            <a:pPr algn="ctr"/>
            <a:endParaRPr lang="zh-CN" altLang="en-US" sz="2400" b="1" kern="100">
              <a:solidFill>
                <a:schemeClr val="bg1"/>
              </a:solidFill>
              <a:effectLst>
                <a:outerShdw blurRad="127000" dist="190500" dir="5400000" algn="t" rotWithShape="0">
                  <a:srgbClr val="7A0011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EB333B15-3190-7D96-197B-2E137054E146}"/>
              </a:ext>
            </a:extLst>
          </p:cNvPr>
          <p:cNvSpPr txBox="1"/>
          <p:nvPr/>
        </p:nvSpPr>
        <p:spPr>
          <a:xfrm>
            <a:off x="4728000" y="2582397"/>
            <a:ext cx="2736000" cy="88877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t" anchorCtr="0">
            <a:noAutofit/>
          </a:bodyPr>
          <a:lstStyle>
            <a:defPPr>
              <a:defRPr lang="zh-CN"/>
            </a:defPPr>
            <a:lvl1pPr marL="285750" indent="-285750" algn="just">
              <a:lnSpc>
                <a:spcPct val="150000"/>
              </a:lnSpc>
              <a:buClr>
                <a:srgbClr val="3193C5"/>
              </a:buClr>
              <a:buSzPct val="100000"/>
              <a:buFont typeface="Wingdings" panose="05000000000000000000" pitchFamily="2" charset="2"/>
              <a:buChar char="u"/>
              <a:defRPr b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pPr marL="0" indent="0">
              <a:buNone/>
            </a:pPr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11</a:t>
            </a:r>
            <a:r>
              <a:rPr lang="zh-CN" altLang="en-US" dirty="0"/>
              <a:t>月</a:t>
            </a:r>
            <a:r>
              <a:rPr lang="en-US" altLang="zh-CN" dirty="0"/>
              <a:t>1</a:t>
            </a:r>
            <a:r>
              <a:rPr lang="zh-CN" altLang="en-US" dirty="0"/>
              <a:t>日起办理的业务的</a:t>
            </a:r>
            <a:r>
              <a:rPr lang="zh-CN" altLang="en-US" dirty="0" smtClean="0"/>
              <a:t>发票。</a:t>
            </a:r>
            <a:endParaRPr lang="zh-CN" altLang="en-US" dirty="0"/>
          </a:p>
        </p:txBody>
      </p: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7BDD7BBD-B6F0-1FA4-2C8E-1280AB492968}"/>
              </a:ext>
            </a:extLst>
          </p:cNvPr>
          <p:cNvCxnSpPr>
            <a:cxnSpLocks/>
          </p:cNvCxnSpPr>
          <p:nvPr/>
        </p:nvCxnSpPr>
        <p:spPr>
          <a:xfrm>
            <a:off x="1653003" y="2870896"/>
            <a:ext cx="1232336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="" xmlns:a16="http://schemas.microsoft.com/office/drawing/2014/main" id="{06DB03B3-6844-6F42-D3CF-FA9F21887D5F}"/>
              </a:ext>
            </a:extLst>
          </p:cNvPr>
          <p:cNvCxnSpPr>
            <a:cxnSpLocks/>
          </p:cNvCxnSpPr>
          <p:nvPr/>
        </p:nvCxnSpPr>
        <p:spPr>
          <a:xfrm>
            <a:off x="5479832" y="2870896"/>
            <a:ext cx="1232336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26C7CEB8-2DA3-7103-3968-5BEBE0579A3C}"/>
              </a:ext>
            </a:extLst>
          </p:cNvPr>
          <p:cNvCxnSpPr>
            <a:cxnSpLocks/>
          </p:cNvCxnSpPr>
          <p:nvPr/>
        </p:nvCxnSpPr>
        <p:spPr>
          <a:xfrm>
            <a:off x="9306661" y="2870896"/>
            <a:ext cx="1232336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8" y="1242806"/>
            <a:ext cx="4291554" cy="222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框 15">
            <a:extLst>
              <a:ext uri="{FF2B5EF4-FFF2-40B4-BE49-F238E27FC236}">
                <a16:creationId xmlns="" xmlns:a16="http://schemas.microsoft.com/office/drawing/2014/main" id="{EB333B15-3190-7D96-197B-2E137054E146}"/>
              </a:ext>
            </a:extLst>
          </p:cNvPr>
          <p:cNvSpPr txBox="1"/>
          <p:nvPr/>
        </p:nvSpPr>
        <p:spPr>
          <a:xfrm>
            <a:off x="4589565" y="3915053"/>
            <a:ext cx="3514613" cy="216776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t" anchorCtr="0">
            <a:noAutofit/>
          </a:bodyPr>
          <a:lstStyle>
            <a:defPPr>
              <a:defRPr lang="zh-CN"/>
            </a:defPPr>
            <a:lvl1pPr marL="285750" indent="-285750" algn="just">
              <a:lnSpc>
                <a:spcPct val="150000"/>
              </a:lnSpc>
              <a:buClr>
                <a:srgbClr val="3193C5"/>
              </a:buClr>
              <a:buSzPct val="100000"/>
              <a:buFont typeface="Wingdings" panose="05000000000000000000" pitchFamily="2" charset="2"/>
              <a:buChar char="u"/>
              <a:defRPr b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pPr marL="0" indent="0">
              <a:buNone/>
            </a:pPr>
            <a:r>
              <a:rPr lang="zh-CN" altLang="en-US" dirty="0"/>
              <a:t>需要在可在</a:t>
            </a:r>
            <a:r>
              <a:rPr lang="zh-CN" altLang="en-US" dirty="0">
                <a:solidFill>
                  <a:srgbClr val="FF0000"/>
                </a:solidFill>
              </a:rPr>
              <a:t>原电子发票开具时限内</a:t>
            </a:r>
            <a:r>
              <a:rPr lang="zh-CN" altLang="en-US" dirty="0"/>
              <a:t>按照准确信息或实际行程重新申请，而且只有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次机会</a:t>
            </a:r>
            <a:r>
              <a:rPr lang="zh-CN" altLang="en-US" dirty="0"/>
              <a:t>哦！</a:t>
            </a:r>
          </a:p>
        </p:txBody>
      </p:sp>
      <p:sp>
        <p:nvSpPr>
          <p:cNvPr id="25" name="文本框 15">
            <a:extLst>
              <a:ext uri="{FF2B5EF4-FFF2-40B4-BE49-F238E27FC236}">
                <a16:creationId xmlns="" xmlns:a16="http://schemas.microsoft.com/office/drawing/2014/main" id="{EB333B15-3190-7D96-197B-2E137054E146}"/>
              </a:ext>
            </a:extLst>
          </p:cNvPr>
          <p:cNvSpPr txBox="1"/>
          <p:nvPr/>
        </p:nvSpPr>
        <p:spPr>
          <a:xfrm>
            <a:off x="8595061" y="4067453"/>
            <a:ext cx="2736000" cy="12769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t" anchorCtr="0">
            <a:noAutofit/>
          </a:bodyPr>
          <a:lstStyle>
            <a:defPPr>
              <a:defRPr lang="zh-CN"/>
            </a:defPPr>
            <a:lvl1pPr marL="285750" indent="-285750" algn="just">
              <a:lnSpc>
                <a:spcPct val="150000"/>
              </a:lnSpc>
              <a:buClr>
                <a:srgbClr val="3193C5"/>
              </a:buClr>
              <a:buSzPct val="100000"/>
              <a:buFont typeface="Wingdings" panose="05000000000000000000" pitchFamily="2" charset="2"/>
              <a:buChar char="u"/>
              <a:defRPr b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pPr marL="0" indent="0">
              <a:buNone/>
            </a:pPr>
            <a:r>
              <a:rPr lang="zh-CN" altLang="en-US" dirty="0" smtClean="0"/>
              <a:t>铁路运输</a:t>
            </a:r>
            <a:r>
              <a:rPr lang="zh-CN" altLang="en-US" dirty="0"/>
              <a:t>企业为旅客开具电子发票后，不再提供纸质报销凭证。。</a:t>
            </a:r>
          </a:p>
        </p:txBody>
      </p:sp>
      <p:sp>
        <p:nvSpPr>
          <p:cNvPr id="26" name="文本框 15">
            <a:extLst>
              <a:ext uri="{FF2B5EF4-FFF2-40B4-BE49-F238E27FC236}">
                <a16:creationId xmlns="" xmlns:a16="http://schemas.microsoft.com/office/drawing/2014/main" id="{EB333B15-3190-7D96-197B-2E137054E146}"/>
              </a:ext>
            </a:extLst>
          </p:cNvPr>
          <p:cNvSpPr txBox="1"/>
          <p:nvPr/>
        </p:nvSpPr>
        <p:spPr>
          <a:xfrm>
            <a:off x="8467532" y="2426510"/>
            <a:ext cx="2736000" cy="88877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t" anchorCtr="0">
            <a:noAutofit/>
          </a:bodyPr>
          <a:lstStyle>
            <a:defPPr>
              <a:defRPr lang="zh-CN"/>
            </a:defPPr>
            <a:lvl1pPr marL="285750" indent="-285750" algn="just">
              <a:lnSpc>
                <a:spcPct val="150000"/>
              </a:lnSpc>
              <a:buClr>
                <a:srgbClr val="3193C5"/>
              </a:buClr>
              <a:buSzPct val="100000"/>
              <a:buFont typeface="Wingdings" panose="05000000000000000000" pitchFamily="2" charset="2"/>
              <a:buChar char="u"/>
              <a:defRPr b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pPr marL="0" indent="0">
              <a:buNone/>
            </a:pPr>
            <a:r>
              <a:rPr lang="zh-CN" altLang="en-US" dirty="0"/>
              <a:t>电子发票暂只能为本人的车票开具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2055" y="451411"/>
            <a:ext cx="79721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b="1" dirty="0"/>
              <a:t>《河南师范大学科研经费差旅费报销规定</a:t>
            </a:r>
            <a:r>
              <a:rPr lang="en-US" altLang="zh-CN" sz="1600" b="1" dirty="0"/>
              <a:t>(</a:t>
            </a:r>
            <a:r>
              <a:rPr lang="zh-CN" altLang="zh-CN" sz="1600" b="1" dirty="0"/>
              <a:t>试行</a:t>
            </a:r>
            <a:r>
              <a:rPr lang="en-US" altLang="zh-CN" sz="1600" b="1" dirty="0"/>
              <a:t>)</a:t>
            </a:r>
            <a:r>
              <a:rPr lang="zh-CN" altLang="zh-CN" sz="1600" b="1" dirty="0"/>
              <a:t>》（师大科〔</a:t>
            </a:r>
            <a:r>
              <a:rPr lang="en-US" altLang="zh-CN" sz="1600" b="1" dirty="0"/>
              <a:t>2023</a:t>
            </a:r>
            <a:r>
              <a:rPr lang="zh-CN" altLang="zh-CN" sz="1600" b="1" dirty="0"/>
              <a:t>〕</a:t>
            </a:r>
            <a:r>
              <a:rPr lang="en-US" altLang="zh-CN" sz="1600" b="1" dirty="0"/>
              <a:t>7</a:t>
            </a:r>
            <a:r>
              <a:rPr lang="zh-CN" altLang="zh-CN" sz="1600" b="1" dirty="0"/>
              <a:t>号）</a:t>
            </a:r>
            <a:endParaRPr lang="zh-CN" altLang="zh-CN" sz="1600" dirty="0"/>
          </a:p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896205" y="3239289"/>
            <a:ext cx="7767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第八条</a:t>
            </a:r>
            <a:r>
              <a:rPr lang="en-US" altLang="zh-CN" dirty="0"/>
              <a:t>  </a:t>
            </a:r>
            <a:r>
              <a:rPr lang="zh-CN" altLang="zh-CN" dirty="0"/>
              <a:t>住宿费报销实行标准包干或凭票实报实销的方式。</a:t>
            </a:r>
          </a:p>
          <a:p>
            <a:r>
              <a:rPr lang="zh-CN" altLang="zh-CN" dirty="0"/>
              <a:t>出差自然天数超过</a:t>
            </a:r>
            <a:r>
              <a:rPr lang="en-US" altLang="zh-CN" dirty="0"/>
              <a:t>10</a:t>
            </a:r>
            <a:r>
              <a:rPr lang="zh-CN" altLang="zh-CN" dirty="0"/>
              <a:t>天的，须凭票据报销住宿费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出差</a:t>
            </a:r>
            <a:r>
              <a:rPr lang="zh-CN" altLang="zh-CN" dirty="0"/>
              <a:t>自然天数不超过</a:t>
            </a:r>
            <a:r>
              <a:rPr lang="en-US" altLang="zh-CN" dirty="0"/>
              <a:t>10</a:t>
            </a:r>
            <a:r>
              <a:rPr lang="zh-CN" altLang="zh-CN" dirty="0"/>
              <a:t>天（含）的，可以选择根据实际住宿费发票实报实销或实行住宿费包干制。</a:t>
            </a:r>
          </a:p>
        </p:txBody>
      </p:sp>
      <p:sp>
        <p:nvSpPr>
          <p:cNvPr id="4" name="矩形 3"/>
          <p:cNvSpPr/>
          <p:nvPr/>
        </p:nvSpPr>
        <p:spPr>
          <a:xfrm>
            <a:off x="1063843" y="45754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dirty="0"/>
              <a:t>（一）凭票实报实销。按照</a:t>
            </a:r>
            <a:r>
              <a:rPr lang="zh-CN" altLang="zh-CN" dirty="0" smtClean="0"/>
              <a:t>《河南师范大学差旅费报销规定（修订）》</a:t>
            </a:r>
            <a:r>
              <a:rPr lang="zh-CN" altLang="en-US" dirty="0" smtClean="0"/>
              <a:t>，</a:t>
            </a:r>
            <a:r>
              <a:rPr lang="zh-CN" altLang="zh-CN" dirty="0" smtClean="0"/>
              <a:t>出差</a:t>
            </a:r>
            <a:r>
              <a:rPr lang="zh-CN" altLang="zh-CN" dirty="0"/>
              <a:t>人对应住宿费标准上浮一档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12055" y="53426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dirty="0"/>
              <a:t>（二）实行住宿费包干制。</a:t>
            </a:r>
            <a:r>
              <a:rPr lang="zh-CN" altLang="zh-CN" dirty="0" smtClean="0"/>
              <a:t>住宿费按《河南师范大学差旅费报销规定（修订）》标准</a:t>
            </a:r>
            <a:r>
              <a:rPr lang="zh-CN" altLang="zh-CN" dirty="0"/>
              <a:t>直接</a:t>
            </a:r>
            <a:r>
              <a:rPr lang="zh-CN" altLang="zh-CN" dirty="0" smtClean="0"/>
              <a:t>发放</a:t>
            </a:r>
            <a:endParaRPr lang="zh-CN" altLang="zh-CN" dirty="0"/>
          </a:p>
        </p:txBody>
      </p:sp>
      <p:sp>
        <p:nvSpPr>
          <p:cNvPr id="6" name="矩形 5"/>
          <p:cNvSpPr/>
          <p:nvPr/>
        </p:nvSpPr>
        <p:spPr>
          <a:xfrm>
            <a:off x="811794" y="191370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b="1" dirty="0"/>
              <a:t>第二条</a:t>
            </a:r>
            <a:r>
              <a:rPr lang="en-US" altLang="zh-CN" dirty="0"/>
              <a:t> </a:t>
            </a:r>
            <a:r>
              <a:rPr lang="zh-CN" altLang="zh-CN" dirty="0"/>
              <a:t>本规定所指科研经费为经学校科研管理部门认定的</a:t>
            </a:r>
            <a:r>
              <a:rPr lang="zh-CN" altLang="zh-CN" dirty="0">
                <a:solidFill>
                  <a:srgbClr val="FF0000"/>
                </a:solidFill>
              </a:rPr>
              <a:t>校外竞争性纵向和横向科研项目经费</a:t>
            </a:r>
            <a:r>
              <a:rPr lang="zh-CN" altLang="zh-CN" dirty="0"/>
              <a:t>，以及上述项目结项后的</a:t>
            </a:r>
            <a:r>
              <a:rPr lang="zh-CN" altLang="zh-CN" dirty="0">
                <a:solidFill>
                  <a:srgbClr val="FF0000"/>
                </a:solidFill>
              </a:rPr>
              <a:t>结余经费</a:t>
            </a:r>
            <a:r>
              <a:rPr lang="zh-CN" altLang="zh-CN" dirty="0"/>
              <a:t>。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907794" y="2119107"/>
            <a:ext cx="5284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校内配套项目不适用、</a:t>
            </a:r>
            <a:endParaRPr lang="en-US" altLang="zh-CN" dirty="0" smtClean="0"/>
          </a:p>
          <a:p>
            <a:r>
              <a:rPr lang="zh-CN" altLang="en-US" dirty="0" smtClean="0"/>
              <a:t>人事、教务、研究生院等其他职能部门科研不适用</a:t>
            </a:r>
            <a:endParaRPr lang="en-US" altLang="zh-CN" dirty="0" smtClean="0"/>
          </a:p>
          <a:p>
            <a:r>
              <a:rPr lang="zh-CN" altLang="en-US" dirty="0" smtClean="0"/>
              <a:t>只有科技处和社科处主管项目适用</a:t>
            </a:r>
            <a:endParaRPr lang="zh-CN" altLang="en-US" dirty="0"/>
          </a:p>
        </p:txBody>
      </p:sp>
      <p:sp>
        <p:nvSpPr>
          <p:cNvPr id="8" name="islide-1">
            <a:extLst>
              <a:ext uri="{FF2B5EF4-FFF2-40B4-BE49-F238E27FC236}">
                <a16:creationId xmlns="" xmlns:a16="http://schemas.microsoft.com/office/drawing/2014/main" id="{1CD8F367-02F6-F4D2-D147-DCD687E73B5D}"/>
              </a:ext>
            </a:extLst>
          </p:cNvPr>
          <p:cNvSpPr/>
          <p:nvPr/>
        </p:nvSpPr>
        <p:spPr>
          <a:xfrm rot="259061">
            <a:off x="4072931" y="2610701"/>
            <a:ext cx="2934584" cy="452662"/>
          </a:xfrm>
          <a:custGeom>
            <a:avLst/>
            <a:gdLst>
              <a:gd name="connsiteX0" fmla="*/ 1868 w 12191721"/>
              <a:gd name="connsiteY0" fmla="*/ 4624487 h 4625582"/>
              <a:gd name="connsiteX1" fmla="*/ 7331891 w 12191721"/>
              <a:gd name="connsiteY1" fmla="*/ 3653511 h 4625582"/>
              <a:gd name="connsiteX2" fmla="*/ 11991782 w 12191721"/>
              <a:gd name="connsiteY2" fmla="*/ 587836 h 4625582"/>
              <a:gd name="connsiteX3" fmla="*/ 12165754 w 12191721"/>
              <a:gd name="connsiteY3" fmla="*/ 693611 h 4625582"/>
              <a:gd name="connsiteX4" fmla="*/ 12193590 w 12191721"/>
              <a:gd name="connsiteY4" fmla="*/ -1096 h 4625582"/>
              <a:gd name="connsiteX5" fmla="*/ 6246302 w 12191721"/>
              <a:gd name="connsiteY5" fmla="*/ 3421501 h 4625582"/>
              <a:gd name="connsiteX6" fmla="*/ 1868 w 12191721"/>
              <a:gd name="connsiteY6" fmla="*/ 3987538 h 462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721" h="4625582">
                <a:moveTo>
                  <a:pt x="1868" y="4624487"/>
                </a:moveTo>
                <a:cubicBezTo>
                  <a:pt x="1868" y="4624487"/>
                  <a:pt x="3992243" y="4497905"/>
                  <a:pt x="7331891" y="3653511"/>
                </a:cubicBezTo>
                <a:cubicBezTo>
                  <a:pt x="10757411" y="2787336"/>
                  <a:pt x="11991782" y="587836"/>
                  <a:pt x="11991782" y="587836"/>
                </a:cubicBezTo>
                <a:lnTo>
                  <a:pt x="12165754" y="693611"/>
                </a:lnTo>
                <a:lnTo>
                  <a:pt x="12193590" y="-1096"/>
                </a:lnTo>
                <a:cubicBezTo>
                  <a:pt x="12193590" y="-1096"/>
                  <a:pt x="10655394" y="2843007"/>
                  <a:pt x="6246302" y="3421501"/>
                </a:cubicBezTo>
                <a:cubicBezTo>
                  <a:pt x="2036164" y="3973899"/>
                  <a:pt x="1868" y="3987538"/>
                  <a:pt x="1868" y="3987538"/>
                </a:cubicBezTo>
                <a:close/>
              </a:path>
            </a:pathLst>
          </a:custGeom>
          <a:gradFill flip="none" rotWithShape="1">
            <a:gsLst>
              <a:gs pos="28000">
                <a:srgbClr val="3688CD"/>
              </a:gs>
              <a:gs pos="0">
                <a:srgbClr val="2D77B5"/>
              </a:gs>
              <a:gs pos="59000">
                <a:srgbClr val="50BADC"/>
              </a:gs>
              <a:gs pos="100000">
                <a:srgbClr val="50BADC"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A8E15AB5-63A7-9E7E-B54F-408F45DF288A}"/>
              </a:ext>
            </a:extLst>
          </p:cNvPr>
          <p:cNvGrpSpPr/>
          <p:nvPr/>
        </p:nvGrpSpPr>
        <p:grpSpPr>
          <a:xfrm flipH="1">
            <a:off x="811794" y="856027"/>
            <a:ext cx="4120538" cy="801086"/>
            <a:chOff x="1628843" y="856027"/>
            <a:chExt cx="4120538" cy="801086"/>
          </a:xfrm>
        </p:grpSpPr>
        <p:sp useBgFill="1">
          <p:nvSpPr>
            <p:cNvPr id="10" name="任意多边形: 形状 1">
              <a:extLst>
                <a:ext uri="{FF2B5EF4-FFF2-40B4-BE49-F238E27FC236}">
                  <a16:creationId xmlns="" xmlns:a16="http://schemas.microsoft.com/office/drawing/2014/main" id="{F0A9D9DA-E9D7-C8C6-09D4-775BDD53303C}"/>
                </a:ext>
              </a:extLst>
            </p:cNvPr>
            <p:cNvSpPr>
              <a:spLocks/>
            </p:cNvSpPr>
            <p:nvPr/>
          </p:nvSpPr>
          <p:spPr>
            <a:xfrm flipH="1">
              <a:off x="1628843" y="993924"/>
              <a:ext cx="4120538" cy="630066"/>
            </a:xfrm>
            <a:custGeom>
              <a:avLst/>
              <a:gdLst>
                <a:gd name="connsiteX0" fmla="*/ 2100603 w 5490451"/>
                <a:gd name="connsiteY0" fmla="*/ 0 h 3515985"/>
                <a:gd name="connsiteX1" fmla="*/ 2344979 w 5490451"/>
                <a:gd name="connsiteY1" fmla="*/ 0 h 3515985"/>
                <a:gd name="connsiteX2" fmla="*/ 2370479 w 5490451"/>
                <a:gd name="connsiteY2" fmla="*/ 0 h 3515985"/>
                <a:gd name="connsiteX3" fmla="*/ 2614854 w 5490451"/>
                <a:gd name="connsiteY3" fmla="*/ 0 h 3515985"/>
                <a:gd name="connsiteX4" fmla="*/ 2875597 w 5490451"/>
                <a:gd name="connsiteY4" fmla="*/ 0 h 3515985"/>
                <a:gd name="connsiteX5" fmla="*/ 3119973 w 5490451"/>
                <a:gd name="connsiteY5" fmla="*/ 0 h 3515985"/>
                <a:gd name="connsiteX6" fmla="*/ 3145473 w 5490451"/>
                <a:gd name="connsiteY6" fmla="*/ 0 h 3515985"/>
                <a:gd name="connsiteX7" fmla="*/ 3389848 w 5490451"/>
                <a:gd name="connsiteY7" fmla="*/ 0 h 3515985"/>
                <a:gd name="connsiteX8" fmla="*/ 4562527 w 5490451"/>
                <a:gd name="connsiteY8" fmla="*/ 0 h 3515985"/>
                <a:gd name="connsiteX9" fmla="*/ 5337521 w 5490451"/>
                <a:gd name="connsiteY9" fmla="*/ 0 h 3515985"/>
                <a:gd name="connsiteX10" fmla="*/ 5490451 w 5490451"/>
                <a:gd name="connsiteY10" fmla="*/ 116787 h 3515985"/>
                <a:gd name="connsiteX11" fmla="*/ 5490451 w 5490451"/>
                <a:gd name="connsiteY11" fmla="*/ 664445 h 3515985"/>
                <a:gd name="connsiteX12" fmla="*/ 5490451 w 5490451"/>
                <a:gd name="connsiteY12" fmla="*/ 2851540 h 3515985"/>
                <a:gd name="connsiteX13" fmla="*/ 5490451 w 5490451"/>
                <a:gd name="connsiteY13" fmla="*/ 3399198 h 3515985"/>
                <a:gd name="connsiteX14" fmla="*/ 5337521 w 5490451"/>
                <a:gd name="connsiteY14" fmla="*/ 3515985 h 3515985"/>
                <a:gd name="connsiteX15" fmla="*/ 4562527 w 5490451"/>
                <a:gd name="connsiteY15" fmla="*/ 3515985 h 3515985"/>
                <a:gd name="connsiteX16" fmla="*/ 3389848 w 5490451"/>
                <a:gd name="connsiteY16" fmla="*/ 3515985 h 3515985"/>
                <a:gd name="connsiteX17" fmla="*/ 3145473 w 5490451"/>
                <a:gd name="connsiteY17" fmla="*/ 3515985 h 3515985"/>
                <a:gd name="connsiteX18" fmla="*/ 3119973 w 5490451"/>
                <a:gd name="connsiteY18" fmla="*/ 3515985 h 3515985"/>
                <a:gd name="connsiteX19" fmla="*/ 2614854 w 5490451"/>
                <a:gd name="connsiteY19" fmla="*/ 3515985 h 3515985"/>
                <a:gd name="connsiteX20" fmla="*/ 2370479 w 5490451"/>
                <a:gd name="connsiteY20" fmla="*/ 3515985 h 3515985"/>
                <a:gd name="connsiteX21" fmla="*/ 2344979 w 5490451"/>
                <a:gd name="connsiteY21" fmla="*/ 3515985 h 3515985"/>
                <a:gd name="connsiteX22" fmla="*/ 927924 w 5490451"/>
                <a:gd name="connsiteY22" fmla="*/ 3515985 h 3515985"/>
                <a:gd name="connsiteX23" fmla="*/ 152930 w 5490451"/>
                <a:gd name="connsiteY23" fmla="*/ 3515985 h 3515985"/>
                <a:gd name="connsiteX24" fmla="*/ 0 w 5490451"/>
                <a:gd name="connsiteY24" fmla="*/ 3399198 h 3515985"/>
                <a:gd name="connsiteX25" fmla="*/ 0 w 5490451"/>
                <a:gd name="connsiteY25" fmla="*/ 664445 h 3515985"/>
                <a:gd name="connsiteX26" fmla="*/ 152930 w 5490451"/>
                <a:gd name="connsiteY26" fmla="*/ 547658 h 3515985"/>
                <a:gd name="connsiteX27" fmla="*/ 927924 w 5490451"/>
                <a:gd name="connsiteY27" fmla="*/ 547658 h 3515985"/>
                <a:gd name="connsiteX28" fmla="*/ 1472523 w 5490451"/>
                <a:gd name="connsiteY28" fmla="*/ 547658 h 3515985"/>
                <a:gd name="connsiteX29" fmla="*/ 1602281 w 5490451"/>
                <a:gd name="connsiteY29" fmla="*/ 492804 h 3515985"/>
                <a:gd name="connsiteX30" fmla="*/ 1953322 w 5490451"/>
                <a:gd name="connsiteY30" fmla="*/ 65471 h 3515985"/>
                <a:gd name="connsiteX31" fmla="*/ 2063132 w 5490451"/>
                <a:gd name="connsiteY31" fmla="*/ 3635 h 351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490451" h="3515985">
                  <a:moveTo>
                    <a:pt x="2100603" y="0"/>
                  </a:moveTo>
                  <a:lnTo>
                    <a:pt x="2344979" y="0"/>
                  </a:lnTo>
                  <a:lnTo>
                    <a:pt x="2370479" y="0"/>
                  </a:lnTo>
                  <a:lnTo>
                    <a:pt x="2614854" y="0"/>
                  </a:lnTo>
                  <a:lnTo>
                    <a:pt x="2875597" y="0"/>
                  </a:lnTo>
                  <a:lnTo>
                    <a:pt x="3119973" y="0"/>
                  </a:lnTo>
                  <a:lnTo>
                    <a:pt x="3145473" y="0"/>
                  </a:lnTo>
                  <a:lnTo>
                    <a:pt x="3389848" y="0"/>
                  </a:lnTo>
                  <a:lnTo>
                    <a:pt x="4562527" y="0"/>
                  </a:lnTo>
                  <a:lnTo>
                    <a:pt x="5337521" y="0"/>
                  </a:lnTo>
                  <a:cubicBezTo>
                    <a:pt x="5422096" y="0"/>
                    <a:pt x="5490451" y="52201"/>
                    <a:pt x="5490451" y="116787"/>
                  </a:cubicBezTo>
                  <a:lnTo>
                    <a:pt x="5490451" y="664445"/>
                  </a:lnTo>
                  <a:lnTo>
                    <a:pt x="5490451" y="2851540"/>
                  </a:lnTo>
                  <a:lnTo>
                    <a:pt x="5490451" y="3399198"/>
                  </a:lnTo>
                  <a:cubicBezTo>
                    <a:pt x="5490451" y="3463784"/>
                    <a:pt x="5422096" y="3515985"/>
                    <a:pt x="5337521" y="3515985"/>
                  </a:cubicBezTo>
                  <a:lnTo>
                    <a:pt x="4562527" y="3515985"/>
                  </a:lnTo>
                  <a:lnTo>
                    <a:pt x="3389848" y="3515985"/>
                  </a:lnTo>
                  <a:lnTo>
                    <a:pt x="3145473" y="3515985"/>
                  </a:lnTo>
                  <a:lnTo>
                    <a:pt x="3119973" y="3515985"/>
                  </a:lnTo>
                  <a:lnTo>
                    <a:pt x="2614854" y="3515985"/>
                  </a:lnTo>
                  <a:lnTo>
                    <a:pt x="2370479" y="3515985"/>
                  </a:lnTo>
                  <a:lnTo>
                    <a:pt x="2344979" y="3515985"/>
                  </a:lnTo>
                  <a:lnTo>
                    <a:pt x="927924" y="3515985"/>
                  </a:lnTo>
                  <a:lnTo>
                    <a:pt x="152930" y="3515985"/>
                  </a:lnTo>
                  <a:cubicBezTo>
                    <a:pt x="68356" y="3515985"/>
                    <a:pt x="0" y="3463784"/>
                    <a:pt x="0" y="3399198"/>
                  </a:cubicBezTo>
                  <a:lnTo>
                    <a:pt x="0" y="664445"/>
                  </a:lnTo>
                  <a:cubicBezTo>
                    <a:pt x="0" y="599859"/>
                    <a:pt x="68356" y="547658"/>
                    <a:pt x="152930" y="547658"/>
                  </a:cubicBezTo>
                  <a:lnTo>
                    <a:pt x="927924" y="547658"/>
                  </a:lnTo>
                  <a:lnTo>
                    <a:pt x="1472523" y="547658"/>
                  </a:lnTo>
                  <a:cubicBezTo>
                    <a:pt x="1524657" y="547658"/>
                    <a:pt x="1574476" y="527309"/>
                    <a:pt x="1602281" y="492804"/>
                  </a:cubicBezTo>
                  <a:lnTo>
                    <a:pt x="1953322" y="65471"/>
                  </a:lnTo>
                  <a:cubicBezTo>
                    <a:pt x="1978521" y="34283"/>
                    <a:pt x="2018057" y="12552"/>
                    <a:pt x="2063132" y="3635"/>
                  </a:cubicBezTo>
                  <a:close/>
                </a:path>
              </a:pathLst>
            </a:custGeom>
            <a:solidFill>
              <a:schemeClr val="bg1">
                <a:alpha val="73000"/>
              </a:schemeClr>
            </a:solidFill>
            <a:ln>
              <a:solidFill>
                <a:schemeClr val="bg1"/>
              </a:solidFill>
            </a:ln>
            <a:effectLst>
              <a:outerShdw blurRad="368300" dist="304800" dir="5400000" algn="t" rotWithShape="0">
                <a:srgbClr val="115BD8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buClr>
                  <a:srgbClr val="124DD0"/>
                </a:buClr>
              </a:pPr>
              <a:endParaRPr lang="zh-CN" altLang="en-US" b="1">
                <a:ln w="44450">
                  <a:noFill/>
                </a:ln>
                <a:gradFill>
                  <a:gsLst>
                    <a:gs pos="2655">
                      <a:srgbClr val="04AFF0"/>
                    </a:gs>
                    <a:gs pos="100000">
                      <a:srgbClr val="124DD0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1" name="任意多边形: 形状 2">
              <a:extLst>
                <a:ext uri="{FF2B5EF4-FFF2-40B4-BE49-F238E27FC236}">
                  <a16:creationId xmlns="" xmlns:a16="http://schemas.microsoft.com/office/drawing/2014/main" id="{91625754-9BBC-0C0E-DE4E-EF87D455E95D}"/>
                </a:ext>
              </a:extLst>
            </p:cNvPr>
            <p:cNvSpPr/>
            <p:nvPr/>
          </p:nvSpPr>
          <p:spPr>
            <a:xfrm flipH="1">
              <a:off x="2949857" y="856027"/>
              <a:ext cx="2741577" cy="801086"/>
            </a:xfrm>
            <a:custGeom>
              <a:avLst/>
              <a:gdLst>
                <a:gd name="connsiteX0" fmla="*/ 2367561 w 2543205"/>
                <a:gd name="connsiteY0" fmla="*/ 0 h 776081"/>
                <a:gd name="connsiteX1" fmla="*/ 178164 w 2543205"/>
                <a:gd name="connsiteY1" fmla="*/ 0 h 776081"/>
                <a:gd name="connsiteX2" fmla="*/ 0 w 2543205"/>
                <a:gd name="connsiteY2" fmla="*/ 178164 h 776081"/>
                <a:gd name="connsiteX3" fmla="*/ 0 w 2543205"/>
                <a:gd name="connsiteY3" fmla="*/ 776081 h 776081"/>
                <a:gd name="connsiteX4" fmla="*/ 11024 w 2543205"/>
                <a:gd name="connsiteY4" fmla="*/ 734294 h 776081"/>
                <a:gd name="connsiteX5" fmla="*/ 140490 w 2543205"/>
                <a:gd name="connsiteY5" fmla="*/ 668800 h 776081"/>
                <a:gd name="connsiteX6" fmla="*/ 1214749 w 2543205"/>
                <a:gd name="connsiteY6" fmla="*/ 668800 h 776081"/>
                <a:gd name="connsiteX7" fmla="*/ 1352760 w 2543205"/>
                <a:gd name="connsiteY7" fmla="*/ 668800 h 776081"/>
                <a:gd name="connsiteX8" fmla="*/ 1471965 w 2543205"/>
                <a:gd name="connsiteY8" fmla="*/ 618407 h 776081"/>
                <a:gd name="connsiteX9" fmla="*/ 1794456 w 2543205"/>
                <a:gd name="connsiteY9" fmla="*/ 225829 h 776081"/>
                <a:gd name="connsiteX10" fmla="*/ 1895335 w 2543205"/>
                <a:gd name="connsiteY10" fmla="*/ 169022 h 776081"/>
                <a:gd name="connsiteX11" fmla="*/ 1929759 w 2543205"/>
                <a:gd name="connsiteY11" fmla="*/ 165683 h 776081"/>
                <a:gd name="connsiteX12" fmla="*/ 2154260 w 2543205"/>
                <a:gd name="connsiteY12" fmla="*/ 165683 h 776081"/>
                <a:gd name="connsiteX13" fmla="*/ 2177686 w 2543205"/>
                <a:gd name="connsiteY13" fmla="*/ 165683 h 776081"/>
                <a:gd name="connsiteX14" fmla="*/ 2402186 w 2543205"/>
                <a:gd name="connsiteY14" fmla="*/ 165683 h 776081"/>
                <a:gd name="connsiteX15" fmla="*/ 2543205 w 2543205"/>
                <a:gd name="connsiteY15" fmla="*/ 165683 h 776081"/>
                <a:gd name="connsiteX16" fmla="*/ 2531724 w 2543205"/>
                <a:gd name="connsiteY16" fmla="*/ 108815 h 776081"/>
                <a:gd name="connsiteX17" fmla="*/ 2367561 w 2543205"/>
                <a:gd name="connsiteY17" fmla="*/ 0 h 7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43205" h="776081">
                  <a:moveTo>
                    <a:pt x="2367561" y="0"/>
                  </a:moveTo>
                  <a:lnTo>
                    <a:pt x="178164" y="0"/>
                  </a:lnTo>
                  <a:cubicBezTo>
                    <a:pt x="79767" y="0"/>
                    <a:pt x="0" y="79767"/>
                    <a:pt x="0" y="178164"/>
                  </a:cubicBezTo>
                  <a:lnTo>
                    <a:pt x="0" y="776081"/>
                  </a:lnTo>
                  <a:lnTo>
                    <a:pt x="11024" y="734294"/>
                  </a:lnTo>
                  <a:cubicBezTo>
                    <a:pt x="32328" y="695775"/>
                    <a:pt x="82219" y="668800"/>
                    <a:pt x="140490" y="668800"/>
                  </a:cubicBezTo>
                  <a:lnTo>
                    <a:pt x="1214749" y="668800"/>
                  </a:lnTo>
                  <a:lnTo>
                    <a:pt x="1352760" y="668800"/>
                  </a:lnTo>
                  <a:cubicBezTo>
                    <a:pt x="1400654" y="668800"/>
                    <a:pt x="1446422" y="650106"/>
                    <a:pt x="1471965" y="618407"/>
                  </a:cubicBezTo>
                  <a:lnTo>
                    <a:pt x="1794456" y="225829"/>
                  </a:lnTo>
                  <a:cubicBezTo>
                    <a:pt x="1817606" y="197178"/>
                    <a:pt x="1853926" y="177214"/>
                    <a:pt x="1895335" y="169022"/>
                  </a:cubicBezTo>
                  <a:lnTo>
                    <a:pt x="1929759" y="165683"/>
                  </a:lnTo>
                  <a:lnTo>
                    <a:pt x="2154260" y="165683"/>
                  </a:lnTo>
                  <a:lnTo>
                    <a:pt x="2177686" y="165683"/>
                  </a:lnTo>
                  <a:lnTo>
                    <a:pt x="2402186" y="165683"/>
                  </a:lnTo>
                  <a:lnTo>
                    <a:pt x="2543205" y="165683"/>
                  </a:lnTo>
                  <a:lnTo>
                    <a:pt x="2531724" y="108815"/>
                  </a:lnTo>
                  <a:cubicBezTo>
                    <a:pt x="2504677" y="44869"/>
                    <a:pt x="2441359" y="0"/>
                    <a:pt x="2367561" y="0"/>
                  </a:cubicBezTo>
                  <a:close/>
                </a:path>
              </a:pathLst>
            </a:custGeom>
            <a:gradFill>
              <a:gsLst>
                <a:gs pos="0">
                  <a:srgbClr val="006DF0"/>
                </a:gs>
                <a:gs pos="100000">
                  <a:srgbClr val="1E53C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 b="1" kern="100">
                <a:solidFill>
                  <a:schemeClr val="bg1"/>
                </a:solidFill>
                <a:effectLst>
                  <a:outerShdw blurRad="127000" dist="190500" dir="5400000" algn="t" rotWithShape="0">
                    <a:srgbClr val="1D4E93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2" name="文本框 3">
              <a:extLst>
                <a:ext uri="{FF2B5EF4-FFF2-40B4-BE49-F238E27FC236}">
                  <a16:creationId xmlns="" xmlns:a16="http://schemas.microsoft.com/office/drawing/2014/main" id="{C1EB3209-D8EA-9005-07D3-15D4FBCC24CF}"/>
                </a:ext>
              </a:extLst>
            </p:cNvPr>
            <p:cNvSpPr txBox="1"/>
            <p:nvPr/>
          </p:nvSpPr>
          <p:spPr>
            <a:xfrm flipH="1">
              <a:off x="2635407" y="1124291"/>
              <a:ext cx="123110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zh-CN"/>
              </a:defPPr>
              <a:lvl1pPr lvl="0" algn="ctr">
                <a:defRPr sz="2400" b="1" kern="100">
                  <a:solidFill>
                    <a:schemeClr val="bg1"/>
                  </a:solidFill>
                  <a:effectLst>
                    <a:outerShdw blurRad="127000" dist="190500" dir="5400000" algn="t" rotWithShape="0">
                      <a:srgbClr val="00206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dirty="0" smtClean="0">
                  <a:solidFill>
                    <a:srgbClr val="FF0000"/>
                  </a:solidFill>
                  <a:sym typeface="微软雅黑" panose="020B0503020204020204" pitchFamily="34" charset="-122"/>
                </a:rPr>
                <a:t>适用范围</a:t>
              </a:r>
              <a:endParaRPr lang="zh-CN" altLang="en-US" dirty="0">
                <a:solidFill>
                  <a:srgbClr val="FF0000"/>
                </a:solidFill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3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2055" y="451411"/>
            <a:ext cx="7972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b="1" dirty="0"/>
              <a:t>《河南师范大学科研经费差旅费报销规定</a:t>
            </a:r>
            <a:r>
              <a:rPr lang="en-US" altLang="zh-CN" sz="1600" b="1" dirty="0"/>
              <a:t>(</a:t>
            </a:r>
            <a:r>
              <a:rPr lang="zh-CN" altLang="zh-CN" sz="1600" b="1" dirty="0"/>
              <a:t>试行</a:t>
            </a:r>
            <a:r>
              <a:rPr lang="en-US" altLang="zh-CN" sz="1600" b="1" dirty="0"/>
              <a:t>)</a:t>
            </a:r>
            <a:r>
              <a:rPr lang="zh-CN" altLang="zh-CN" sz="1600" b="1" dirty="0"/>
              <a:t>》（师大科〔</a:t>
            </a:r>
            <a:r>
              <a:rPr lang="en-US" altLang="zh-CN" sz="1600" b="1" dirty="0"/>
              <a:t>2023</a:t>
            </a:r>
            <a:r>
              <a:rPr lang="zh-CN" altLang="zh-CN" sz="1600" b="1" dirty="0"/>
              <a:t>〕</a:t>
            </a:r>
            <a:r>
              <a:rPr lang="en-US" altLang="zh-CN" sz="1600" b="1" dirty="0"/>
              <a:t>7</a:t>
            </a:r>
            <a:r>
              <a:rPr lang="zh-CN" altLang="zh-CN" sz="1600" b="1" dirty="0"/>
              <a:t>号</a:t>
            </a:r>
            <a:r>
              <a:rPr lang="zh-CN" altLang="zh-CN" sz="1600" b="1" dirty="0" smtClean="0"/>
              <a:t>）</a:t>
            </a:r>
            <a:endParaRPr lang="zh-CN" altLang="zh-CN" sz="1600" dirty="0"/>
          </a:p>
        </p:txBody>
      </p:sp>
      <p:sp>
        <p:nvSpPr>
          <p:cNvPr id="3" name="矩形 2"/>
          <p:cNvSpPr/>
          <p:nvPr/>
        </p:nvSpPr>
        <p:spPr>
          <a:xfrm>
            <a:off x="812088" y="1725869"/>
            <a:ext cx="931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 smtClean="0"/>
              <a:t>第</a:t>
            </a:r>
            <a:r>
              <a:rPr lang="zh-CN" altLang="en-US" b="1" dirty="0" smtClean="0"/>
              <a:t>十七</a:t>
            </a:r>
            <a:r>
              <a:rPr lang="zh-CN" altLang="zh-CN" b="1" dirty="0" smtClean="0"/>
              <a:t>条</a:t>
            </a:r>
            <a:r>
              <a:rPr lang="en-US" altLang="zh-CN" dirty="0" smtClean="0"/>
              <a:t>  </a:t>
            </a:r>
            <a:r>
              <a:rPr lang="zh-CN" altLang="en-US" dirty="0"/>
              <a:t>科研人员需租用车辆的，应事先填写</a:t>
            </a:r>
            <a:r>
              <a:rPr lang="en-US" altLang="zh-CN" dirty="0"/>
              <a:t>《</a:t>
            </a:r>
            <a:r>
              <a:rPr lang="zh-CN" altLang="en-US" dirty="0"/>
              <a:t>河南师范大学科研经费租车</a:t>
            </a:r>
            <a:r>
              <a:rPr lang="en-US" altLang="zh-CN" dirty="0"/>
              <a:t>/</a:t>
            </a:r>
            <a:r>
              <a:rPr lang="zh-CN" altLang="en-US" dirty="0"/>
              <a:t>自驾车审批表</a:t>
            </a:r>
            <a:r>
              <a:rPr lang="en-US" altLang="zh-CN" dirty="0" smtClean="0"/>
              <a:t>》——</a:t>
            </a:r>
            <a:r>
              <a:rPr lang="zh-CN" altLang="en-US" dirty="0">
                <a:solidFill>
                  <a:srgbClr val="FF0000"/>
                </a:solidFill>
              </a:rPr>
              <a:t>须事先经单位负责人审批，未经事前审批的不予报销。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45960" y="2372200"/>
            <a:ext cx="7217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自驾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需提供</a:t>
            </a:r>
            <a:r>
              <a:rPr lang="zh-CN" altLang="en-US" dirty="0"/>
              <a:t>完整的往返高速</a:t>
            </a:r>
            <a:r>
              <a:rPr lang="zh-CN" altLang="en-US" dirty="0" smtClean="0"/>
              <a:t>过路费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否则无法补汽油补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24318" y="2830652"/>
            <a:ext cx="8068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原则上自驾车限河南省内</a:t>
            </a:r>
            <a:r>
              <a:rPr lang="zh-CN" altLang="en-US" dirty="0" smtClean="0"/>
              <a:t>。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省外无公路里程补助标准、无法补汽油补</a:t>
            </a:r>
            <a:endParaRPr lang="zh-CN" altLang="zh-CN" dirty="0"/>
          </a:p>
        </p:txBody>
      </p:sp>
      <p:sp>
        <p:nvSpPr>
          <p:cNvPr id="9" name="矩形 8"/>
          <p:cNvSpPr/>
          <p:nvPr/>
        </p:nvSpPr>
        <p:spPr>
          <a:xfrm>
            <a:off x="812088" y="3311316"/>
            <a:ext cx="83720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b="1" dirty="0" smtClean="0"/>
              <a:t>第</a:t>
            </a:r>
            <a:r>
              <a:rPr lang="zh-CN" altLang="en-US" b="1" dirty="0" smtClean="0"/>
              <a:t>十八</a:t>
            </a:r>
            <a:r>
              <a:rPr lang="zh-CN" altLang="zh-CN" b="1" dirty="0" smtClean="0"/>
              <a:t>条</a:t>
            </a:r>
            <a:r>
              <a:rPr lang="en-US" altLang="zh-CN" dirty="0"/>
              <a:t> </a:t>
            </a:r>
            <a:r>
              <a:rPr lang="zh-CN" altLang="zh-CN" dirty="0" smtClean="0"/>
              <a:t>科研</a:t>
            </a:r>
            <a:r>
              <a:rPr lang="zh-CN" altLang="zh-CN" dirty="0"/>
              <a:t>人员开展野外调研、社会调查、环境监测、地质调查、工地勘察等工作，难以取得住宿费发票的，应事先填写</a:t>
            </a:r>
            <a:r>
              <a:rPr lang="zh-CN" altLang="zh-CN" dirty="0" smtClean="0"/>
              <a:t>《河南师范大学科研经费野外出差审批表》</a:t>
            </a:r>
            <a:r>
              <a:rPr lang="en-US" altLang="zh-CN" dirty="0" smtClean="0">
                <a:solidFill>
                  <a:prstClr val="black"/>
                </a:solidFill>
              </a:rPr>
              <a:t>——</a:t>
            </a:r>
            <a:r>
              <a:rPr lang="zh-CN" altLang="en-US" dirty="0">
                <a:solidFill>
                  <a:srgbClr val="FF0000"/>
                </a:solidFill>
              </a:rPr>
              <a:t>须事先经单位负责人审批，未经事前审批的不予报销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0"/>
            <a:endParaRPr lang="en-US" altLang="zh-CN" dirty="0" smtClean="0">
              <a:solidFill>
                <a:srgbClr val="FF0000"/>
              </a:solidFill>
            </a:endParaRPr>
          </a:p>
          <a:p>
            <a:pPr lvl="0"/>
            <a:r>
              <a:rPr lang="zh-CN" altLang="en-US" dirty="0" smtClean="0"/>
              <a:t>城市间交通费</a:t>
            </a:r>
            <a:r>
              <a:rPr lang="zh-CN" altLang="en-US" dirty="0"/>
              <a:t>实报实销、补助标准为教师</a:t>
            </a:r>
            <a:r>
              <a:rPr lang="en-US" altLang="zh-CN" dirty="0"/>
              <a:t>400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天</a:t>
            </a:r>
            <a:r>
              <a:rPr lang="en-US" altLang="zh-CN" dirty="0"/>
              <a:t>/</a:t>
            </a:r>
            <a:r>
              <a:rPr lang="zh-CN" altLang="en-US" dirty="0"/>
              <a:t>人、学生</a:t>
            </a:r>
            <a:r>
              <a:rPr lang="en-US" altLang="zh-CN" dirty="0"/>
              <a:t>300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天</a:t>
            </a:r>
            <a:r>
              <a:rPr lang="en-US" altLang="zh-CN" dirty="0"/>
              <a:t>/</a:t>
            </a:r>
            <a:r>
              <a:rPr lang="zh-CN" altLang="en-US" dirty="0"/>
              <a:t>人。在野外工作期间的住宿费、伙食补助费和市内交通费不再报销。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24318" y="5502493"/>
            <a:ext cx="931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  </a:t>
            </a:r>
            <a:r>
              <a:rPr lang="zh-CN" altLang="en-US" dirty="0" smtClean="0"/>
              <a:t>科研差旅费特殊事项</a:t>
            </a:r>
            <a:r>
              <a:rPr lang="en-US" altLang="zh-CN" dirty="0" smtClean="0"/>
              <a:t>——</a:t>
            </a:r>
            <a:r>
              <a:rPr lang="zh-CN" altLang="en-US" dirty="0">
                <a:solidFill>
                  <a:srgbClr val="FF0000"/>
                </a:solidFill>
              </a:rPr>
              <a:t>须事先经单位负责人审批，未经事前审批的不予报销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/>
              <a:t>包括</a:t>
            </a:r>
            <a:r>
              <a:rPr lang="zh-CN" altLang="en-US" dirty="0" smtClean="0"/>
              <a:t>：无住宿费发票、丢失票据、退票费或改签费、未刷公务卡等特殊情况</a:t>
            </a:r>
            <a:endParaRPr lang="zh-CN" altLang="zh-CN" dirty="0"/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A8E15AB5-63A7-9E7E-B54F-408F45DF288A}"/>
              </a:ext>
            </a:extLst>
          </p:cNvPr>
          <p:cNvGrpSpPr/>
          <p:nvPr/>
        </p:nvGrpSpPr>
        <p:grpSpPr>
          <a:xfrm flipH="1">
            <a:off x="878628" y="856027"/>
            <a:ext cx="5575438" cy="801086"/>
            <a:chOff x="951121" y="856027"/>
            <a:chExt cx="4798260" cy="801086"/>
          </a:xfrm>
        </p:grpSpPr>
        <p:sp useBgFill="1">
          <p:nvSpPr>
            <p:cNvPr id="12" name="任意多边形: 形状 1">
              <a:extLst>
                <a:ext uri="{FF2B5EF4-FFF2-40B4-BE49-F238E27FC236}">
                  <a16:creationId xmlns="" xmlns:a16="http://schemas.microsoft.com/office/drawing/2014/main" id="{F0A9D9DA-E9D7-C8C6-09D4-775BDD53303C}"/>
                </a:ext>
              </a:extLst>
            </p:cNvPr>
            <p:cNvSpPr>
              <a:spLocks/>
            </p:cNvSpPr>
            <p:nvPr/>
          </p:nvSpPr>
          <p:spPr>
            <a:xfrm flipH="1">
              <a:off x="951121" y="993924"/>
              <a:ext cx="4798260" cy="630066"/>
            </a:xfrm>
            <a:custGeom>
              <a:avLst/>
              <a:gdLst>
                <a:gd name="connsiteX0" fmla="*/ 2100603 w 5490451"/>
                <a:gd name="connsiteY0" fmla="*/ 0 h 3515985"/>
                <a:gd name="connsiteX1" fmla="*/ 2344979 w 5490451"/>
                <a:gd name="connsiteY1" fmla="*/ 0 h 3515985"/>
                <a:gd name="connsiteX2" fmla="*/ 2370479 w 5490451"/>
                <a:gd name="connsiteY2" fmla="*/ 0 h 3515985"/>
                <a:gd name="connsiteX3" fmla="*/ 2614854 w 5490451"/>
                <a:gd name="connsiteY3" fmla="*/ 0 h 3515985"/>
                <a:gd name="connsiteX4" fmla="*/ 2875597 w 5490451"/>
                <a:gd name="connsiteY4" fmla="*/ 0 h 3515985"/>
                <a:gd name="connsiteX5" fmla="*/ 3119973 w 5490451"/>
                <a:gd name="connsiteY5" fmla="*/ 0 h 3515985"/>
                <a:gd name="connsiteX6" fmla="*/ 3145473 w 5490451"/>
                <a:gd name="connsiteY6" fmla="*/ 0 h 3515985"/>
                <a:gd name="connsiteX7" fmla="*/ 3389848 w 5490451"/>
                <a:gd name="connsiteY7" fmla="*/ 0 h 3515985"/>
                <a:gd name="connsiteX8" fmla="*/ 4562527 w 5490451"/>
                <a:gd name="connsiteY8" fmla="*/ 0 h 3515985"/>
                <a:gd name="connsiteX9" fmla="*/ 5337521 w 5490451"/>
                <a:gd name="connsiteY9" fmla="*/ 0 h 3515985"/>
                <a:gd name="connsiteX10" fmla="*/ 5490451 w 5490451"/>
                <a:gd name="connsiteY10" fmla="*/ 116787 h 3515985"/>
                <a:gd name="connsiteX11" fmla="*/ 5490451 w 5490451"/>
                <a:gd name="connsiteY11" fmla="*/ 664445 h 3515985"/>
                <a:gd name="connsiteX12" fmla="*/ 5490451 w 5490451"/>
                <a:gd name="connsiteY12" fmla="*/ 2851540 h 3515985"/>
                <a:gd name="connsiteX13" fmla="*/ 5490451 w 5490451"/>
                <a:gd name="connsiteY13" fmla="*/ 3399198 h 3515985"/>
                <a:gd name="connsiteX14" fmla="*/ 5337521 w 5490451"/>
                <a:gd name="connsiteY14" fmla="*/ 3515985 h 3515985"/>
                <a:gd name="connsiteX15" fmla="*/ 4562527 w 5490451"/>
                <a:gd name="connsiteY15" fmla="*/ 3515985 h 3515985"/>
                <a:gd name="connsiteX16" fmla="*/ 3389848 w 5490451"/>
                <a:gd name="connsiteY16" fmla="*/ 3515985 h 3515985"/>
                <a:gd name="connsiteX17" fmla="*/ 3145473 w 5490451"/>
                <a:gd name="connsiteY17" fmla="*/ 3515985 h 3515985"/>
                <a:gd name="connsiteX18" fmla="*/ 3119973 w 5490451"/>
                <a:gd name="connsiteY18" fmla="*/ 3515985 h 3515985"/>
                <a:gd name="connsiteX19" fmla="*/ 2614854 w 5490451"/>
                <a:gd name="connsiteY19" fmla="*/ 3515985 h 3515985"/>
                <a:gd name="connsiteX20" fmla="*/ 2370479 w 5490451"/>
                <a:gd name="connsiteY20" fmla="*/ 3515985 h 3515985"/>
                <a:gd name="connsiteX21" fmla="*/ 2344979 w 5490451"/>
                <a:gd name="connsiteY21" fmla="*/ 3515985 h 3515985"/>
                <a:gd name="connsiteX22" fmla="*/ 927924 w 5490451"/>
                <a:gd name="connsiteY22" fmla="*/ 3515985 h 3515985"/>
                <a:gd name="connsiteX23" fmla="*/ 152930 w 5490451"/>
                <a:gd name="connsiteY23" fmla="*/ 3515985 h 3515985"/>
                <a:gd name="connsiteX24" fmla="*/ 0 w 5490451"/>
                <a:gd name="connsiteY24" fmla="*/ 3399198 h 3515985"/>
                <a:gd name="connsiteX25" fmla="*/ 0 w 5490451"/>
                <a:gd name="connsiteY25" fmla="*/ 664445 h 3515985"/>
                <a:gd name="connsiteX26" fmla="*/ 152930 w 5490451"/>
                <a:gd name="connsiteY26" fmla="*/ 547658 h 3515985"/>
                <a:gd name="connsiteX27" fmla="*/ 927924 w 5490451"/>
                <a:gd name="connsiteY27" fmla="*/ 547658 h 3515985"/>
                <a:gd name="connsiteX28" fmla="*/ 1472523 w 5490451"/>
                <a:gd name="connsiteY28" fmla="*/ 547658 h 3515985"/>
                <a:gd name="connsiteX29" fmla="*/ 1602281 w 5490451"/>
                <a:gd name="connsiteY29" fmla="*/ 492804 h 3515985"/>
                <a:gd name="connsiteX30" fmla="*/ 1953322 w 5490451"/>
                <a:gd name="connsiteY30" fmla="*/ 65471 h 3515985"/>
                <a:gd name="connsiteX31" fmla="*/ 2063132 w 5490451"/>
                <a:gd name="connsiteY31" fmla="*/ 3635 h 351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490451" h="3515985">
                  <a:moveTo>
                    <a:pt x="2100603" y="0"/>
                  </a:moveTo>
                  <a:lnTo>
                    <a:pt x="2344979" y="0"/>
                  </a:lnTo>
                  <a:lnTo>
                    <a:pt x="2370479" y="0"/>
                  </a:lnTo>
                  <a:lnTo>
                    <a:pt x="2614854" y="0"/>
                  </a:lnTo>
                  <a:lnTo>
                    <a:pt x="2875597" y="0"/>
                  </a:lnTo>
                  <a:lnTo>
                    <a:pt x="3119973" y="0"/>
                  </a:lnTo>
                  <a:lnTo>
                    <a:pt x="3145473" y="0"/>
                  </a:lnTo>
                  <a:lnTo>
                    <a:pt x="3389848" y="0"/>
                  </a:lnTo>
                  <a:lnTo>
                    <a:pt x="4562527" y="0"/>
                  </a:lnTo>
                  <a:lnTo>
                    <a:pt x="5337521" y="0"/>
                  </a:lnTo>
                  <a:cubicBezTo>
                    <a:pt x="5422096" y="0"/>
                    <a:pt x="5490451" y="52201"/>
                    <a:pt x="5490451" y="116787"/>
                  </a:cubicBezTo>
                  <a:lnTo>
                    <a:pt x="5490451" y="664445"/>
                  </a:lnTo>
                  <a:lnTo>
                    <a:pt x="5490451" y="2851540"/>
                  </a:lnTo>
                  <a:lnTo>
                    <a:pt x="5490451" y="3399198"/>
                  </a:lnTo>
                  <a:cubicBezTo>
                    <a:pt x="5490451" y="3463784"/>
                    <a:pt x="5422096" y="3515985"/>
                    <a:pt x="5337521" y="3515985"/>
                  </a:cubicBezTo>
                  <a:lnTo>
                    <a:pt x="4562527" y="3515985"/>
                  </a:lnTo>
                  <a:lnTo>
                    <a:pt x="3389848" y="3515985"/>
                  </a:lnTo>
                  <a:lnTo>
                    <a:pt x="3145473" y="3515985"/>
                  </a:lnTo>
                  <a:lnTo>
                    <a:pt x="3119973" y="3515985"/>
                  </a:lnTo>
                  <a:lnTo>
                    <a:pt x="2614854" y="3515985"/>
                  </a:lnTo>
                  <a:lnTo>
                    <a:pt x="2370479" y="3515985"/>
                  </a:lnTo>
                  <a:lnTo>
                    <a:pt x="2344979" y="3515985"/>
                  </a:lnTo>
                  <a:lnTo>
                    <a:pt x="927924" y="3515985"/>
                  </a:lnTo>
                  <a:lnTo>
                    <a:pt x="152930" y="3515985"/>
                  </a:lnTo>
                  <a:cubicBezTo>
                    <a:pt x="68356" y="3515985"/>
                    <a:pt x="0" y="3463784"/>
                    <a:pt x="0" y="3399198"/>
                  </a:cubicBezTo>
                  <a:lnTo>
                    <a:pt x="0" y="664445"/>
                  </a:lnTo>
                  <a:cubicBezTo>
                    <a:pt x="0" y="599859"/>
                    <a:pt x="68356" y="547658"/>
                    <a:pt x="152930" y="547658"/>
                  </a:cubicBezTo>
                  <a:lnTo>
                    <a:pt x="927924" y="547658"/>
                  </a:lnTo>
                  <a:lnTo>
                    <a:pt x="1472523" y="547658"/>
                  </a:lnTo>
                  <a:cubicBezTo>
                    <a:pt x="1524657" y="547658"/>
                    <a:pt x="1574476" y="527309"/>
                    <a:pt x="1602281" y="492804"/>
                  </a:cubicBezTo>
                  <a:lnTo>
                    <a:pt x="1953322" y="65471"/>
                  </a:lnTo>
                  <a:cubicBezTo>
                    <a:pt x="1978521" y="34283"/>
                    <a:pt x="2018057" y="12552"/>
                    <a:pt x="2063132" y="3635"/>
                  </a:cubicBezTo>
                  <a:close/>
                </a:path>
              </a:pathLst>
            </a:custGeom>
            <a:solidFill>
              <a:schemeClr val="bg1">
                <a:alpha val="73000"/>
              </a:schemeClr>
            </a:solidFill>
            <a:ln>
              <a:solidFill>
                <a:schemeClr val="bg1"/>
              </a:solidFill>
            </a:ln>
            <a:effectLst>
              <a:outerShdw blurRad="368300" dist="304800" dir="5400000" algn="t" rotWithShape="0">
                <a:srgbClr val="115BD8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buClr>
                  <a:srgbClr val="124DD0"/>
                </a:buClr>
              </a:pPr>
              <a:endParaRPr lang="zh-CN" altLang="en-US" b="1">
                <a:ln w="44450">
                  <a:noFill/>
                </a:ln>
                <a:gradFill>
                  <a:gsLst>
                    <a:gs pos="2655">
                      <a:srgbClr val="04AFF0"/>
                    </a:gs>
                    <a:gs pos="100000">
                      <a:srgbClr val="124DD0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3" name="任意多边形: 形状 2">
              <a:extLst>
                <a:ext uri="{FF2B5EF4-FFF2-40B4-BE49-F238E27FC236}">
                  <a16:creationId xmlns="" xmlns:a16="http://schemas.microsoft.com/office/drawing/2014/main" id="{91625754-9BBC-0C0E-DE4E-EF87D455E95D}"/>
                </a:ext>
              </a:extLst>
            </p:cNvPr>
            <p:cNvSpPr/>
            <p:nvPr/>
          </p:nvSpPr>
          <p:spPr>
            <a:xfrm flipH="1">
              <a:off x="2949857" y="856027"/>
              <a:ext cx="2741577" cy="801086"/>
            </a:xfrm>
            <a:custGeom>
              <a:avLst/>
              <a:gdLst>
                <a:gd name="connsiteX0" fmla="*/ 2367561 w 2543205"/>
                <a:gd name="connsiteY0" fmla="*/ 0 h 776081"/>
                <a:gd name="connsiteX1" fmla="*/ 178164 w 2543205"/>
                <a:gd name="connsiteY1" fmla="*/ 0 h 776081"/>
                <a:gd name="connsiteX2" fmla="*/ 0 w 2543205"/>
                <a:gd name="connsiteY2" fmla="*/ 178164 h 776081"/>
                <a:gd name="connsiteX3" fmla="*/ 0 w 2543205"/>
                <a:gd name="connsiteY3" fmla="*/ 776081 h 776081"/>
                <a:gd name="connsiteX4" fmla="*/ 11024 w 2543205"/>
                <a:gd name="connsiteY4" fmla="*/ 734294 h 776081"/>
                <a:gd name="connsiteX5" fmla="*/ 140490 w 2543205"/>
                <a:gd name="connsiteY5" fmla="*/ 668800 h 776081"/>
                <a:gd name="connsiteX6" fmla="*/ 1214749 w 2543205"/>
                <a:gd name="connsiteY6" fmla="*/ 668800 h 776081"/>
                <a:gd name="connsiteX7" fmla="*/ 1352760 w 2543205"/>
                <a:gd name="connsiteY7" fmla="*/ 668800 h 776081"/>
                <a:gd name="connsiteX8" fmla="*/ 1471965 w 2543205"/>
                <a:gd name="connsiteY8" fmla="*/ 618407 h 776081"/>
                <a:gd name="connsiteX9" fmla="*/ 1794456 w 2543205"/>
                <a:gd name="connsiteY9" fmla="*/ 225829 h 776081"/>
                <a:gd name="connsiteX10" fmla="*/ 1895335 w 2543205"/>
                <a:gd name="connsiteY10" fmla="*/ 169022 h 776081"/>
                <a:gd name="connsiteX11" fmla="*/ 1929759 w 2543205"/>
                <a:gd name="connsiteY11" fmla="*/ 165683 h 776081"/>
                <a:gd name="connsiteX12" fmla="*/ 2154260 w 2543205"/>
                <a:gd name="connsiteY12" fmla="*/ 165683 h 776081"/>
                <a:gd name="connsiteX13" fmla="*/ 2177686 w 2543205"/>
                <a:gd name="connsiteY13" fmla="*/ 165683 h 776081"/>
                <a:gd name="connsiteX14" fmla="*/ 2402186 w 2543205"/>
                <a:gd name="connsiteY14" fmla="*/ 165683 h 776081"/>
                <a:gd name="connsiteX15" fmla="*/ 2543205 w 2543205"/>
                <a:gd name="connsiteY15" fmla="*/ 165683 h 776081"/>
                <a:gd name="connsiteX16" fmla="*/ 2531724 w 2543205"/>
                <a:gd name="connsiteY16" fmla="*/ 108815 h 776081"/>
                <a:gd name="connsiteX17" fmla="*/ 2367561 w 2543205"/>
                <a:gd name="connsiteY17" fmla="*/ 0 h 7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43205" h="776081">
                  <a:moveTo>
                    <a:pt x="2367561" y="0"/>
                  </a:moveTo>
                  <a:lnTo>
                    <a:pt x="178164" y="0"/>
                  </a:lnTo>
                  <a:cubicBezTo>
                    <a:pt x="79767" y="0"/>
                    <a:pt x="0" y="79767"/>
                    <a:pt x="0" y="178164"/>
                  </a:cubicBezTo>
                  <a:lnTo>
                    <a:pt x="0" y="776081"/>
                  </a:lnTo>
                  <a:lnTo>
                    <a:pt x="11024" y="734294"/>
                  </a:lnTo>
                  <a:cubicBezTo>
                    <a:pt x="32328" y="695775"/>
                    <a:pt x="82219" y="668800"/>
                    <a:pt x="140490" y="668800"/>
                  </a:cubicBezTo>
                  <a:lnTo>
                    <a:pt x="1214749" y="668800"/>
                  </a:lnTo>
                  <a:lnTo>
                    <a:pt x="1352760" y="668800"/>
                  </a:lnTo>
                  <a:cubicBezTo>
                    <a:pt x="1400654" y="668800"/>
                    <a:pt x="1446422" y="650106"/>
                    <a:pt x="1471965" y="618407"/>
                  </a:cubicBezTo>
                  <a:lnTo>
                    <a:pt x="1794456" y="225829"/>
                  </a:lnTo>
                  <a:cubicBezTo>
                    <a:pt x="1817606" y="197178"/>
                    <a:pt x="1853926" y="177214"/>
                    <a:pt x="1895335" y="169022"/>
                  </a:cubicBezTo>
                  <a:lnTo>
                    <a:pt x="1929759" y="165683"/>
                  </a:lnTo>
                  <a:lnTo>
                    <a:pt x="2154260" y="165683"/>
                  </a:lnTo>
                  <a:lnTo>
                    <a:pt x="2177686" y="165683"/>
                  </a:lnTo>
                  <a:lnTo>
                    <a:pt x="2402186" y="165683"/>
                  </a:lnTo>
                  <a:lnTo>
                    <a:pt x="2543205" y="165683"/>
                  </a:lnTo>
                  <a:lnTo>
                    <a:pt x="2531724" y="108815"/>
                  </a:lnTo>
                  <a:cubicBezTo>
                    <a:pt x="2504677" y="44869"/>
                    <a:pt x="2441359" y="0"/>
                    <a:pt x="2367561" y="0"/>
                  </a:cubicBezTo>
                  <a:close/>
                </a:path>
              </a:pathLst>
            </a:custGeom>
            <a:gradFill>
              <a:gsLst>
                <a:gs pos="0">
                  <a:srgbClr val="006DF0"/>
                </a:gs>
                <a:gs pos="100000">
                  <a:srgbClr val="1E53C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 b="1" kern="100">
                <a:solidFill>
                  <a:schemeClr val="bg1"/>
                </a:solidFill>
                <a:effectLst>
                  <a:outerShdw blurRad="127000" dist="190500" dir="5400000" algn="t" rotWithShape="0">
                    <a:srgbClr val="1D4E93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4" name="文本框 3">
              <a:extLst>
                <a:ext uri="{FF2B5EF4-FFF2-40B4-BE49-F238E27FC236}">
                  <a16:creationId xmlns="" xmlns:a16="http://schemas.microsoft.com/office/drawing/2014/main" id="{C1EB3209-D8EA-9005-07D3-15D4FBCC24CF}"/>
                </a:ext>
              </a:extLst>
            </p:cNvPr>
            <p:cNvSpPr txBox="1"/>
            <p:nvPr/>
          </p:nvSpPr>
          <p:spPr>
            <a:xfrm flipH="1">
              <a:off x="1231588" y="1201235"/>
              <a:ext cx="2923278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zh-CN"/>
              </a:defPPr>
              <a:lvl1pPr lvl="0" algn="ctr">
                <a:defRPr sz="2400" b="1" kern="100">
                  <a:solidFill>
                    <a:schemeClr val="bg1"/>
                  </a:solidFill>
                  <a:effectLst>
                    <a:outerShdw blurRad="127000" dist="190500" dir="5400000" algn="t" rotWithShape="0">
                      <a:srgbClr val="00206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1400" dirty="0">
                  <a:solidFill>
                    <a:srgbClr val="FF0000"/>
                  </a:solidFill>
                </a:rPr>
                <a:t>三个特殊</a:t>
              </a:r>
              <a:r>
                <a:rPr lang="en-US" altLang="zh-CN" sz="1400" dirty="0">
                  <a:solidFill>
                    <a:srgbClr val="FF0000"/>
                  </a:solidFill>
                </a:rPr>
                <a:t>——</a:t>
              </a:r>
              <a:r>
                <a:rPr lang="zh-CN" altLang="en-US" sz="1400" dirty="0">
                  <a:solidFill>
                    <a:srgbClr val="FF0000"/>
                  </a:solidFill>
                </a:rPr>
                <a:t>科研副院长签批</a:t>
              </a:r>
              <a:r>
                <a:rPr lang="en-US" altLang="zh-CN" sz="1400" dirty="0">
                  <a:solidFill>
                    <a:srgbClr val="FF0000"/>
                  </a:solidFill>
                </a:rPr>
                <a:t>+</a:t>
              </a:r>
              <a:r>
                <a:rPr lang="zh-CN" altLang="en-US" sz="1400" dirty="0">
                  <a:solidFill>
                    <a:srgbClr val="FF0000"/>
                  </a:solidFill>
                </a:rPr>
                <a:t>加盖院公章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10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2055" y="451411"/>
            <a:ext cx="79721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/>
              <a:t>关于印发</a:t>
            </a:r>
            <a:r>
              <a:rPr lang="en-US" altLang="zh-CN" sz="1600" b="1" dirty="0"/>
              <a:t>《</a:t>
            </a:r>
            <a:r>
              <a:rPr lang="zh-CN" altLang="en-US" sz="1600" b="1" dirty="0"/>
              <a:t>河南师范大学学术交流</a:t>
            </a:r>
            <a:r>
              <a:rPr lang="zh-CN" altLang="en-US" sz="1600" b="1" dirty="0" smtClean="0"/>
              <a:t>管理办法</a:t>
            </a:r>
            <a:r>
              <a:rPr lang="zh-CN" altLang="en-US" sz="1600" b="1" dirty="0"/>
              <a:t>（修订）</a:t>
            </a:r>
            <a:r>
              <a:rPr lang="en-US" altLang="zh-CN" sz="1600" b="1" dirty="0"/>
              <a:t>》</a:t>
            </a:r>
            <a:r>
              <a:rPr lang="zh-CN" altLang="en-US" sz="1600" b="1" dirty="0"/>
              <a:t>的</a:t>
            </a:r>
            <a:r>
              <a:rPr lang="zh-CN" altLang="en-US" sz="1600" b="1" dirty="0" smtClean="0"/>
              <a:t>通知 </a:t>
            </a:r>
            <a:r>
              <a:rPr lang="zh-CN" altLang="zh-CN" sz="1600" b="1" dirty="0"/>
              <a:t>师大科〔</a:t>
            </a:r>
            <a:r>
              <a:rPr lang="en-US" altLang="zh-CN" sz="1600" b="1" dirty="0"/>
              <a:t>2024</a:t>
            </a:r>
            <a:r>
              <a:rPr lang="zh-CN" altLang="zh-CN" sz="1600" b="1" dirty="0"/>
              <a:t>〕</a:t>
            </a:r>
            <a:r>
              <a:rPr lang="en-US" altLang="zh-CN" sz="1600" b="1" dirty="0"/>
              <a:t>5</a:t>
            </a:r>
            <a:r>
              <a:rPr lang="zh-CN" altLang="zh-CN" sz="1600" b="1" dirty="0"/>
              <a:t>号</a:t>
            </a:r>
            <a:endParaRPr lang="zh-CN" altLang="en-US" sz="1600" b="1" dirty="0"/>
          </a:p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869741" y="3054623"/>
            <a:ext cx="7767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2.</a:t>
            </a:r>
            <a:r>
              <a:rPr lang="zh-CN" altLang="en-US" b="1" dirty="0"/>
              <a:t>由我校承办或协办的国际性学术会议、全国性学术会议和省级学术会议。</a:t>
            </a:r>
            <a:endParaRPr lang="zh-CN" altLang="zh-CN" dirty="0"/>
          </a:p>
        </p:txBody>
      </p:sp>
      <p:sp>
        <p:nvSpPr>
          <p:cNvPr id="5" name="矩形 4"/>
          <p:cNvSpPr/>
          <p:nvPr/>
        </p:nvSpPr>
        <p:spPr>
          <a:xfrm>
            <a:off x="811794" y="4887343"/>
            <a:ext cx="11156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①“</a:t>
            </a:r>
            <a:r>
              <a:rPr lang="zh-CN" altLang="en-US" dirty="0"/>
              <a:t>河南师范大学邀请专家讲学备案表”，并附网站正式发布的新闻截图及相关</a:t>
            </a:r>
            <a:r>
              <a:rPr lang="zh-CN" altLang="en-US" dirty="0" smtClean="0"/>
              <a:t>票据</a:t>
            </a:r>
            <a:r>
              <a:rPr lang="en-US" altLang="zh-CN" dirty="0" smtClean="0"/>
              <a:t>———</a:t>
            </a:r>
            <a:r>
              <a:rPr lang="zh-CN" altLang="en-US" dirty="0" smtClean="0"/>
              <a:t>注意学时、讲学地点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②学术</a:t>
            </a:r>
            <a:r>
              <a:rPr lang="zh-CN" altLang="en-US" dirty="0"/>
              <a:t>会议费用报销应向财务处提交“河南师范大学</a:t>
            </a:r>
            <a:r>
              <a:rPr lang="zh-CN" altLang="en-US" dirty="0">
                <a:solidFill>
                  <a:srgbClr val="FF0000"/>
                </a:solidFill>
              </a:rPr>
              <a:t>学术会议备案表</a:t>
            </a:r>
            <a:r>
              <a:rPr lang="zh-CN" altLang="en-US" dirty="0"/>
              <a:t>”，</a:t>
            </a:r>
            <a:r>
              <a:rPr lang="en-US" altLang="zh-CN" dirty="0"/>
              <a:t>《</a:t>
            </a:r>
            <a:r>
              <a:rPr lang="zh-CN" altLang="en-US" dirty="0"/>
              <a:t>河南师范大学会议预算审批表</a:t>
            </a:r>
            <a:r>
              <a:rPr lang="en-US" altLang="zh-CN" dirty="0"/>
              <a:t>》《</a:t>
            </a:r>
            <a:r>
              <a:rPr lang="zh-CN" altLang="en-US" dirty="0"/>
              <a:t>河南师范大学会议决算审批表</a:t>
            </a:r>
            <a:r>
              <a:rPr lang="en-US" altLang="zh-CN" dirty="0"/>
              <a:t>》</a:t>
            </a:r>
            <a:r>
              <a:rPr lang="zh-CN" altLang="en-US" dirty="0"/>
              <a:t>，并附</a:t>
            </a:r>
            <a:r>
              <a:rPr lang="zh-CN" altLang="en-US" dirty="0">
                <a:solidFill>
                  <a:srgbClr val="FF0000"/>
                </a:solidFill>
              </a:rPr>
              <a:t>会议委托书</a:t>
            </a:r>
            <a:r>
              <a:rPr lang="zh-CN" altLang="en-US" dirty="0"/>
              <a:t>、会议通知、会议日程、会议签到表等会议材料。</a:t>
            </a:r>
            <a:endParaRPr lang="zh-CN" altLang="zh-CN" dirty="0"/>
          </a:p>
        </p:txBody>
      </p:sp>
      <p:sp>
        <p:nvSpPr>
          <p:cNvPr id="6" name="矩形 5"/>
          <p:cNvSpPr/>
          <p:nvPr/>
        </p:nvSpPr>
        <p:spPr>
          <a:xfrm>
            <a:off x="811794" y="18086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/>
              <a:t>1.</a:t>
            </a:r>
            <a:r>
              <a:rPr lang="zh-CN" altLang="en-US" b="1" dirty="0"/>
              <a:t>邀请专家开展的讲学、学术报告、学术讨论会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159841" y="165711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/>
              <a:t>短期合作交流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报的</a:t>
            </a:r>
            <a:r>
              <a:rPr lang="zh-CN" altLang="en-US" dirty="0" smtClean="0">
                <a:solidFill>
                  <a:srgbClr val="FF0000"/>
                </a:solidFill>
              </a:rPr>
              <a:t>专家咨询费不适用</a:t>
            </a:r>
            <a:r>
              <a:rPr lang="zh-CN" altLang="en-US" dirty="0" smtClean="0"/>
              <a:t>此文件</a:t>
            </a:r>
            <a:endParaRPr lang="zh-CN" altLang="en-US" dirty="0"/>
          </a:p>
        </p:txBody>
      </p:sp>
      <p:sp>
        <p:nvSpPr>
          <p:cNvPr id="8" name="islide-1">
            <a:extLst>
              <a:ext uri="{FF2B5EF4-FFF2-40B4-BE49-F238E27FC236}">
                <a16:creationId xmlns="" xmlns:a16="http://schemas.microsoft.com/office/drawing/2014/main" id="{1CD8F367-02F6-F4D2-D147-DCD687E73B5D}"/>
              </a:ext>
            </a:extLst>
          </p:cNvPr>
          <p:cNvSpPr/>
          <p:nvPr/>
        </p:nvSpPr>
        <p:spPr>
          <a:xfrm rot="259061">
            <a:off x="4212383" y="2114985"/>
            <a:ext cx="2934584" cy="452662"/>
          </a:xfrm>
          <a:custGeom>
            <a:avLst/>
            <a:gdLst>
              <a:gd name="connsiteX0" fmla="*/ 1868 w 12191721"/>
              <a:gd name="connsiteY0" fmla="*/ 4624487 h 4625582"/>
              <a:gd name="connsiteX1" fmla="*/ 7331891 w 12191721"/>
              <a:gd name="connsiteY1" fmla="*/ 3653511 h 4625582"/>
              <a:gd name="connsiteX2" fmla="*/ 11991782 w 12191721"/>
              <a:gd name="connsiteY2" fmla="*/ 587836 h 4625582"/>
              <a:gd name="connsiteX3" fmla="*/ 12165754 w 12191721"/>
              <a:gd name="connsiteY3" fmla="*/ 693611 h 4625582"/>
              <a:gd name="connsiteX4" fmla="*/ 12193590 w 12191721"/>
              <a:gd name="connsiteY4" fmla="*/ -1096 h 4625582"/>
              <a:gd name="connsiteX5" fmla="*/ 6246302 w 12191721"/>
              <a:gd name="connsiteY5" fmla="*/ 3421501 h 4625582"/>
              <a:gd name="connsiteX6" fmla="*/ 1868 w 12191721"/>
              <a:gd name="connsiteY6" fmla="*/ 3987538 h 462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721" h="4625582">
                <a:moveTo>
                  <a:pt x="1868" y="4624487"/>
                </a:moveTo>
                <a:cubicBezTo>
                  <a:pt x="1868" y="4624487"/>
                  <a:pt x="3992243" y="4497905"/>
                  <a:pt x="7331891" y="3653511"/>
                </a:cubicBezTo>
                <a:cubicBezTo>
                  <a:pt x="10757411" y="2787336"/>
                  <a:pt x="11991782" y="587836"/>
                  <a:pt x="11991782" y="587836"/>
                </a:cubicBezTo>
                <a:lnTo>
                  <a:pt x="12165754" y="693611"/>
                </a:lnTo>
                <a:lnTo>
                  <a:pt x="12193590" y="-1096"/>
                </a:lnTo>
                <a:cubicBezTo>
                  <a:pt x="12193590" y="-1096"/>
                  <a:pt x="10655394" y="2843007"/>
                  <a:pt x="6246302" y="3421501"/>
                </a:cubicBezTo>
                <a:cubicBezTo>
                  <a:pt x="2036164" y="3973899"/>
                  <a:pt x="1868" y="3987538"/>
                  <a:pt x="1868" y="3987538"/>
                </a:cubicBezTo>
                <a:close/>
              </a:path>
            </a:pathLst>
          </a:custGeom>
          <a:gradFill flip="none" rotWithShape="1">
            <a:gsLst>
              <a:gs pos="28000">
                <a:srgbClr val="3688CD"/>
              </a:gs>
              <a:gs pos="0">
                <a:srgbClr val="2D77B5"/>
              </a:gs>
              <a:gs pos="59000">
                <a:srgbClr val="50BADC"/>
              </a:gs>
              <a:gs pos="100000">
                <a:srgbClr val="50BADC"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A8E15AB5-63A7-9E7E-B54F-408F45DF288A}"/>
              </a:ext>
            </a:extLst>
          </p:cNvPr>
          <p:cNvGrpSpPr/>
          <p:nvPr/>
        </p:nvGrpSpPr>
        <p:grpSpPr>
          <a:xfrm flipH="1">
            <a:off x="811794" y="856027"/>
            <a:ext cx="4120538" cy="801086"/>
            <a:chOff x="1628843" y="856027"/>
            <a:chExt cx="4120538" cy="801086"/>
          </a:xfrm>
        </p:grpSpPr>
        <p:sp useBgFill="1">
          <p:nvSpPr>
            <p:cNvPr id="10" name="任意多边形: 形状 1">
              <a:extLst>
                <a:ext uri="{FF2B5EF4-FFF2-40B4-BE49-F238E27FC236}">
                  <a16:creationId xmlns="" xmlns:a16="http://schemas.microsoft.com/office/drawing/2014/main" id="{F0A9D9DA-E9D7-C8C6-09D4-775BDD53303C}"/>
                </a:ext>
              </a:extLst>
            </p:cNvPr>
            <p:cNvSpPr>
              <a:spLocks/>
            </p:cNvSpPr>
            <p:nvPr/>
          </p:nvSpPr>
          <p:spPr>
            <a:xfrm flipH="1">
              <a:off x="1628843" y="993924"/>
              <a:ext cx="4120538" cy="630066"/>
            </a:xfrm>
            <a:custGeom>
              <a:avLst/>
              <a:gdLst>
                <a:gd name="connsiteX0" fmla="*/ 2100603 w 5490451"/>
                <a:gd name="connsiteY0" fmla="*/ 0 h 3515985"/>
                <a:gd name="connsiteX1" fmla="*/ 2344979 w 5490451"/>
                <a:gd name="connsiteY1" fmla="*/ 0 h 3515985"/>
                <a:gd name="connsiteX2" fmla="*/ 2370479 w 5490451"/>
                <a:gd name="connsiteY2" fmla="*/ 0 h 3515985"/>
                <a:gd name="connsiteX3" fmla="*/ 2614854 w 5490451"/>
                <a:gd name="connsiteY3" fmla="*/ 0 h 3515985"/>
                <a:gd name="connsiteX4" fmla="*/ 2875597 w 5490451"/>
                <a:gd name="connsiteY4" fmla="*/ 0 h 3515985"/>
                <a:gd name="connsiteX5" fmla="*/ 3119973 w 5490451"/>
                <a:gd name="connsiteY5" fmla="*/ 0 h 3515985"/>
                <a:gd name="connsiteX6" fmla="*/ 3145473 w 5490451"/>
                <a:gd name="connsiteY6" fmla="*/ 0 h 3515985"/>
                <a:gd name="connsiteX7" fmla="*/ 3389848 w 5490451"/>
                <a:gd name="connsiteY7" fmla="*/ 0 h 3515985"/>
                <a:gd name="connsiteX8" fmla="*/ 4562527 w 5490451"/>
                <a:gd name="connsiteY8" fmla="*/ 0 h 3515985"/>
                <a:gd name="connsiteX9" fmla="*/ 5337521 w 5490451"/>
                <a:gd name="connsiteY9" fmla="*/ 0 h 3515985"/>
                <a:gd name="connsiteX10" fmla="*/ 5490451 w 5490451"/>
                <a:gd name="connsiteY10" fmla="*/ 116787 h 3515985"/>
                <a:gd name="connsiteX11" fmla="*/ 5490451 w 5490451"/>
                <a:gd name="connsiteY11" fmla="*/ 664445 h 3515985"/>
                <a:gd name="connsiteX12" fmla="*/ 5490451 w 5490451"/>
                <a:gd name="connsiteY12" fmla="*/ 2851540 h 3515985"/>
                <a:gd name="connsiteX13" fmla="*/ 5490451 w 5490451"/>
                <a:gd name="connsiteY13" fmla="*/ 3399198 h 3515985"/>
                <a:gd name="connsiteX14" fmla="*/ 5337521 w 5490451"/>
                <a:gd name="connsiteY14" fmla="*/ 3515985 h 3515985"/>
                <a:gd name="connsiteX15" fmla="*/ 4562527 w 5490451"/>
                <a:gd name="connsiteY15" fmla="*/ 3515985 h 3515985"/>
                <a:gd name="connsiteX16" fmla="*/ 3389848 w 5490451"/>
                <a:gd name="connsiteY16" fmla="*/ 3515985 h 3515985"/>
                <a:gd name="connsiteX17" fmla="*/ 3145473 w 5490451"/>
                <a:gd name="connsiteY17" fmla="*/ 3515985 h 3515985"/>
                <a:gd name="connsiteX18" fmla="*/ 3119973 w 5490451"/>
                <a:gd name="connsiteY18" fmla="*/ 3515985 h 3515985"/>
                <a:gd name="connsiteX19" fmla="*/ 2614854 w 5490451"/>
                <a:gd name="connsiteY19" fmla="*/ 3515985 h 3515985"/>
                <a:gd name="connsiteX20" fmla="*/ 2370479 w 5490451"/>
                <a:gd name="connsiteY20" fmla="*/ 3515985 h 3515985"/>
                <a:gd name="connsiteX21" fmla="*/ 2344979 w 5490451"/>
                <a:gd name="connsiteY21" fmla="*/ 3515985 h 3515985"/>
                <a:gd name="connsiteX22" fmla="*/ 927924 w 5490451"/>
                <a:gd name="connsiteY22" fmla="*/ 3515985 h 3515985"/>
                <a:gd name="connsiteX23" fmla="*/ 152930 w 5490451"/>
                <a:gd name="connsiteY23" fmla="*/ 3515985 h 3515985"/>
                <a:gd name="connsiteX24" fmla="*/ 0 w 5490451"/>
                <a:gd name="connsiteY24" fmla="*/ 3399198 h 3515985"/>
                <a:gd name="connsiteX25" fmla="*/ 0 w 5490451"/>
                <a:gd name="connsiteY25" fmla="*/ 664445 h 3515985"/>
                <a:gd name="connsiteX26" fmla="*/ 152930 w 5490451"/>
                <a:gd name="connsiteY26" fmla="*/ 547658 h 3515985"/>
                <a:gd name="connsiteX27" fmla="*/ 927924 w 5490451"/>
                <a:gd name="connsiteY27" fmla="*/ 547658 h 3515985"/>
                <a:gd name="connsiteX28" fmla="*/ 1472523 w 5490451"/>
                <a:gd name="connsiteY28" fmla="*/ 547658 h 3515985"/>
                <a:gd name="connsiteX29" fmla="*/ 1602281 w 5490451"/>
                <a:gd name="connsiteY29" fmla="*/ 492804 h 3515985"/>
                <a:gd name="connsiteX30" fmla="*/ 1953322 w 5490451"/>
                <a:gd name="connsiteY30" fmla="*/ 65471 h 3515985"/>
                <a:gd name="connsiteX31" fmla="*/ 2063132 w 5490451"/>
                <a:gd name="connsiteY31" fmla="*/ 3635 h 351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490451" h="3515985">
                  <a:moveTo>
                    <a:pt x="2100603" y="0"/>
                  </a:moveTo>
                  <a:lnTo>
                    <a:pt x="2344979" y="0"/>
                  </a:lnTo>
                  <a:lnTo>
                    <a:pt x="2370479" y="0"/>
                  </a:lnTo>
                  <a:lnTo>
                    <a:pt x="2614854" y="0"/>
                  </a:lnTo>
                  <a:lnTo>
                    <a:pt x="2875597" y="0"/>
                  </a:lnTo>
                  <a:lnTo>
                    <a:pt x="3119973" y="0"/>
                  </a:lnTo>
                  <a:lnTo>
                    <a:pt x="3145473" y="0"/>
                  </a:lnTo>
                  <a:lnTo>
                    <a:pt x="3389848" y="0"/>
                  </a:lnTo>
                  <a:lnTo>
                    <a:pt x="4562527" y="0"/>
                  </a:lnTo>
                  <a:lnTo>
                    <a:pt x="5337521" y="0"/>
                  </a:lnTo>
                  <a:cubicBezTo>
                    <a:pt x="5422096" y="0"/>
                    <a:pt x="5490451" y="52201"/>
                    <a:pt x="5490451" y="116787"/>
                  </a:cubicBezTo>
                  <a:lnTo>
                    <a:pt x="5490451" y="664445"/>
                  </a:lnTo>
                  <a:lnTo>
                    <a:pt x="5490451" y="2851540"/>
                  </a:lnTo>
                  <a:lnTo>
                    <a:pt x="5490451" y="3399198"/>
                  </a:lnTo>
                  <a:cubicBezTo>
                    <a:pt x="5490451" y="3463784"/>
                    <a:pt x="5422096" y="3515985"/>
                    <a:pt x="5337521" y="3515985"/>
                  </a:cubicBezTo>
                  <a:lnTo>
                    <a:pt x="4562527" y="3515985"/>
                  </a:lnTo>
                  <a:lnTo>
                    <a:pt x="3389848" y="3515985"/>
                  </a:lnTo>
                  <a:lnTo>
                    <a:pt x="3145473" y="3515985"/>
                  </a:lnTo>
                  <a:lnTo>
                    <a:pt x="3119973" y="3515985"/>
                  </a:lnTo>
                  <a:lnTo>
                    <a:pt x="2614854" y="3515985"/>
                  </a:lnTo>
                  <a:lnTo>
                    <a:pt x="2370479" y="3515985"/>
                  </a:lnTo>
                  <a:lnTo>
                    <a:pt x="2344979" y="3515985"/>
                  </a:lnTo>
                  <a:lnTo>
                    <a:pt x="927924" y="3515985"/>
                  </a:lnTo>
                  <a:lnTo>
                    <a:pt x="152930" y="3515985"/>
                  </a:lnTo>
                  <a:cubicBezTo>
                    <a:pt x="68356" y="3515985"/>
                    <a:pt x="0" y="3463784"/>
                    <a:pt x="0" y="3399198"/>
                  </a:cubicBezTo>
                  <a:lnTo>
                    <a:pt x="0" y="664445"/>
                  </a:lnTo>
                  <a:cubicBezTo>
                    <a:pt x="0" y="599859"/>
                    <a:pt x="68356" y="547658"/>
                    <a:pt x="152930" y="547658"/>
                  </a:cubicBezTo>
                  <a:lnTo>
                    <a:pt x="927924" y="547658"/>
                  </a:lnTo>
                  <a:lnTo>
                    <a:pt x="1472523" y="547658"/>
                  </a:lnTo>
                  <a:cubicBezTo>
                    <a:pt x="1524657" y="547658"/>
                    <a:pt x="1574476" y="527309"/>
                    <a:pt x="1602281" y="492804"/>
                  </a:cubicBezTo>
                  <a:lnTo>
                    <a:pt x="1953322" y="65471"/>
                  </a:lnTo>
                  <a:cubicBezTo>
                    <a:pt x="1978521" y="34283"/>
                    <a:pt x="2018057" y="12552"/>
                    <a:pt x="2063132" y="3635"/>
                  </a:cubicBezTo>
                  <a:close/>
                </a:path>
              </a:pathLst>
            </a:custGeom>
            <a:solidFill>
              <a:schemeClr val="bg1">
                <a:alpha val="73000"/>
              </a:schemeClr>
            </a:solidFill>
            <a:ln>
              <a:solidFill>
                <a:schemeClr val="bg1"/>
              </a:solidFill>
            </a:ln>
            <a:effectLst>
              <a:outerShdw blurRad="368300" dist="304800" dir="5400000" algn="t" rotWithShape="0">
                <a:srgbClr val="115BD8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buClr>
                  <a:srgbClr val="124DD0"/>
                </a:buClr>
              </a:pPr>
              <a:endParaRPr lang="zh-CN" altLang="en-US" b="1">
                <a:ln w="44450">
                  <a:noFill/>
                </a:ln>
                <a:gradFill>
                  <a:gsLst>
                    <a:gs pos="2655">
                      <a:srgbClr val="04AFF0"/>
                    </a:gs>
                    <a:gs pos="100000">
                      <a:srgbClr val="124DD0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1" name="任意多边形: 形状 2">
              <a:extLst>
                <a:ext uri="{FF2B5EF4-FFF2-40B4-BE49-F238E27FC236}">
                  <a16:creationId xmlns="" xmlns:a16="http://schemas.microsoft.com/office/drawing/2014/main" id="{91625754-9BBC-0C0E-DE4E-EF87D455E95D}"/>
                </a:ext>
              </a:extLst>
            </p:cNvPr>
            <p:cNvSpPr/>
            <p:nvPr/>
          </p:nvSpPr>
          <p:spPr>
            <a:xfrm flipH="1">
              <a:off x="2949857" y="856027"/>
              <a:ext cx="2741577" cy="801086"/>
            </a:xfrm>
            <a:custGeom>
              <a:avLst/>
              <a:gdLst>
                <a:gd name="connsiteX0" fmla="*/ 2367561 w 2543205"/>
                <a:gd name="connsiteY0" fmla="*/ 0 h 776081"/>
                <a:gd name="connsiteX1" fmla="*/ 178164 w 2543205"/>
                <a:gd name="connsiteY1" fmla="*/ 0 h 776081"/>
                <a:gd name="connsiteX2" fmla="*/ 0 w 2543205"/>
                <a:gd name="connsiteY2" fmla="*/ 178164 h 776081"/>
                <a:gd name="connsiteX3" fmla="*/ 0 w 2543205"/>
                <a:gd name="connsiteY3" fmla="*/ 776081 h 776081"/>
                <a:gd name="connsiteX4" fmla="*/ 11024 w 2543205"/>
                <a:gd name="connsiteY4" fmla="*/ 734294 h 776081"/>
                <a:gd name="connsiteX5" fmla="*/ 140490 w 2543205"/>
                <a:gd name="connsiteY5" fmla="*/ 668800 h 776081"/>
                <a:gd name="connsiteX6" fmla="*/ 1214749 w 2543205"/>
                <a:gd name="connsiteY6" fmla="*/ 668800 h 776081"/>
                <a:gd name="connsiteX7" fmla="*/ 1352760 w 2543205"/>
                <a:gd name="connsiteY7" fmla="*/ 668800 h 776081"/>
                <a:gd name="connsiteX8" fmla="*/ 1471965 w 2543205"/>
                <a:gd name="connsiteY8" fmla="*/ 618407 h 776081"/>
                <a:gd name="connsiteX9" fmla="*/ 1794456 w 2543205"/>
                <a:gd name="connsiteY9" fmla="*/ 225829 h 776081"/>
                <a:gd name="connsiteX10" fmla="*/ 1895335 w 2543205"/>
                <a:gd name="connsiteY10" fmla="*/ 169022 h 776081"/>
                <a:gd name="connsiteX11" fmla="*/ 1929759 w 2543205"/>
                <a:gd name="connsiteY11" fmla="*/ 165683 h 776081"/>
                <a:gd name="connsiteX12" fmla="*/ 2154260 w 2543205"/>
                <a:gd name="connsiteY12" fmla="*/ 165683 h 776081"/>
                <a:gd name="connsiteX13" fmla="*/ 2177686 w 2543205"/>
                <a:gd name="connsiteY13" fmla="*/ 165683 h 776081"/>
                <a:gd name="connsiteX14" fmla="*/ 2402186 w 2543205"/>
                <a:gd name="connsiteY14" fmla="*/ 165683 h 776081"/>
                <a:gd name="connsiteX15" fmla="*/ 2543205 w 2543205"/>
                <a:gd name="connsiteY15" fmla="*/ 165683 h 776081"/>
                <a:gd name="connsiteX16" fmla="*/ 2531724 w 2543205"/>
                <a:gd name="connsiteY16" fmla="*/ 108815 h 776081"/>
                <a:gd name="connsiteX17" fmla="*/ 2367561 w 2543205"/>
                <a:gd name="connsiteY17" fmla="*/ 0 h 7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43205" h="776081">
                  <a:moveTo>
                    <a:pt x="2367561" y="0"/>
                  </a:moveTo>
                  <a:lnTo>
                    <a:pt x="178164" y="0"/>
                  </a:lnTo>
                  <a:cubicBezTo>
                    <a:pt x="79767" y="0"/>
                    <a:pt x="0" y="79767"/>
                    <a:pt x="0" y="178164"/>
                  </a:cubicBezTo>
                  <a:lnTo>
                    <a:pt x="0" y="776081"/>
                  </a:lnTo>
                  <a:lnTo>
                    <a:pt x="11024" y="734294"/>
                  </a:lnTo>
                  <a:cubicBezTo>
                    <a:pt x="32328" y="695775"/>
                    <a:pt x="82219" y="668800"/>
                    <a:pt x="140490" y="668800"/>
                  </a:cubicBezTo>
                  <a:lnTo>
                    <a:pt x="1214749" y="668800"/>
                  </a:lnTo>
                  <a:lnTo>
                    <a:pt x="1352760" y="668800"/>
                  </a:lnTo>
                  <a:cubicBezTo>
                    <a:pt x="1400654" y="668800"/>
                    <a:pt x="1446422" y="650106"/>
                    <a:pt x="1471965" y="618407"/>
                  </a:cubicBezTo>
                  <a:lnTo>
                    <a:pt x="1794456" y="225829"/>
                  </a:lnTo>
                  <a:cubicBezTo>
                    <a:pt x="1817606" y="197178"/>
                    <a:pt x="1853926" y="177214"/>
                    <a:pt x="1895335" y="169022"/>
                  </a:cubicBezTo>
                  <a:lnTo>
                    <a:pt x="1929759" y="165683"/>
                  </a:lnTo>
                  <a:lnTo>
                    <a:pt x="2154260" y="165683"/>
                  </a:lnTo>
                  <a:lnTo>
                    <a:pt x="2177686" y="165683"/>
                  </a:lnTo>
                  <a:lnTo>
                    <a:pt x="2402186" y="165683"/>
                  </a:lnTo>
                  <a:lnTo>
                    <a:pt x="2543205" y="165683"/>
                  </a:lnTo>
                  <a:lnTo>
                    <a:pt x="2531724" y="108815"/>
                  </a:lnTo>
                  <a:cubicBezTo>
                    <a:pt x="2504677" y="44869"/>
                    <a:pt x="2441359" y="0"/>
                    <a:pt x="2367561" y="0"/>
                  </a:cubicBezTo>
                  <a:close/>
                </a:path>
              </a:pathLst>
            </a:custGeom>
            <a:gradFill>
              <a:gsLst>
                <a:gs pos="0">
                  <a:srgbClr val="006DF0"/>
                </a:gs>
                <a:gs pos="100000">
                  <a:srgbClr val="1E53C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 b="1" kern="100">
                <a:solidFill>
                  <a:schemeClr val="bg1"/>
                </a:solidFill>
                <a:effectLst>
                  <a:outerShdw blurRad="127000" dist="190500" dir="5400000" algn="t" rotWithShape="0">
                    <a:srgbClr val="1D4E93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2" name="文本框 3">
              <a:extLst>
                <a:ext uri="{FF2B5EF4-FFF2-40B4-BE49-F238E27FC236}">
                  <a16:creationId xmlns="" xmlns:a16="http://schemas.microsoft.com/office/drawing/2014/main" id="{C1EB3209-D8EA-9005-07D3-15D4FBCC24CF}"/>
                </a:ext>
              </a:extLst>
            </p:cNvPr>
            <p:cNvSpPr txBox="1"/>
            <p:nvPr/>
          </p:nvSpPr>
          <p:spPr>
            <a:xfrm flipH="1">
              <a:off x="2635407" y="1124291"/>
              <a:ext cx="123110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zh-CN"/>
              </a:defPPr>
              <a:lvl1pPr lvl="0" algn="ctr">
                <a:defRPr sz="2400" b="1" kern="100">
                  <a:solidFill>
                    <a:schemeClr val="bg1"/>
                  </a:solidFill>
                  <a:effectLst>
                    <a:outerShdw blurRad="127000" dist="190500" dir="5400000" algn="t" rotWithShape="0">
                      <a:srgbClr val="00206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dirty="0" smtClean="0">
                  <a:solidFill>
                    <a:srgbClr val="FF0000"/>
                  </a:solidFill>
                  <a:sym typeface="微软雅黑" panose="020B0503020204020204" pitchFamily="34" charset="-122"/>
                </a:rPr>
                <a:t>适用范围</a:t>
              </a:r>
              <a:endParaRPr lang="zh-CN" altLang="en-US" dirty="0">
                <a:solidFill>
                  <a:srgbClr val="FF0000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96205" y="3741177"/>
            <a:ext cx="8087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3.</a:t>
            </a:r>
            <a:r>
              <a:rPr lang="zh-CN" altLang="en-US" b="1" dirty="0"/>
              <a:t>我校科研人员参加的国际性学术会议、全国性学术会议和其它类别学术会议</a:t>
            </a:r>
            <a:r>
              <a:rPr lang="zh-CN" altLang="en-US" b="1" dirty="0" smtClean="0"/>
              <a:t>。</a:t>
            </a:r>
            <a:endParaRPr lang="zh-CN" altLang="zh-CN" dirty="0"/>
          </a:p>
        </p:txBody>
      </p:sp>
      <p:sp>
        <p:nvSpPr>
          <p:cNvPr id="15" name="矩形 14"/>
          <p:cNvSpPr/>
          <p:nvPr/>
        </p:nvSpPr>
        <p:spPr>
          <a:xfrm>
            <a:off x="896205" y="4332204"/>
            <a:ext cx="8847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4.</a:t>
            </a:r>
            <a:r>
              <a:rPr lang="zh-CN" altLang="en-US" b="1" dirty="0"/>
              <a:t>校内开展的各类学术研讨会、报告会及其它学术交流活动。</a:t>
            </a:r>
            <a:endParaRPr lang="zh-CN" altLang="zh-CN" dirty="0"/>
          </a:p>
        </p:txBody>
      </p:sp>
      <p:sp>
        <p:nvSpPr>
          <p:cNvPr id="16" name="islide-1">
            <a:extLst>
              <a:ext uri="{FF2B5EF4-FFF2-40B4-BE49-F238E27FC236}">
                <a16:creationId xmlns="" xmlns:a16="http://schemas.microsoft.com/office/drawing/2014/main" id="{1CD8F367-02F6-F4D2-D147-DCD687E73B5D}"/>
              </a:ext>
            </a:extLst>
          </p:cNvPr>
          <p:cNvSpPr/>
          <p:nvPr/>
        </p:nvSpPr>
        <p:spPr>
          <a:xfrm rot="259061">
            <a:off x="6673415" y="3884178"/>
            <a:ext cx="2934584" cy="452662"/>
          </a:xfrm>
          <a:custGeom>
            <a:avLst/>
            <a:gdLst>
              <a:gd name="connsiteX0" fmla="*/ 1868 w 12191721"/>
              <a:gd name="connsiteY0" fmla="*/ 4624487 h 4625582"/>
              <a:gd name="connsiteX1" fmla="*/ 7331891 w 12191721"/>
              <a:gd name="connsiteY1" fmla="*/ 3653511 h 4625582"/>
              <a:gd name="connsiteX2" fmla="*/ 11991782 w 12191721"/>
              <a:gd name="connsiteY2" fmla="*/ 587836 h 4625582"/>
              <a:gd name="connsiteX3" fmla="*/ 12165754 w 12191721"/>
              <a:gd name="connsiteY3" fmla="*/ 693611 h 4625582"/>
              <a:gd name="connsiteX4" fmla="*/ 12193590 w 12191721"/>
              <a:gd name="connsiteY4" fmla="*/ -1096 h 4625582"/>
              <a:gd name="connsiteX5" fmla="*/ 6246302 w 12191721"/>
              <a:gd name="connsiteY5" fmla="*/ 3421501 h 4625582"/>
              <a:gd name="connsiteX6" fmla="*/ 1868 w 12191721"/>
              <a:gd name="connsiteY6" fmla="*/ 3987538 h 462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721" h="4625582">
                <a:moveTo>
                  <a:pt x="1868" y="4624487"/>
                </a:moveTo>
                <a:cubicBezTo>
                  <a:pt x="1868" y="4624487"/>
                  <a:pt x="3992243" y="4497905"/>
                  <a:pt x="7331891" y="3653511"/>
                </a:cubicBezTo>
                <a:cubicBezTo>
                  <a:pt x="10757411" y="2787336"/>
                  <a:pt x="11991782" y="587836"/>
                  <a:pt x="11991782" y="587836"/>
                </a:cubicBezTo>
                <a:lnTo>
                  <a:pt x="12165754" y="693611"/>
                </a:lnTo>
                <a:lnTo>
                  <a:pt x="12193590" y="-1096"/>
                </a:lnTo>
                <a:cubicBezTo>
                  <a:pt x="12193590" y="-1096"/>
                  <a:pt x="10655394" y="2843007"/>
                  <a:pt x="6246302" y="3421501"/>
                </a:cubicBezTo>
                <a:cubicBezTo>
                  <a:pt x="2036164" y="3973899"/>
                  <a:pt x="1868" y="3987538"/>
                  <a:pt x="1868" y="3987538"/>
                </a:cubicBezTo>
                <a:close/>
              </a:path>
            </a:pathLst>
          </a:custGeom>
          <a:gradFill flip="none" rotWithShape="1">
            <a:gsLst>
              <a:gs pos="28000">
                <a:srgbClr val="3688CD"/>
              </a:gs>
              <a:gs pos="0">
                <a:srgbClr val="2D77B5"/>
              </a:gs>
              <a:gs pos="59000">
                <a:srgbClr val="50BADC"/>
              </a:gs>
              <a:gs pos="100000">
                <a:srgbClr val="50BADC"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088218" y="3279512"/>
            <a:ext cx="2528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必须有会议通知，并且</a:t>
            </a:r>
            <a:r>
              <a:rPr lang="zh-CN" altLang="en-US" dirty="0" smtClean="0">
                <a:solidFill>
                  <a:srgbClr val="FF0000"/>
                </a:solidFill>
              </a:rPr>
              <a:t>非学术会议不予报销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5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AEACE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AEACE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2696</Words>
  <Application>Microsoft Office PowerPoint</Application>
  <PresentationFormat>自定义</PresentationFormat>
  <Paragraphs>188</Paragraphs>
  <Slides>28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 康敏、</dc:creator>
  <cp:lastModifiedBy>Lenovo</cp:lastModifiedBy>
  <cp:revision>55</cp:revision>
  <dcterms:created xsi:type="dcterms:W3CDTF">2024-11-25T14:00:52Z</dcterms:created>
  <dcterms:modified xsi:type="dcterms:W3CDTF">2025-03-06T07:10:07Z</dcterms:modified>
</cp:coreProperties>
</file>